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89" r:id="rId5"/>
  </p:sldMasterIdLst>
  <p:notesMasterIdLst>
    <p:notesMasterId r:id="rId39"/>
  </p:notesMasterIdLst>
  <p:sldIdLst>
    <p:sldId id="266" r:id="rId6"/>
    <p:sldId id="287" r:id="rId7"/>
    <p:sldId id="276" r:id="rId8"/>
    <p:sldId id="1004" r:id="rId9"/>
    <p:sldId id="2123259080" r:id="rId10"/>
    <p:sldId id="845" r:id="rId11"/>
    <p:sldId id="2123259074" r:id="rId12"/>
    <p:sldId id="288" r:id="rId13"/>
    <p:sldId id="271" r:id="rId14"/>
    <p:sldId id="290" r:id="rId15"/>
    <p:sldId id="292" r:id="rId16"/>
    <p:sldId id="291" r:id="rId17"/>
    <p:sldId id="2123259075" r:id="rId18"/>
    <p:sldId id="896" r:id="rId19"/>
    <p:sldId id="898" r:id="rId20"/>
    <p:sldId id="897" r:id="rId21"/>
    <p:sldId id="899" r:id="rId22"/>
    <p:sldId id="293" r:id="rId23"/>
    <p:sldId id="294" r:id="rId24"/>
    <p:sldId id="1097" r:id="rId25"/>
    <p:sldId id="1098" r:id="rId26"/>
    <p:sldId id="1099" r:id="rId27"/>
    <p:sldId id="1100" r:id="rId28"/>
    <p:sldId id="1101" r:id="rId29"/>
    <p:sldId id="1102" r:id="rId30"/>
    <p:sldId id="1103" r:id="rId31"/>
    <p:sldId id="969" r:id="rId32"/>
    <p:sldId id="998" r:id="rId33"/>
    <p:sldId id="1104" r:id="rId34"/>
    <p:sldId id="1096" r:id="rId35"/>
    <p:sldId id="282" r:id="rId36"/>
    <p:sldId id="1105" r:id="rId37"/>
    <p:sldId id="1106"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PT Sans" panose="020B0503020203020204" pitchFamily="34" charset="0"/>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Tunga" panose="020B0502040204020203" pitchFamily="34" charset="0"/>
      <p:regular r:id="rId56"/>
      <p:bold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66" autoAdjust="0"/>
    <p:restoredTop sz="84892" autoAdjust="0"/>
  </p:normalViewPr>
  <p:slideViewPr>
    <p:cSldViewPr snapToGrid="0" snapToObjects="1">
      <p:cViewPr varScale="1">
        <p:scale>
          <a:sx n="91" d="100"/>
          <a:sy n="91" d="100"/>
        </p:scale>
        <p:origin x="834" y="66"/>
      </p:cViewPr>
      <p:guideLst/>
    </p:cSldViewPr>
  </p:slideViewPr>
  <p:outlineViewPr>
    <p:cViewPr>
      <p:scale>
        <a:sx n="33" d="100"/>
        <a:sy n="33" d="100"/>
      </p:scale>
      <p:origin x="0" y="-2598"/>
    </p:cViewPr>
  </p:outlineViewPr>
  <p:notesTextViewPr>
    <p:cViewPr>
      <p:scale>
        <a:sx n="1" d="1"/>
        <a:sy n="1" d="1"/>
      </p:scale>
      <p:origin x="0" y="0"/>
    </p:cViewPr>
  </p:notesTextViewPr>
  <p:notesViewPr>
    <p:cSldViewPr snapToGrid="0" snapToObjects="1">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_rels/data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1754C9-81D3-40C6-BC89-BB5446B0E3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30579B2-F260-4484-8EF8-4522964A73F1}">
      <dgm:prSet phldrT="[Text]"/>
      <dgm:spPr/>
      <dgm:t>
        <a:bodyPr/>
        <a:lstStyle/>
        <a:p>
          <a:r>
            <a:rPr lang="en-US"/>
            <a:t>Growing coverage areas</a:t>
          </a:r>
        </a:p>
      </dgm:t>
    </dgm:pt>
    <dgm:pt modelId="{9EC2A2F1-C15B-4D8D-920D-84EBDCB83CFF}" type="parTrans" cxnId="{7A5F80D1-F1D6-44F8-9227-B00A94CC6EC1}">
      <dgm:prSet/>
      <dgm:spPr/>
      <dgm:t>
        <a:bodyPr/>
        <a:lstStyle/>
        <a:p>
          <a:endParaRPr lang="en-US"/>
        </a:p>
      </dgm:t>
    </dgm:pt>
    <dgm:pt modelId="{E4BBB25C-14DA-4798-B8E9-369751008801}" type="sibTrans" cxnId="{7A5F80D1-F1D6-44F8-9227-B00A94CC6EC1}">
      <dgm:prSet/>
      <dgm:spPr/>
      <dgm:t>
        <a:bodyPr/>
        <a:lstStyle/>
        <a:p>
          <a:endParaRPr lang="en-US"/>
        </a:p>
      </dgm:t>
    </dgm:pt>
    <dgm:pt modelId="{8C82FB96-E4F5-4198-B578-3D3579321426}">
      <dgm:prSet/>
      <dgm:spPr/>
      <dgm:t>
        <a:bodyPr/>
        <a:lstStyle/>
        <a:p>
          <a:r>
            <a:rPr lang="en-US" dirty="0"/>
            <a:t>Traditional Macro Sites</a:t>
          </a:r>
        </a:p>
      </dgm:t>
    </dgm:pt>
    <dgm:pt modelId="{630CDEB2-DAA3-4F6E-BB09-2C82CF423A8C}" type="parTrans" cxnId="{821F45F0-B251-43E2-8772-2CFCD7E51F2D}">
      <dgm:prSet/>
      <dgm:spPr/>
      <dgm:t>
        <a:bodyPr/>
        <a:lstStyle/>
        <a:p>
          <a:endParaRPr lang="en-US"/>
        </a:p>
      </dgm:t>
    </dgm:pt>
    <dgm:pt modelId="{DEF7CFEB-F024-4D1E-A7EC-56749FCC97DA}" type="sibTrans" cxnId="{821F45F0-B251-43E2-8772-2CFCD7E51F2D}">
      <dgm:prSet/>
      <dgm:spPr/>
      <dgm:t>
        <a:bodyPr/>
        <a:lstStyle/>
        <a:p>
          <a:endParaRPr lang="en-US"/>
        </a:p>
      </dgm:t>
    </dgm:pt>
    <dgm:pt modelId="{03F282C9-9D6B-43CB-8461-F5B27539E52B}">
      <dgm:prSet/>
      <dgm:spPr/>
      <dgm:t>
        <a:bodyPr/>
        <a:lstStyle/>
        <a:p>
          <a:r>
            <a:rPr lang="en-US"/>
            <a:t>Exponential Growth in Micro Sites</a:t>
          </a:r>
          <a:endParaRPr lang="en-US" dirty="0"/>
        </a:p>
      </dgm:t>
    </dgm:pt>
    <dgm:pt modelId="{601F9DE8-7D4A-4591-B33E-1A4C3925F775}" type="parTrans" cxnId="{15AD2F47-1DE8-40E2-9A44-269AF55B68F4}">
      <dgm:prSet/>
      <dgm:spPr/>
      <dgm:t>
        <a:bodyPr/>
        <a:lstStyle/>
        <a:p>
          <a:endParaRPr lang="en-US"/>
        </a:p>
      </dgm:t>
    </dgm:pt>
    <dgm:pt modelId="{F42FCEC2-7360-47BB-9B50-2420F5A31647}" type="sibTrans" cxnId="{15AD2F47-1DE8-40E2-9A44-269AF55B68F4}">
      <dgm:prSet/>
      <dgm:spPr/>
      <dgm:t>
        <a:bodyPr/>
        <a:lstStyle/>
        <a:p>
          <a:endParaRPr lang="en-US"/>
        </a:p>
      </dgm:t>
    </dgm:pt>
    <dgm:pt modelId="{DFB4121A-44F3-4239-9A17-E72C26A53BA5}">
      <dgm:prSet/>
      <dgm:spPr/>
      <dgm:t>
        <a:bodyPr/>
        <a:lstStyle/>
        <a:p>
          <a:r>
            <a:rPr lang="en-US"/>
            <a:t>5G increased power demand</a:t>
          </a:r>
          <a:endParaRPr lang="en-US" dirty="0"/>
        </a:p>
      </dgm:t>
    </dgm:pt>
    <dgm:pt modelId="{C49ECAD3-ADB5-4DE5-A2C8-B040D7EC1BF7}" type="parTrans" cxnId="{D9F485A5-C2F2-406E-B352-B37853BE49E8}">
      <dgm:prSet/>
      <dgm:spPr/>
      <dgm:t>
        <a:bodyPr/>
        <a:lstStyle/>
        <a:p>
          <a:endParaRPr lang="en-US"/>
        </a:p>
      </dgm:t>
    </dgm:pt>
    <dgm:pt modelId="{59B5641A-3A59-4BF0-A0BE-172AD762256A}" type="sibTrans" cxnId="{D9F485A5-C2F2-406E-B352-B37853BE49E8}">
      <dgm:prSet/>
      <dgm:spPr/>
      <dgm:t>
        <a:bodyPr/>
        <a:lstStyle/>
        <a:p>
          <a:endParaRPr lang="en-US"/>
        </a:p>
      </dgm:t>
    </dgm:pt>
    <dgm:pt modelId="{2CBECE75-2E6A-48AB-A3B2-D5FC49BE202A}">
      <dgm:prSet/>
      <dgm:spPr/>
      <dgm:t>
        <a:bodyPr/>
        <a:lstStyle/>
        <a:p>
          <a:r>
            <a:rPr lang="en-US"/>
            <a:t>Critical Infrastructure </a:t>
          </a:r>
          <a:endParaRPr lang="en-US" dirty="0"/>
        </a:p>
      </dgm:t>
    </dgm:pt>
    <dgm:pt modelId="{66181135-A19C-49A4-98EE-04809E63AF55}" type="parTrans" cxnId="{DF9637BC-206E-45CD-A8D9-D181AFA81274}">
      <dgm:prSet/>
      <dgm:spPr/>
      <dgm:t>
        <a:bodyPr/>
        <a:lstStyle/>
        <a:p>
          <a:endParaRPr lang="en-US"/>
        </a:p>
      </dgm:t>
    </dgm:pt>
    <dgm:pt modelId="{12904633-7838-4123-AA31-5EFF3D365DEB}" type="sibTrans" cxnId="{DF9637BC-206E-45CD-A8D9-D181AFA81274}">
      <dgm:prSet/>
      <dgm:spPr/>
      <dgm:t>
        <a:bodyPr/>
        <a:lstStyle/>
        <a:p>
          <a:endParaRPr lang="en-US"/>
        </a:p>
      </dgm:t>
    </dgm:pt>
    <dgm:pt modelId="{D0F0961A-EF66-44BF-A188-EE0B0265E0E3}" type="pres">
      <dgm:prSet presAssocID="{461754C9-81D3-40C6-BC89-BB5446B0E334}" presName="Name0" presStyleCnt="0">
        <dgm:presLayoutVars>
          <dgm:chMax val="7"/>
          <dgm:chPref val="7"/>
          <dgm:dir/>
        </dgm:presLayoutVars>
      </dgm:prSet>
      <dgm:spPr/>
    </dgm:pt>
    <dgm:pt modelId="{026F8FAB-73AE-4419-BE84-AA84995A776E}" type="pres">
      <dgm:prSet presAssocID="{461754C9-81D3-40C6-BC89-BB5446B0E334}" presName="Name1" presStyleCnt="0"/>
      <dgm:spPr/>
    </dgm:pt>
    <dgm:pt modelId="{D4107FDE-1D6E-4B75-9CFB-DB71F82BF54F}" type="pres">
      <dgm:prSet presAssocID="{461754C9-81D3-40C6-BC89-BB5446B0E334}" presName="cycle" presStyleCnt="0"/>
      <dgm:spPr/>
    </dgm:pt>
    <dgm:pt modelId="{7F86594B-A882-4B34-A1AD-1B3F724004D6}" type="pres">
      <dgm:prSet presAssocID="{461754C9-81D3-40C6-BC89-BB5446B0E334}" presName="srcNode" presStyleLbl="node1" presStyleIdx="0" presStyleCnt="5"/>
      <dgm:spPr/>
    </dgm:pt>
    <dgm:pt modelId="{73020C1B-FBDC-4AC9-B80F-E080E3F2192E}" type="pres">
      <dgm:prSet presAssocID="{461754C9-81D3-40C6-BC89-BB5446B0E334}" presName="conn" presStyleLbl="parChTrans1D2" presStyleIdx="0" presStyleCnt="1"/>
      <dgm:spPr/>
    </dgm:pt>
    <dgm:pt modelId="{2232746A-03AE-4BE3-BCC0-C47F4FBA41E1}" type="pres">
      <dgm:prSet presAssocID="{461754C9-81D3-40C6-BC89-BB5446B0E334}" presName="extraNode" presStyleLbl="node1" presStyleIdx="0" presStyleCnt="5"/>
      <dgm:spPr/>
    </dgm:pt>
    <dgm:pt modelId="{9E4DFE4B-9052-4C7E-B665-CBAC2009B6DE}" type="pres">
      <dgm:prSet presAssocID="{461754C9-81D3-40C6-BC89-BB5446B0E334}" presName="dstNode" presStyleLbl="node1" presStyleIdx="0" presStyleCnt="5"/>
      <dgm:spPr/>
    </dgm:pt>
    <dgm:pt modelId="{FEEED1E4-F905-49D4-9699-79DE327E8693}" type="pres">
      <dgm:prSet presAssocID="{530579B2-F260-4484-8EF8-4522964A73F1}" presName="text_1" presStyleLbl="node1" presStyleIdx="0" presStyleCnt="5">
        <dgm:presLayoutVars>
          <dgm:bulletEnabled val="1"/>
        </dgm:presLayoutVars>
      </dgm:prSet>
      <dgm:spPr/>
    </dgm:pt>
    <dgm:pt modelId="{7AA70CF0-06B4-4E60-8715-9ED988129A4A}" type="pres">
      <dgm:prSet presAssocID="{530579B2-F260-4484-8EF8-4522964A73F1}" presName="accent_1" presStyleCnt="0"/>
      <dgm:spPr/>
    </dgm:pt>
    <dgm:pt modelId="{78256EF4-4F23-4130-9926-F426F0E646A3}" type="pres">
      <dgm:prSet presAssocID="{530579B2-F260-4484-8EF8-4522964A73F1}" presName="accentRepeatNode" presStyleLbl="solidFgAcc1" presStyleIdx="0" presStyleCnt="5"/>
      <dgm:spPr/>
    </dgm:pt>
    <dgm:pt modelId="{B74EC4F1-1C0F-4835-8F0F-2E302D00C58A}" type="pres">
      <dgm:prSet presAssocID="{8C82FB96-E4F5-4198-B578-3D3579321426}" presName="text_2" presStyleLbl="node1" presStyleIdx="1" presStyleCnt="5">
        <dgm:presLayoutVars>
          <dgm:bulletEnabled val="1"/>
        </dgm:presLayoutVars>
      </dgm:prSet>
      <dgm:spPr/>
    </dgm:pt>
    <dgm:pt modelId="{A203BF3F-1EB8-4BFC-B412-358110D795AC}" type="pres">
      <dgm:prSet presAssocID="{8C82FB96-E4F5-4198-B578-3D3579321426}" presName="accent_2" presStyleCnt="0"/>
      <dgm:spPr/>
    </dgm:pt>
    <dgm:pt modelId="{3FBDF39C-5E9F-4FC3-8157-F4146C0EA6B1}" type="pres">
      <dgm:prSet presAssocID="{8C82FB96-E4F5-4198-B578-3D3579321426}" presName="accentRepeatNode" presStyleLbl="solidFgAcc1" presStyleIdx="1" presStyleCnt="5"/>
      <dgm:spPr/>
    </dgm:pt>
    <dgm:pt modelId="{9F2B2420-EECF-4B3E-9AFF-6BB295AEED05}" type="pres">
      <dgm:prSet presAssocID="{03F282C9-9D6B-43CB-8461-F5B27539E52B}" presName="text_3" presStyleLbl="node1" presStyleIdx="2" presStyleCnt="5">
        <dgm:presLayoutVars>
          <dgm:bulletEnabled val="1"/>
        </dgm:presLayoutVars>
      </dgm:prSet>
      <dgm:spPr/>
    </dgm:pt>
    <dgm:pt modelId="{0B983E66-9461-488C-A065-107CADD19DB5}" type="pres">
      <dgm:prSet presAssocID="{03F282C9-9D6B-43CB-8461-F5B27539E52B}" presName="accent_3" presStyleCnt="0"/>
      <dgm:spPr/>
    </dgm:pt>
    <dgm:pt modelId="{C237BF0D-DD1B-416D-A399-D59D88BDCAA3}" type="pres">
      <dgm:prSet presAssocID="{03F282C9-9D6B-43CB-8461-F5B27539E52B}" presName="accentRepeatNode" presStyleLbl="solidFgAcc1" presStyleIdx="2" presStyleCnt="5"/>
      <dgm:spPr/>
    </dgm:pt>
    <dgm:pt modelId="{6EE72169-A75F-4D22-AB28-883B57B949A4}" type="pres">
      <dgm:prSet presAssocID="{DFB4121A-44F3-4239-9A17-E72C26A53BA5}" presName="text_4" presStyleLbl="node1" presStyleIdx="3" presStyleCnt="5">
        <dgm:presLayoutVars>
          <dgm:bulletEnabled val="1"/>
        </dgm:presLayoutVars>
      </dgm:prSet>
      <dgm:spPr/>
    </dgm:pt>
    <dgm:pt modelId="{ECA8EAF9-1275-41B7-B789-5877FD68EB83}" type="pres">
      <dgm:prSet presAssocID="{DFB4121A-44F3-4239-9A17-E72C26A53BA5}" presName="accent_4" presStyleCnt="0"/>
      <dgm:spPr/>
    </dgm:pt>
    <dgm:pt modelId="{C9A59BD9-B89F-4555-9A1B-335AE7C1C07E}" type="pres">
      <dgm:prSet presAssocID="{DFB4121A-44F3-4239-9A17-E72C26A53BA5}" presName="accentRepeatNode" presStyleLbl="solidFgAcc1" presStyleIdx="3" presStyleCnt="5"/>
      <dgm:spPr/>
    </dgm:pt>
    <dgm:pt modelId="{05BFC031-714D-4DAF-B652-9281CEB6A524}" type="pres">
      <dgm:prSet presAssocID="{2CBECE75-2E6A-48AB-A3B2-D5FC49BE202A}" presName="text_5" presStyleLbl="node1" presStyleIdx="4" presStyleCnt="5">
        <dgm:presLayoutVars>
          <dgm:bulletEnabled val="1"/>
        </dgm:presLayoutVars>
      </dgm:prSet>
      <dgm:spPr/>
    </dgm:pt>
    <dgm:pt modelId="{B330B32A-4D6E-421D-89FC-653048DA1DCB}" type="pres">
      <dgm:prSet presAssocID="{2CBECE75-2E6A-48AB-A3B2-D5FC49BE202A}" presName="accent_5" presStyleCnt="0"/>
      <dgm:spPr/>
    </dgm:pt>
    <dgm:pt modelId="{667AACDD-FA44-4370-8F23-21C1568169A9}" type="pres">
      <dgm:prSet presAssocID="{2CBECE75-2E6A-48AB-A3B2-D5FC49BE202A}" presName="accentRepeatNode" presStyleLbl="solidFgAcc1" presStyleIdx="4" presStyleCnt="5"/>
      <dgm:spPr/>
    </dgm:pt>
  </dgm:ptLst>
  <dgm:cxnLst>
    <dgm:cxn modelId="{FA4EED30-D7B5-4113-8BD7-5EB91868C543}" type="presOf" srcId="{8C82FB96-E4F5-4198-B578-3D3579321426}" destId="{B74EC4F1-1C0F-4835-8F0F-2E302D00C58A}" srcOrd="0" destOrd="0" presId="urn:microsoft.com/office/officeart/2008/layout/VerticalCurvedList"/>
    <dgm:cxn modelId="{1FCF5D39-B030-473B-A177-F21B435AB4E2}" type="presOf" srcId="{2CBECE75-2E6A-48AB-A3B2-D5FC49BE202A}" destId="{05BFC031-714D-4DAF-B652-9281CEB6A524}" srcOrd="0" destOrd="0" presId="urn:microsoft.com/office/officeart/2008/layout/VerticalCurvedList"/>
    <dgm:cxn modelId="{4F04883C-F1EA-4EE9-8345-ECDE2085AF27}" type="presOf" srcId="{461754C9-81D3-40C6-BC89-BB5446B0E334}" destId="{D0F0961A-EF66-44BF-A188-EE0B0265E0E3}" srcOrd="0" destOrd="0" presId="urn:microsoft.com/office/officeart/2008/layout/VerticalCurvedList"/>
    <dgm:cxn modelId="{333D1767-5D32-4689-9262-35CCD469141C}" type="presOf" srcId="{530579B2-F260-4484-8EF8-4522964A73F1}" destId="{FEEED1E4-F905-49D4-9699-79DE327E8693}" srcOrd="0" destOrd="0" presId="urn:microsoft.com/office/officeart/2008/layout/VerticalCurvedList"/>
    <dgm:cxn modelId="{15AD2F47-1DE8-40E2-9A44-269AF55B68F4}" srcId="{461754C9-81D3-40C6-BC89-BB5446B0E334}" destId="{03F282C9-9D6B-43CB-8461-F5B27539E52B}" srcOrd="2" destOrd="0" parTransId="{601F9DE8-7D4A-4591-B33E-1A4C3925F775}" sibTransId="{F42FCEC2-7360-47BB-9B50-2420F5A31647}"/>
    <dgm:cxn modelId="{F3726F4B-AF8A-4E56-9626-0812B1450305}" type="presOf" srcId="{03F282C9-9D6B-43CB-8461-F5B27539E52B}" destId="{9F2B2420-EECF-4B3E-9AFF-6BB295AEED05}" srcOrd="0" destOrd="0" presId="urn:microsoft.com/office/officeart/2008/layout/VerticalCurvedList"/>
    <dgm:cxn modelId="{35C61B84-25E9-4BE9-8285-5797C563D113}" type="presOf" srcId="{DFB4121A-44F3-4239-9A17-E72C26A53BA5}" destId="{6EE72169-A75F-4D22-AB28-883B57B949A4}" srcOrd="0" destOrd="0" presId="urn:microsoft.com/office/officeart/2008/layout/VerticalCurvedList"/>
    <dgm:cxn modelId="{AB1DCF8B-0EFE-4F96-B796-8EEC6B821D60}" type="presOf" srcId="{E4BBB25C-14DA-4798-B8E9-369751008801}" destId="{73020C1B-FBDC-4AC9-B80F-E080E3F2192E}" srcOrd="0" destOrd="0" presId="urn:microsoft.com/office/officeart/2008/layout/VerticalCurvedList"/>
    <dgm:cxn modelId="{D9F485A5-C2F2-406E-B352-B37853BE49E8}" srcId="{461754C9-81D3-40C6-BC89-BB5446B0E334}" destId="{DFB4121A-44F3-4239-9A17-E72C26A53BA5}" srcOrd="3" destOrd="0" parTransId="{C49ECAD3-ADB5-4DE5-A2C8-B040D7EC1BF7}" sibTransId="{59B5641A-3A59-4BF0-A0BE-172AD762256A}"/>
    <dgm:cxn modelId="{DF9637BC-206E-45CD-A8D9-D181AFA81274}" srcId="{461754C9-81D3-40C6-BC89-BB5446B0E334}" destId="{2CBECE75-2E6A-48AB-A3B2-D5FC49BE202A}" srcOrd="4" destOrd="0" parTransId="{66181135-A19C-49A4-98EE-04809E63AF55}" sibTransId="{12904633-7838-4123-AA31-5EFF3D365DEB}"/>
    <dgm:cxn modelId="{7A5F80D1-F1D6-44F8-9227-B00A94CC6EC1}" srcId="{461754C9-81D3-40C6-BC89-BB5446B0E334}" destId="{530579B2-F260-4484-8EF8-4522964A73F1}" srcOrd="0" destOrd="0" parTransId="{9EC2A2F1-C15B-4D8D-920D-84EBDCB83CFF}" sibTransId="{E4BBB25C-14DA-4798-B8E9-369751008801}"/>
    <dgm:cxn modelId="{821F45F0-B251-43E2-8772-2CFCD7E51F2D}" srcId="{461754C9-81D3-40C6-BC89-BB5446B0E334}" destId="{8C82FB96-E4F5-4198-B578-3D3579321426}" srcOrd="1" destOrd="0" parTransId="{630CDEB2-DAA3-4F6E-BB09-2C82CF423A8C}" sibTransId="{DEF7CFEB-F024-4D1E-A7EC-56749FCC97DA}"/>
    <dgm:cxn modelId="{B931B78F-25FC-44C4-99AB-8AE9B7F65F74}" type="presParOf" srcId="{D0F0961A-EF66-44BF-A188-EE0B0265E0E3}" destId="{026F8FAB-73AE-4419-BE84-AA84995A776E}" srcOrd="0" destOrd="0" presId="urn:microsoft.com/office/officeart/2008/layout/VerticalCurvedList"/>
    <dgm:cxn modelId="{A4609F61-5C4F-40C0-B752-796C617AD999}" type="presParOf" srcId="{026F8FAB-73AE-4419-BE84-AA84995A776E}" destId="{D4107FDE-1D6E-4B75-9CFB-DB71F82BF54F}" srcOrd="0" destOrd="0" presId="urn:microsoft.com/office/officeart/2008/layout/VerticalCurvedList"/>
    <dgm:cxn modelId="{96557544-E431-4638-9687-648ECCC38E05}" type="presParOf" srcId="{D4107FDE-1D6E-4B75-9CFB-DB71F82BF54F}" destId="{7F86594B-A882-4B34-A1AD-1B3F724004D6}" srcOrd="0" destOrd="0" presId="urn:microsoft.com/office/officeart/2008/layout/VerticalCurvedList"/>
    <dgm:cxn modelId="{860D1C4F-D44C-4B90-9368-6D1009CCDDBB}" type="presParOf" srcId="{D4107FDE-1D6E-4B75-9CFB-DB71F82BF54F}" destId="{73020C1B-FBDC-4AC9-B80F-E080E3F2192E}" srcOrd="1" destOrd="0" presId="urn:microsoft.com/office/officeart/2008/layout/VerticalCurvedList"/>
    <dgm:cxn modelId="{C182FCD1-FE36-4300-98B7-614FDFE2F5E0}" type="presParOf" srcId="{D4107FDE-1D6E-4B75-9CFB-DB71F82BF54F}" destId="{2232746A-03AE-4BE3-BCC0-C47F4FBA41E1}" srcOrd="2" destOrd="0" presId="urn:microsoft.com/office/officeart/2008/layout/VerticalCurvedList"/>
    <dgm:cxn modelId="{18465953-86F8-4287-ABD6-8E916D60ADB9}" type="presParOf" srcId="{D4107FDE-1D6E-4B75-9CFB-DB71F82BF54F}" destId="{9E4DFE4B-9052-4C7E-B665-CBAC2009B6DE}" srcOrd="3" destOrd="0" presId="urn:microsoft.com/office/officeart/2008/layout/VerticalCurvedList"/>
    <dgm:cxn modelId="{60CCEF65-8862-405B-9591-9BD5859B0C30}" type="presParOf" srcId="{026F8FAB-73AE-4419-BE84-AA84995A776E}" destId="{FEEED1E4-F905-49D4-9699-79DE327E8693}" srcOrd="1" destOrd="0" presId="urn:microsoft.com/office/officeart/2008/layout/VerticalCurvedList"/>
    <dgm:cxn modelId="{0A4F368C-D47E-4BC1-8D6A-36D91EDEFE34}" type="presParOf" srcId="{026F8FAB-73AE-4419-BE84-AA84995A776E}" destId="{7AA70CF0-06B4-4E60-8715-9ED988129A4A}" srcOrd="2" destOrd="0" presId="urn:microsoft.com/office/officeart/2008/layout/VerticalCurvedList"/>
    <dgm:cxn modelId="{5C9A6217-6EDB-42FD-A54D-1926B20B5F9E}" type="presParOf" srcId="{7AA70CF0-06B4-4E60-8715-9ED988129A4A}" destId="{78256EF4-4F23-4130-9926-F426F0E646A3}" srcOrd="0" destOrd="0" presId="urn:microsoft.com/office/officeart/2008/layout/VerticalCurvedList"/>
    <dgm:cxn modelId="{9C870EE1-82A2-4A6D-B535-6EB9A24FF6B0}" type="presParOf" srcId="{026F8FAB-73AE-4419-BE84-AA84995A776E}" destId="{B74EC4F1-1C0F-4835-8F0F-2E302D00C58A}" srcOrd="3" destOrd="0" presId="urn:microsoft.com/office/officeart/2008/layout/VerticalCurvedList"/>
    <dgm:cxn modelId="{1E4E338B-EBFD-4369-9D27-92B8B8815F15}" type="presParOf" srcId="{026F8FAB-73AE-4419-BE84-AA84995A776E}" destId="{A203BF3F-1EB8-4BFC-B412-358110D795AC}" srcOrd="4" destOrd="0" presId="urn:microsoft.com/office/officeart/2008/layout/VerticalCurvedList"/>
    <dgm:cxn modelId="{F1C7EE69-7695-4EB4-A09C-76F340CB3A57}" type="presParOf" srcId="{A203BF3F-1EB8-4BFC-B412-358110D795AC}" destId="{3FBDF39C-5E9F-4FC3-8157-F4146C0EA6B1}" srcOrd="0" destOrd="0" presId="urn:microsoft.com/office/officeart/2008/layout/VerticalCurvedList"/>
    <dgm:cxn modelId="{07B4F980-C595-4AF9-A28F-224CEB6358B3}" type="presParOf" srcId="{026F8FAB-73AE-4419-BE84-AA84995A776E}" destId="{9F2B2420-EECF-4B3E-9AFF-6BB295AEED05}" srcOrd="5" destOrd="0" presId="urn:microsoft.com/office/officeart/2008/layout/VerticalCurvedList"/>
    <dgm:cxn modelId="{F4F4F759-4385-4481-8940-2914F8220A16}" type="presParOf" srcId="{026F8FAB-73AE-4419-BE84-AA84995A776E}" destId="{0B983E66-9461-488C-A065-107CADD19DB5}" srcOrd="6" destOrd="0" presId="urn:microsoft.com/office/officeart/2008/layout/VerticalCurvedList"/>
    <dgm:cxn modelId="{B72EBCAA-4C87-4E7B-86EC-F0D1E6E00EE3}" type="presParOf" srcId="{0B983E66-9461-488C-A065-107CADD19DB5}" destId="{C237BF0D-DD1B-416D-A399-D59D88BDCAA3}" srcOrd="0" destOrd="0" presId="urn:microsoft.com/office/officeart/2008/layout/VerticalCurvedList"/>
    <dgm:cxn modelId="{019C0BEA-30BD-4086-9585-F7C288C20C29}" type="presParOf" srcId="{026F8FAB-73AE-4419-BE84-AA84995A776E}" destId="{6EE72169-A75F-4D22-AB28-883B57B949A4}" srcOrd="7" destOrd="0" presId="urn:microsoft.com/office/officeart/2008/layout/VerticalCurvedList"/>
    <dgm:cxn modelId="{89464A79-77CE-4E4F-9044-CAC89F45C563}" type="presParOf" srcId="{026F8FAB-73AE-4419-BE84-AA84995A776E}" destId="{ECA8EAF9-1275-41B7-B789-5877FD68EB83}" srcOrd="8" destOrd="0" presId="urn:microsoft.com/office/officeart/2008/layout/VerticalCurvedList"/>
    <dgm:cxn modelId="{5BA79B56-EA83-4799-BA14-12FA6FD2DAF7}" type="presParOf" srcId="{ECA8EAF9-1275-41B7-B789-5877FD68EB83}" destId="{C9A59BD9-B89F-4555-9A1B-335AE7C1C07E}" srcOrd="0" destOrd="0" presId="urn:microsoft.com/office/officeart/2008/layout/VerticalCurvedList"/>
    <dgm:cxn modelId="{EEA42045-8D13-439A-B76A-80220224929A}" type="presParOf" srcId="{026F8FAB-73AE-4419-BE84-AA84995A776E}" destId="{05BFC031-714D-4DAF-B652-9281CEB6A524}" srcOrd="9" destOrd="0" presId="urn:microsoft.com/office/officeart/2008/layout/VerticalCurvedList"/>
    <dgm:cxn modelId="{A3DE457C-B6D9-4635-B7EF-8AF220240DF7}" type="presParOf" srcId="{026F8FAB-73AE-4419-BE84-AA84995A776E}" destId="{B330B32A-4D6E-421D-89FC-653048DA1DCB}" srcOrd="10" destOrd="0" presId="urn:microsoft.com/office/officeart/2008/layout/VerticalCurvedList"/>
    <dgm:cxn modelId="{8E0B164F-E62F-4FC8-9541-3DEFDD77B6F8}" type="presParOf" srcId="{B330B32A-4D6E-421D-89FC-653048DA1DCB}" destId="{667AACDD-FA44-4370-8F23-21C1568169A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C14FBA-C23F-4E4D-9F30-0C885D0F3ABB}" type="doc">
      <dgm:prSet loTypeId="urn:microsoft.com/office/officeart/2005/8/layout/radial4" loCatId="relationship" qsTypeId="urn:microsoft.com/office/officeart/2005/8/quickstyle/simple5" qsCatId="simple" csTypeId="urn:microsoft.com/office/officeart/2005/8/colors/accent1_2" csCatId="accent1" phldr="1"/>
      <dgm:spPr/>
      <dgm:t>
        <a:bodyPr/>
        <a:lstStyle/>
        <a:p>
          <a:endParaRPr lang="en-US"/>
        </a:p>
      </dgm:t>
    </dgm:pt>
    <dgm:pt modelId="{26C5EAE3-811C-49B8-9054-1B591690A13A}">
      <dgm:prSet/>
      <dgm:spPr/>
      <dgm:t>
        <a:bodyPr/>
        <a:lstStyle/>
        <a:p>
          <a:r>
            <a:rPr lang="en-US" b="0" i="0" dirty="0"/>
            <a:t>My Network</a:t>
          </a:r>
          <a:endParaRPr lang="en-US" dirty="0"/>
        </a:p>
      </dgm:t>
    </dgm:pt>
    <dgm:pt modelId="{7F0E8C94-9436-40E0-B826-FA93FB33D8E5}" type="parTrans" cxnId="{303FEF46-C81E-4301-8208-396FB6E2B2D6}">
      <dgm:prSet/>
      <dgm:spPr/>
      <dgm:t>
        <a:bodyPr/>
        <a:lstStyle/>
        <a:p>
          <a:endParaRPr lang="en-US"/>
        </a:p>
      </dgm:t>
    </dgm:pt>
    <dgm:pt modelId="{1A3B4324-21D4-47AE-AD68-4E5B9C69061A}" type="sibTrans" cxnId="{303FEF46-C81E-4301-8208-396FB6E2B2D6}">
      <dgm:prSet/>
      <dgm:spPr/>
      <dgm:t>
        <a:bodyPr/>
        <a:lstStyle/>
        <a:p>
          <a:endParaRPr lang="en-US"/>
        </a:p>
      </dgm:t>
    </dgm:pt>
    <dgm:pt modelId="{583F9C23-DB9D-4C31-A70D-2C7B797ECDFE}">
      <dgm:prSet/>
      <dgm:spPr/>
      <dgm:t>
        <a:bodyPr/>
        <a:lstStyle/>
        <a:p>
          <a:r>
            <a:rPr lang="en-US" b="0" i="0" dirty="0"/>
            <a:t>Privacy</a:t>
          </a:r>
          <a:endParaRPr lang="en-US" dirty="0"/>
        </a:p>
      </dgm:t>
    </dgm:pt>
    <dgm:pt modelId="{257D96C1-30F2-454D-AC85-BC023FCE22ED}" type="parTrans" cxnId="{446E829D-20AE-4AD0-A3AC-C5ED7C0C644F}">
      <dgm:prSet/>
      <dgm:spPr/>
      <dgm:t>
        <a:bodyPr/>
        <a:lstStyle/>
        <a:p>
          <a:endParaRPr lang="en-US"/>
        </a:p>
      </dgm:t>
    </dgm:pt>
    <dgm:pt modelId="{CC794E10-1E0C-445D-9EA4-DB5164D0736E}" type="sibTrans" cxnId="{446E829D-20AE-4AD0-A3AC-C5ED7C0C644F}">
      <dgm:prSet/>
      <dgm:spPr/>
      <dgm:t>
        <a:bodyPr/>
        <a:lstStyle/>
        <a:p>
          <a:endParaRPr lang="en-US"/>
        </a:p>
      </dgm:t>
    </dgm:pt>
    <dgm:pt modelId="{27B13253-9A30-4FB2-8063-F3791E210424}">
      <dgm:prSet/>
      <dgm:spPr/>
      <dgm:t>
        <a:bodyPr/>
        <a:lstStyle/>
        <a:p>
          <a:r>
            <a:rPr lang="en-US" b="0" i="0" dirty="0"/>
            <a:t>Low Latency</a:t>
          </a:r>
          <a:endParaRPr lang="en-US" dirty="0"/>
        </a:p>
      </dgm:t>
    </dgm:pt>
    <dgm:pt modelId="{ACAA79A1-D0B5-4069-921F-4BF44C9C774D}" type="parTrans" cxnId="{B7E01249-F58C-466C-8FAB-CBA20D7420E2}">
      <dgm:prSet/>
      <dgm:spPr/>
      <dgm:t>
        <a:bodyPr/>
        <a:lstStyle/>
        <a:p>
          <a:endParaRPr lang="en-US"/>
        </a:p>
      </dgm:t>
    </dgm:pt>
    <dgm:pt modelId="{F0F437BE-3F85-43AC-A22C-45DE86CDB60D}" type="sibTrans" cxnId="{B7E01249-F58C-466C-8FAB-CBA20D7420E2}">
      <dgm:prSet/>
      <dgm:spPr/>
      <dgm:t>
        <a:bodyPr/>
        <a:lstStyle/>
        <a:p>
          <a:endParaRPr lang="en-US"/>
        </a:p>
      </dgm:t>
    </dgm:pt>
    <dgm:pt modelId="{4B351FCA-F044-4636-B62A-474B06E78967}">
      <dgm:prSet/>
      <dgm:spPr/>
      <dgm:t>
        <a:bodyPr/>
        <a:lstStyle/>
        <a:p>
          <a:r>
            <a:rPr lang="en-US" dirty="0"/>
            <a:t>Security</a:t>
          </a:r>
        </a:p>
      </dgm:t>
    </dgm:pt>
    <dgm:pt modelId="{8A721246-279C-4240-8EE2-C23BC9A00992}" type="parTrans" cxnId="{88DE929A-9C5F-4368-997E-DC4F741B9FAC}">
      <dgm:prSet/>
      <dgm:spPr/>
      <dgm:t>
        <a:bodyPr/>
        <a:lstStyle/>
        <a:p>
          <a:endParaRPr lang="en-US"/>
        </a:p>
      </dgm:t>
    </dgm:pt>
    <dgm:pt modelId="{30C00F82-7878-430E-93BF-217B1BB8EACE}" type="sibTrans" cxnId="{88DE929A-9C5F-4368-997E-DC4F741B9FAC}">
      <dgm:prSet/>
      <dgm:spPr/>
      <dgm:t>
        <a:bodyPr/>
        <a:lstStyle/>
        <a:p>
          <a:endParaRPr lang="en-US"/>
        </a:p>
      </dgm:t>
    </dgm:pt>
    <dgm:pt modelId="{954CE4EC-4D00-44BA-A9A9-01E0FFBA8A55}">
      <dgm:prSet/>
      <dgm:spPr/>
      <dgm:t>
        <a:bodyPr/>
        <a:lstStyle/>
        <a:p>
          <a:r>
            <a:rPr lang="en-US" dirty="0"/>
            <a:t>Guaranteed Bandwidth</a:t>
          </a:r>
        </a:p>
      </dgm:t>
    </dgm:pt>
    <dgm:pt modelId="{6B20F39D-90C9-409A-BEAE-0F4CAFA4BB0E}" type="parTrans" cxnId="{C16CEDE1-1468-47E8-9CA3-290DDCDDA3B4}">
      <dgm:prSet/>
      <dgm:spPr/>
      <dgm:t>
        <a:bodyPr/>
        <a:lstStyle/>
        <a:p>
          <a:endParaRPr lang="en-US"/>
        </a:p>
      </dgm:t>
    </dgm:pt>
    <dgm:pt modelId="{A1FCC465-DEF0-487B-8231-DD0BD108564C}" type="sibTrans" cxnId="{C16CEDE1-1468-47E8-9CA3-290DDCDDA3B4}">
      <dgm:prSet/>
      <dgm:spPr/>
      <dgm:t>
        <a:bodyPr/>
        <a:lstStyle/>
        <a:p>
          <a:endParaRPr lang="en-US"/>
        </a:p>
      </dgm:t>
    </dgm:pt>
    <dgm:pt modelId="{F9537CAE-A58B-4AC2-B45B-019A1205E377}">
      <dgm:prSet/>
      <dgm:spPr/>
      <dgm:t>
        <a:bodyPr/>
        <a:lstStyle/>
        <a:p>
          <a:r>
            <a:rPr lang="en-US" dirty="0"/>
            <a:t>100% Uptime</a:t>
          </a:r>
        </a:p>
      </dgm:t>
    </dgm:pt>
    <dgm:pt modelId="{FDE64476-52B8-4DF3-9D89-DE243CBF356E}" type="parTrans" cxnId="{2BB9432F-2A66-4E24-BC90-36087BA08373}">
      <dgm:prSet/>
      <dgm:spPr/>
      <dgm:t>
        <a:bodyPr/>
        <a:lstStyle/>
        <a:p>
          <a:endParaRPr lang="en-US"/>
        </a:p>
      </dgm:t>
    </dgm:pt>
    <dgm:pt modelId="{81403280-21F6-4FB2-8D73-7D837B135719}" type="sibTrans" cxnId="{2BB9432F-2A66-4E24-BC90-36087BA08373}">
      <dgm:prSet/>
      <dgm:spPr/>
      <dgm:t>
        <a:bodyPr/>
        <a:lstStyle/>
        <a:p>
          <a:endParaRPr lang="en-US"/>
        </a:p>
      </dgm:t>
    </dgm:pt>
    <dgm:pt modelId="{29D2CDAE-68CA-4F00-806F-E5D869451C92}" type="pres">
      <dgm:prSet presAssocID="{0DC14FBA-C23F-4E4D-9F30-0C885D0F3ABB}" presName="cycle" presStyleCnt="0">
        <dgm:presLayoutVars>
          <dgm:chMax val="1"/>
          <dgm:dir/>
          <dgm:animLvl val="ctr"/>
          <dgm:resizeHandles val="exact"/>
        </dgm:presLayoutVars>
      </dgm:prSet>
      <dgm:spPr/>
    </dgm:pt>
    <dgm:pt modelId="{E5C54F9A-3136-4603-8EDA-5EA54AFD320C}" type="pres">
      <dgm:prSet presAssocID="{26C5EAE3-811C-49B8-9054-1B591690A13A}" presName="centerShape" presStyleLbl="node0" presStyleIdx="0" presStyleCnt="1"/>
      <dgm:spPr/>
    </dgm:pt>
    <dgm:pt modelId="{8D6E6361-ADA5-4B0A-9FFC-4EB8E6EEBF69}" type="pres">
      <dgm:prSet presAssocID="{257D96C1-30F2-454D-AC85-BC023FCE22ED}" presName="parTrans" presStyleLbl="bgSibTrans2D1" presStyleIdx="0" presStyleCnt="5"/>
      <dgm:spPr/>
    </dgm:pt>
    <dgm:pt modelId="{76513660-5036-4DD4-9E50-C235E2046686}" type="pres">
      <dgm:prSet presAssocID="{583F9C23-DB9D-4C31-A70D-2C7B797ECDFE}" presName="node" presStyleLbl="node1" presStyleIdx="0" presStyleCnt="5">
        <dgm:presLayoutVars>
          <dgm:bulletEnabled val="1"/>
        </dgm:presLayoutVars>
      </dgm:prSet>
      <dgm:spPr/>
    </dgm:pt>
    <dgm:pt modelId="{DE2A6616-DB3F-4F80-8C01-FC3E2E052C64}" type="pres">
      <dgm:prSet presAssocID="{ACAA79A1-D0B5-4069-921F-4BF44C9C774D}" presName="parTrans" presStyleLbl="bgSibTrans2D1" presStyleIdx="1" presStyleCnt="5"/>
      <dgm:spPr/>
    </dgm:pt>
    <dgm:pt modelId="{CBD31C0B-6D17-4486-B437-B72E13439E8F}" type="pres">
      <dgm:prSet presAssocID="{27B13253-9A30-4FB2-8063-F3791E210424}" presName="node" presStyleLbl="node1" presStyleIdx="1" presStyleCnt="5">
        <dgm:presLayoutVars>
          <dgm:bulletEnabled val="1"/>
        </dgm:presLayoutVars>
      </dgm:prSet>
      <dgm:spPr/>
    </dgm:pt>
    <dgm:pt modelId="{AB77C1D5-AD83-4E44-A5C8-A8F082CE27ED}" type="pres">
      <dgm:prSet presAssocID="{8A721246-279C-4240-8EE2-C23BC9A00992}" presName="parTrans" presStyleLbl="bgSibTrans2D1" presStyleIdx="2" presStyleCnt="5"/>
      <dgm:spPr/>
    </dgm:pt>
    <dgm:pt modelId="{138DD45D-437C-4B4B-BAAA-975513E6CA1B}" type="pres">
      <dgm:prSet presAssocID="{4B351FCA-F044-4636-B62A-474B06E78967}" presName="node" presStyleLbl="node1" presStyleIdx="2" presStyleCnt="5">
        <dgm:presLayoutVars>
          <dgm:bulletEnabled val="1"/>
        </dgm:presLayoutVars>
      </dgm:prSet>
      <dgm:spPr/>
    </dgm:pt>
    <dgm:pt modelId="{D47AB9FB-905A-4ADE-AA02-D63924593A12}" type="pres">
      <dgm:prSet presAssocID="{6B20F39D-90C9-409A-BEAE-0F4CAFA4BB0E}" presName="parTrans" presStyleLbl="bgSibTrans2D1" presStyleIdx="3" presStyleCnt="5"/>
      <dgm:spPr/>
    </dgm:pt>
    <dgm:pt modelId="{D9EBE2C4-D063-4640-8797-364F171172A1}" type="pres">
      <dgm:prSet presAssocID="{954CE4EC-4D00-44BA-A9A9-01E0FFBA8A55}" presName="node" presStyleLbl="node1" presStyleIdx="3" presStyleCnt="5">
        <dgm:presLayoutVars>
          <dgm:bulletEnabled val="1"/>
        </dgm:presLayoutVars>
      </dgm:prSet>
      <dgm:spPr/>
    </dgm:pt>
    <dgm:pt modelId="{F2649BB4-F61A-4B46-8493-8B50CAFE66F0}" type="pres">
      <dgm:prSet presAssocID="{FDE64476-52B8-4DF3-9D89-DE243CBF356E}" presName="parTrans" presStyleLbl="bgSibTrans2D1" presStyleIdx="4" presStyleCnt="5"/>
      <dgm:spPr/>
    </dgm:pt>
    <dgm:pt modelId="{89B0C3BE-BA8E-4FFF-BE20-465F710D904C}" type="pres">
      <dgm:prSet presAssocID="{F9537CAE-A58B-4AC2-B45B-019A1205E377}" presName="node" presStyleLbl="node1" presStyleIdx="4" presStyleCnt="5">
        <dgm:presLayoutVars>
          <dgm:bulletEnabled val="1"/>
        </dgm:presLayoutVars>
      </dgm:prSet>
      <dgm:spPr/>
    </dgm:pt>
  </dgm:ptLst>
  <dgm:cxnLst>
    <dgm:cxn modelId="{A625970A-C2CE-4DE4-8037-5C64601ABE42}" type="presOf" srcId="{257D96C1-30F2-454D-AC85-BC023FCE22ED}" destId="{8D6E6361-ADA5-4B0A-9FFC-4EB8E6EEBF69}" srcOrd="0" destOrd="0" presId="urn:microsoft.com/office/officeart/2005/8/layout/radial4"/>
    <dgm:cxn modelId="{8C20281F-140E-4C45-B79D-4FC144A061DD}" type="presOf" srcId="{4B351FCA-F044-4636-B62A-474B06E78967}" destId="{138DD45D-437C-4B4B-BAAA-975513E6CA1B}" srcOrd="0" destOrd="0" presId="urn:microsoft.com/office/officeart/2005/8/layout/radial4"/>
    <dgm:cxn modelId="{4D643A29-B510-454F-9A38-3A6846A9EDF2}" type="presOf" srcId="{583F9C23-DB9D-4C31-A70D-2C7B797ECDFE}" destId="{76513660-5036-4DD4-9E50-C235E2046686}" srcOrd="0" destOrd="0" presId="urn:microsoft.com/office/officeart/2005/8/layout/radial4"/>
    <dgm:cxn modelId="{2BB9432F-2A66-4E24-BC90-36087BA08373}" srcId="{26C5EAE3-811C-49B8-9054-1B591690A13A}" destId="{F9537CAE-A58B-4AC2-B45B-019A1205E377}" srcOrd="4" destOrd="0" parTransId="{FDE64476-52B8-4DF3-9D89-DE243CBF356E}" sibTransId="{81403280-21F6-4FB2-8D73-7D837B135719}"/>
    <dgm:cxn modelId="{9C6D0442-578E-4243-BAD8-D3172923ADC8}" type="presOf" srcId="{ACAA79A1-D0B5-4069-921F-4BF44C9C774D}" destId="{DE2A6616-DB3F-4F80-8C01-FC3E2E052C64}" srcOrd="0" destOrd="0" presId="urn:microsoft.com/office/officeart/2005/8/layout/radial4"/>
    <dgm:cxn modelId="{9D8F2F45-5B0B-495F-8CA2-889E2CA23B27}" type="presOf" srcId="{6B20F39D-90C9-409A-BEAE-0F4CAFA4BB0E}" destId="{D47AB9FB-905A-4ADE-AA02-D63924593A12}" srcOrd="0" destOrd="0" presId="urn:microsoft.com/office/officeart/2005/8/layout/radial4"/>
    <dgm:cxn modelId="{303FEF46-C81E-4301-8208-396FB6E2B2D6}" srcId="{0DC14FBA-C23F-4E4D-9F30-0C885D0F3ABB}" destId="{26C5EAE3-811C-49B8-9054-1B591690A13A}" srcOrd="0" destOrd="0" parTransId="{7F0E8C94-9436-40E0-B826-FA93FB33D8E5}" sibTransId="{1A3B4324-21D4-47AE-AD68-4E5B9C69061A}"/>
    <dgm:cxn modelId="{B7E01249-F58C-466C-8FAB-CBA20D7420E2}" srcId="{26C5EAE3-811C-49B8-9054-1B591690A13A}" destId="{27B13253-9A30-4FB2-8063-F3791E210424}" srcOrd="1" destOrd="0" parTransId="{ACAA79A1-D0B5-4069-921F-4BF44C9C774D}" sibTransId="{F0F437BE-3F85-43AC-A22C-45DE86CDB60D}"/>
    <dgm:cxn modelId="{0802EE71-2CFF-4914-A1D5-896D595F2EDF}" type="presOf" srcId="{8A721246-279C-4240-8EE2-C23BC9A00992}" destId="{AB77C1D5-AD83-4E44-A5C8-A8F082CE27ED}" srcOrd="0" destOrd="0" presId="urn:microsoft.com/office/officeart/2005/8/layout/radial4"/>
    <dgm:cxn modelId="{365AA387-6699-498E-BB0D-A41B2442D20C}" type="presOf" srcId="{FDE64476-52B8-4DF3-9D89-DE243CBF356E}" destId="{F2649BB4-F61A-4B46-8493-8B50CAFE66F0}" srcOrd="0" destOrd="0" presId="urn:microsoft.com/office/officeart/2005/8/layout/radial4"/>
    <dgm:cxn modelId="{28E2138B-B3D5-4CFE-BE1C-EAB6C408CE06}" type="presOf" srcId="{F9537CAE-A58B-4AC2-B45B-019A1205E377}" destId="{89B0C3BE-BA8E-4FFF-BE20-465F710D904C}" srcOrd="0" destOrd="0" presId="urn:microsoft.com/office/officeart/2005/8/layout/radial4"/>
    <dgm:cxn modelId="{C578DA96-B89E-4577-BECF-0E1EB7D2885D}" type="presOf" srcId="{0DC14FBA-C23F-4E4D-9F30-0C885D0F3ABB}" destId="{29D2CDAE-68CA-4F00-806F-E5D869451C92}" srcOrd="0" destOrd="0" presId="urn:microsoft.com/office/officeart/2005/8/layout/radial4"/>
    <dgm:cxn modelId="{88DE929A-9C5F-4368-997E-DC4F741B9FAC}" srcId="{26C5EAE3-811C-49B8-9054-1B591690A13A}" destId="{4B351FCA-F044-4636-B62A-474B06E78967}" srcOrd="2" destOrd="0" parTransId="{8A721246-279C-4240-8EE2-C23BC9A00992}" sibTransId="{30C00F82-7878-430E-93BF-217B1BB8EACE}"/>
    <dgm:cxn modelId="{446E829D-20AE-4AD0-A3AC-C5ED7C0C644F}" srcId="{26C5EAE3-811C-49B8-9054-1B591690A13A}" destId="{583F9C23-DB9D-4C31-A70D-2C7B797ECDFE}" srcOrd="0" destOrd="0" parTransId="{257D96C1-30F2-454D-AC85-BC023FCE22ED}" sibTransId="{CC794E10-1E0C-445D-9EA4-DB5164D0736E}"/>
    <dgm:cxn modelId="{4C9956AA-1DDC-42AE-876A-9BDCB18C85D0}" type="presOf" srcId="{26C5EAE3-811C-49B8-9054-1B591690A13A}" destId="{E5C54F9A-3136-4603-8EDA-5EA54AFD320C}" srcOrd="0" destOrd="0" presId="urn:microsoft.com/office/officeart/2005/8/layout/radial4"/>
    <dgm:cxn modelId="{211E64BF-690E-4E4E-8F67-D16B211E6992}" type="presOf" srcId="{954CE4EC-4D00-44BA-A9A9-01E0FFBA8A55}" destId="{D9EBE2C4-D063-4640-8797-364F171172A1}" srcOrd="0" destOrd="0" presId="urn:microsoft.com/office/officeart/2005/8/layout/radial4"/>
    <dgm:cxn modelId="{C16CEDE1-1468-47E8-9CA3-290DDCDDA3B4}" srcId="{26C5EAE3-811C-49B8-9054-1B591690A13A}" destId="{954CE4EC-4D00-44BA-A9A9-01E0FFBA8A55}" srcOrd="3" destOrd="0" parTransId="{6B20F39D-90C9-409A-BEAE-0F4CAFA4BB0E}" sibTransId="{A1FCC465-DEF0-487B-8231-DD0BD108564C}"/>
    <dgm:cxn modelId="{B0AF5BFB-AC0E-4DF5-BFBD-72858974CC4C}" type="presOf" srcId="{27B13253-9A30-4FB2-8063-F3791E210424}" destId="{CBD31C0B-6D17-4486-B437-B72E13439E8F}" srcOrd="0" destOrd="0" presId="urn:microsoft.com/office/officeart/2005/8/layout/radial4"/>
    <dgm:cxn modelId="{5558A4FC-9341-4D0E-A513-68992245DA7B}" type="presParOf" srcId="{29D2CDAE-68CA-4F00-806F-E5D869451C92}" destId="{E5C54F9A-3136-4603-8EDA-5EA54AFD320C}" srcOrd="0" destOrd="0" presId="urn:microsoft.com/office/officeart/2005/8/layout/radial4"/>
    <dgm:cxn modelId="{01012EC7-059A-442A-8A9A-6E30262DB559}" type="presParOf" srcId="{29D2CDAE-68CA-4F00-806F-E5D869451C92}" destId="{8D6E6361-ADA5-4B0A-9FFC-4EB8E6EEBF69}" srcOrd="1" destOrd="0" presId="urn:microsoft.com/office/officeart/2005/8/layout/radial4"/>
    <dgm:cxn modelId="{20C3AB5E-B1D6-4C8F-8F50-775B0C9AE745}" type="presParOf" srcId="{29D2CDAE-68CA-4F00-806F-E5D869451C92}" destId="{76513660-5036-4DD4-9E50-C235E2046686}" srcOrd="2" destOrd="0" presId="urn:microsoft.com/office/officeart/2005/8/layout/radial4"/>
    <dgm:cxn modelId="{3C40890A-1B39-476A-B3C8-9298E630AE40}" type="presParOf" srcId="{29D2CDAE-68CA-4F00-806F-E5D869451C92}" destId="{DE2A6616-DB3F-4F80-8C01-FC3E2E052C64}" srcOrd="3" destOrd="0" presId="urn:microsoft.com/office/officeart/2005/8/layout/radial4"/>
    <dgm:cxn modelId="{D109AAA4-6707-4EB8-81B1-F3EA3A5B9F88}" type="presParOf" srcId="{29D2CDAE-68CA-4F00-806F-E5D869451C92}" destId="{CBD31C0B-6D17-4486-B437-B72E13439E8F}" srcOrd="4" destOrd="0" presId="urn:microsoft.com/office/officeart/2005/8/layout/radial4"/>
    <dgm:cxn modelId="{7B98AEAF-E6A5-476E-974E-648B00B69D7B}" type="presParOf" srcId="{29D2CDAE-68CA-4F00-806F-E5D869451C92}" destId="{AB77C1D5-AD83-4E44-A5C8-A8F082CE27ED}" srcOrd="5" destOrd="0" presId="urn:microsoft.com/office/officeart/2005/8/layout/radial4"/>
    <dgm:cxn modelId="{61572BE9-2FDA-4F8D-83C9-2E5A730E2C0B}" type="presParOf" srcId="{29D2CDAE-68CA-4F00-806F-E5D869451C92}" destId="{138DD45D-437C-4B4B-BAAA-975513E6CA1B}" srcOrd="6" destOrd="0" presId="urn:microsoft.com/office/officeart/2005/8/layout/radial4"/>
    <dgm:cxn modelId="{0AD68BEA-6B1A-4FE3-8BBA-5B0C00AF4EB6}" type="presParOf" srcId="{29D2CDAE-68CA-4F00-806F-E5D869451C92}" destId="{D47AB9FB-905A-4ADE-AA02-D63924593A12}" srcOrd="7" destOrd="0" presId="urn:microsoft.com/office/officeart/2005/8/layout/radial4"/>
    <dgm:cxn modelId="{75FD8192-B4E4-4546-9669-4647FDE791CF}" type="presParOf" srcId="{29D2CDAE-68CA-4F00-806F-E5D869451C92}" destId="{D9EBE2C4-D063-4640-8797-364F171172A1}" srcOrd="8" destOrd="0" presId="urn:microsoft.com/office/officeart/2005/8/layout/radial4"/>
    <dgm:cxn modelId="{AAD74A09-F8CC-43FC-B4F2-0C1462EF519A}" type="presParOf" srcId="{29D2CDAE-68CA-4F00-806F-E5D869451C92}" destId="{F2649BB4-F61A-4B46-8493-8B50CAFE66F0}" srcOrd="9" destOrd="0" presId="urn:microsoft.com/office/officeart/2005/8/layout/radial4"/>
    <dgm:cxn modelId="{EEA0847D-0797-4D22-AC5B-51DF2BD04EB6}" type="presParOf" srcId="{29D2CDAE-68CA-4F00-806F-E5D869451C92}" destId="{89B0C3BE-BA8E-4FFF-BE20-465F710D904C}"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05D8A3-EC13-48C9-9FA0-1B186070F2AF}" type="doc">
      <dgm:prSet loTypeId="urn:microsoft.com/office/officeart/2005/8/layout/vList5" loCatId="list" qsTypeId="urn:microsoft.com/office/officeart/2005/8/quickstyle/simple5" qsCatId="simple" csTypeId="urn:microsoft.com/office/officeart/2005/8/colors/accent1_2" csCatId="accent1"/>
      <dgm:spPr/>
      <dgm:t>
        <a:bodyPr/>
        <a:lstStyle/>
        <a:p>
          <a:endParaRPr lang="en-US"/>
        </a:p>
      </dgm:t>
    </dgm:pt>
    <dgm:pt modelId="{650BAAEE-4FD9-48E4-A65E-409773568645}">
      <dgm:prSet/>
      <dgm:spPr/>
      <dgm:t>
        <a:bodyPr/>
        <a:lstStyle/>
        <a:p>
          <a:r>
            <a:rPr lang="en-US" dirty="0"/>
            <a:t>Who?</a:t>
          </a:r>
        </a:p>
      </dgm:t>
    </dgm:pt>
    <dgm:pt modelId="{6452A4BB-1978-4B5A-B4EB-52F9A3FD87CC}" type="parTrans" cxnId="{8F365E55-63CF-4A02-8A8C-C72694D1BA7F}">
      <dgm:prSet/>
      <dgm:spPr/>
      <dgm:t>
        <a:bodyPr/>
        <a:lstStyle/>
        <a:p>
          <a:endParaRPr lang="en-US"/>
        </a:p>
      </dgm:t>
    </dgm:pt>
    <dgm:pt modelId="{43EC3177-AE6D-43A3-8612-B3B6E4AD6578}" type="sibTrans" cxnId="{8F365E55-63CF-4A02-8A8C-C72694D1BA7F}">
      <dgm:prSet/>
      <dgm:spPr/>
      <dgm:t>
        <a:bodyPr/>
        <a:lstStyle/>
        <a:p>
          <a:endParaRPr lang="en-US"/>
        </a:p>
      </dgm:t>
    </dgm:pt>
    <dgm:pt modelId="{B0BDA012-5148-40CD-AB68-B43033C2E959}">
      <dgm:prSet/>
      <dgm:spPr/>
      <dgm:t>
        <a:bodyPr/>
        <a:lstStyle/>
        <a:p>
          <a:r>
            <a:rPr lang="en-US"/>
            <a:t>Utilities</a:t>
          </a:r>
        </a:p>
      </dgm:t>
    </dgm:pt>
    <dgm:pt modelId="{8FE0B394-2A06-4EBB-9190-A097449EFE8F}" type="parTrans" cxnId="{D8DCC266-17BF-46DD-8C3E-8DA73C183A6E}">
      <dgm:prSet/>
      <dgm:spPr/>
      <dgm:t>
        <a:bodyPr/>
        <a:lstStyle/>
        <a:p>
          <a:endParaRPr lang="en-US"/>
        </a:p>
      </dgm:t>
    </dgm:pt>
    <dgm:pt modelId="{194EBD7A-89B6-46CD-B387-21CA98AD14F1}" type="sibTrans" cxnId="{D8DCC266-17BF-46DD-8C3E-8DA73C183A6E}">
      <dgm:prSet/>
      <dgm:spPr/>
      <dgm:t>
        <a:bodyPr/>
        <a:lstStyle/>
        <a:p>
          <a:endParaRPr lang="en-US"/>
        </a:p>
      </dgm:t>
    </dgm:pt>
    <dgm:pt modelId="{64A50857-06E9-4F05-B079-3372B5A1A12C}">
      <dgm:prSet/>
      <dgm:spPr/>
      <dgm:t>
        <a:bodyPr/>
        <a:lstStyle/>
        <a:p>
          <a:r>
            <a:rPr lang="en-US"/>
            <a:t>Retail</a:t>
          </a:r>
        </a:p>
      </dgm:t>
    </dgm:pt>
    <dgm:pt modelId="{BE3EB6C2-99EE-4570-AA80-9AE320A240FA}" type="parTrans" cxnId="{A3098F7A-5295-4CBA-BC0F-1A2AC046C79E}">
      <dgm:prSet/>
      <dgm:spPr/>
      <dgm:t>
        <a:bodyPr/>
        <a:lstStyle/>
        <a:p>
          <a:endParaRPr lang="en-US"/>
        </a:p>
      </dgm:t>
    </dgm:pt>
    <dgm:pt modelId="{0EE9B14D-6ADF-4FD3-8BF1-652F77578CE7}" type="sibTrans" cxnId="{A3098F7A-5295-4CBA-BC0F-1A2AC046C79E}">
      <dgm:prSet/>
      <dgm:spPr/>
      <dgm:t>
        <a:bodyPr/>
        <a:lstStyle/>
        <a:p>
          <a:endParaRPr lang="en-US"/>
        </a:p>
      </dgm:t>
    </dgm:pt>
    <dgm:pt modelId="{62FFDC1E-0E08-4313-8B49-ED2AC186CDD0}">
      <dgm:prSet/>
      <dgm:spPr/>
      <dgm:t>
        <a:bodyPr/>
        <a:lstStyle/>
        <a:p>
          <a:r>
            <a:rPr lang="en-US"/>
            <a:t>Healthcare</a:t>
          </a:r>
        </a:p>
      </dgm:t>
    </dgm:pt>
    <dgm:pt modelId="{62B0B7B7-1513-416D-B5E8-C2A1C6DF06E7}" type="parTrans" cxnId="{F4ECACF0-CE73-485F-A716-24D0F2A51891}">
      <dgm:prSet/>
      <dgm:spPr/>
      <dgm:t>
        <a:bodyPr/>
        <a:lstStyle/>
        <a:p>
          <a:endParaRPr lang="en-US"/>
        </a:p>
      </dgm:t>
    </dgm:pt>
    <dgm:pt modelId="{3333D963-7BCC-406E-BCBA-9D227D5974C2}" type="sibTrans" cxnId="{F4ECACF0-CE73-485F-A716-24D0F2A51891}">
      <dgm:prSet/>
      <dgm:spPr/>
      <dgm:t>
        <a:bodyPr/>
        <a:lstStyle/>
        <a:p>
          <a:endParaRPr lang="en-US"/>
        </a:p>
      </dgm:t>
    </dgm:pt>
    <dgm:pt modelId="{E23E4857-2ED8-4F3A-8AF4-8E7E16DA490C}">
      <dgm:prSet/>
      <dgm:spPr/>
      <dgm:t>
        <a:bodyPr/>
        <a:lstStyle/>
        <a:p>
          <a:r>
            <a:rPr lang="en-US"/>
            <a:t>Manufacturing</a:t>
          </a:r>
        </a:p>
      </dgm:t>
    </dgm:pt>
    <dgm:pt modelId="{E34AA882-B771-4A26-B490-B039D4AA18FC}" type="parTrans" cxnId="{89737EF9-DA5C-445E-AAF7-1CD0F08E9C8B}">
      <dgm:prSet/>
      <dgm:spPr/>
      <dgm:t>
        <a:bodyPr/>
        <a:lstStyle/>
        <a:p>
          <a:endParaRPr lang="en-US"/>
        </a:p>
      </dgm:t>
    </dgm:pt>
    <dgm:pt modelId="{7A1FC6FF-61B7-474D-A3B9-6FDE578A1B05}" type="sibTrans" cxnId="{89737EF9-DA5C-445E-AAF7-1CD0F08E9C8B}">
      <dgm:prSet/>
      <dgm:spPr/>
      <dgm:t>
        <a:bodyPr/>
        <a:lstStyle/>
        <a:p>
          <a:endParaRPr lang="en-US"/>
        </a:p>
      </dgm:t>
    </dgm:pt>
    <dgm:pt modelId="{01A49C60-9BD6-46EF-A028-F32DD9D24C8A}">
      <dgm:prSet/>
      <dgm:spPr/>
      <dgm:t>
        <a:bodyPr/>
        <a:lstStyle/>
        <a:p>
          <a:r>
            <a:rPr lang="en-US"/>
            <a:t>Transportation</a:t>
          </a:r>
        </a:p>
      </dgm:t>
    </dgm:pt>
    <dgm:pt modelId="{F2FCF3C6-6610-4958-A273-785EEA2217C2}" type="parTrans" cxnId="{E41142A1-248A-436D-A40C-C228E7AE0A48}">
      <dgm:prSet/>
      <dgm:spPr/>
      <dgm:t>
        <a:bodyPr/>
        <a:lstStyle/>
        <a:p>
          <a:endParaRPr lang="en-US"/>
        </a:p>
      </dgm:t>
    </dgm:pt>
    <dgm:pt modelId="{6044A616-2138-46A1-AD59-1A0E50F2A4BD}" type="sibTrans" cxnId="{E41142A1-248A-436D-A40C-C228E7AE0A48}">
      <dgm:prSet/>
      <dgm:spPr/>
      <dgm:t>
        <a:bodyPr/>
        <a:lstStyle/>
        <a:p>
          <a:endParaRPr lang="en-US"/>
        </a:p>
      </dgm:t>
    </dgm:pt>
    <dgm:pt modelId="{CD08CFDD-B94D-4931-AEEF-F6B933BFC463}">
      <dgm:prSet/>
      <dgm:spPr/>
      <dgm:t>
        <a:bodyPr/>
        <a:lstStyle/>
        <a:p>
          <a:r>
            <a:rPr lang="en-US"/>
            <a:t>Education</a:t>
          </a:r>
        </a:p>
      </dgm:t>
    </dgm:pt>
    <dgm:pt modelId="{4736F9D6-AEF4-429A-B4F9-7B325B799994}" type="parTrans" cxnId="{90264F7C-643A-481D-83FA-0CCF69945444}">
      <dgm:prSet/>
      <dgm:spPr/>
      <dgm:t>
        <a:bodyPr/>
        <a:lstStyle/>
        <a:p>
          <a:endParaRPr lang="en-US"/>
        </a:p>
      </dgm:t>
    </dgm:pt>
    <dgm:pt modelId="{081ED183-06C1-49AC-9D29-B6F4BF70C212}" type="sibTrans" cxnId="{90264F7C-643A-481D-83FA-0CCF69945444}">
      <dgm:prSet/>
      <dgm:spPr/>
      <dgm:t>
        <a:bodyPr/>
        <a:lstStyle/>
        <a:p>
          <a:endParaRPr lang="en-US"/>
        </a:p>
      </dgm:t>
    </dgm:pt>
    <dgm:pt modelId="{A4AB6C91-EB97-424A-AA33-F6314EE7CEF2}" type="pres">
      <dgm:prSet presAssocID="{3105D8A3-EC13-48C9-9FA0-1B186070F2AF}" presName="Name0" presStyleCnt="0">
        <dgm:presLayoutVars>
          <dgm:dir/>
          <dgm:animLvl val="lvl"/>
          <dgm:resizeHandles val="exact"/>
        </dgm:presLayoutVars>
      </dgm:prSet>
      <dgm:spPr/>
    </dgm:pt>
    <dgm:pt modelId="{1CF41372-44EF-40B4-B9D5-6991ACFC9AE7}" type="pres">
      <dgm:prSet presAssocID="{650BAAEE-4FD9-48E4-A65E-409773568645}" presName="linNode" presStyleCnt="0"/>
      <dgm:spPr/>
    </dgm:pt>
    <dgm:pt modelId="{4D5EA318-EFA7-466F-9D60-4FADBB56C5DE}" type="pres">
      <dgm:prSet presAssocID="{650BAAEE-4FD9-48E4-A65E-409773568645}" presName="parentText" presStyleLbl="node1" presStyleIdx="0" presStyleCnt="1" custLinFactY="-7105" custLinFactNeighborY="-100000">
        <dgm:presLayoutVars>
          <dgm:chMax val="1"/>
          <dgm:bulletEnabled val="1"/>
        </dgm:presLayoutVars>
      </dgm:prSet>
      <dgm:spPr/>
    </dgm:pt>
    <dgm:pt modelId="{B4762D49-C0DD-426C-B37D-B338DB912281}" type="pres">
      <dgm:prSet presAssocID="{650BAAEE-4FD9-48E4-A65E-409773568645}" presName="descendantText" presStyleLbl="alignAccFollowNode1" presStyleIdx="0" presStyleCnt="1">
        <dgm:presLayoutVars>
          <dgm:bulletEnabled val="1"/>
        </dgm:presLayoutVars>
      </dgm:prSet>
      <dgm:spPr/>
    </dgm:pt>
  </dgm:ptLst>
  <dgm:cxnLst>
    <dgm:cxn modelId="{B1DBDF32-BDA3-46F3-B99F-9520FEECB6E6}" type="presOf" srcId="{E23E4857-2ED8-4F3A-8AF4-8E7E16DA490C}" destId="{B4762D49-C0DD-426C-B37D-B338DB912281}" srcOrd="0" destOrd="3" presId="urn:microsoft.com/office/officeart/2005/8/layout/vList5"/>
    <dgm:cxn modelId="{B50DBA35-D475-4D70-8875-BEF05F254DE2}" type="presOf" srcId="{CD08CFDD-B94D-4931-AEEF-F6B933BFC463}" destId="{B4762D49-C0DD-426C-B37D-B338DB912281}" srcOrd="0" destOrd="5" presId="urn:microsoft.com/office/officeart/2005/8/layout/vList5"/>
    <dgm:cxn modelId="{6A474738-56A5-4A5E-B865-D3D3A4E1FC3B}" type="presOf" srcId="{3105D8A3-EC13-48C9-9FA0-1B186070F2AF}" destId="{A4AB6C91-EB97-424A-AA33-F6314EE7CEF2}" srcOrd="0" destOrd="0" presId="urn:microsoft.com/office/officeart/2005/8/layout/vList5"/>
    <dgm:cxn modelId="{99C63139-AD67-43D8-AA6B-1E1DCA49393A}" type="presOf" srcId="{650BAAEE-4FD9-48E4-A65E-409773568645}" destId="{4D5EA318-EFA7-466F-9D60-4FADBB56C5DE}" srcOrd="0" destOrd="0" presId="urn:microsoft.com/office/officeart/2005/8/layout/vList5"/>
    <dgm:cxn modelId="{D8DCC266-17BF-46DD-8C3E-8DA73C183A6E}" srcId="{650BAAEE-4FD9-48E4-A65E-409773568645}" destId="{B0BDA012-5148-40CD-AB68-B43033C2E959}" srcOrd="0" destOrd="0" parTransId="{8FE0B394-2A06-4EBB-9190-A097449EFE8F}" sibTransId="{194EBD7A-89B6-46CD-B387-21CA98AD14F1}"/>
    <dgm:cxn modelId="{8CB01654-3C4C-4F29-86F5-AA3E33904F84}" type="presOf" srcId="{01A49C60-9BD6-46EF-A028-F32DD9D24C8A}" destId="{B4762D49-C0DD-426C-B37D-B338DB912281}" srcOrd="0" destOrd="4" presId="urn:microsoft.com/office/officeart/2005/8/layout/vList5"/>
    <dgm:cxn modelId="{8F365E55-63CF-4A02-8A8C-C72694D1BA7F}" srcId="{3105D8A3-EC13-48C9-9FA0-1B186070F2AF}" destId="{650BAAEE-4FD9-48E4-A65E-409773568645}" srcOrd="0" destOrd="0" parTransId="{6452A4BB-1978-4B5A-B4EB-52F9A3FD87CC}" sibTransId="{43EC3177-AE6D-43A3-8612-B3B6E4AD6578}"/>
    <dgm:cxn modelId="{A3098F7A-5295-4CBA-BC0F-1A2AC046C79E}" srcId="{650BAAEE-4FD9-48E4-A65E-409773568645}" destId="{64A50857-06E9-4F05-B079-3372B5A1A12C}" srcOrd="1" destOrd="0" parTransId="{BE3EB6C2-99EE-4570-AA80-9AE320A240FA}" sibTransId="{0EE9B14D-6ADF-4FD3-8BF1-652F77578CE7}"/>
    <dgm:cxn modelId="{90264F7C-643A-481D-83FA-0CCF69945444}" srcId="{650BAAEE-4FD9-48E4-A65E-409773568645}" destId="{CD08CFDD-B94D-4931-AEEF-F6B933BFC463}" srcOrd="5" destOrd="0" parTransId="{4736F9D6-AEF4-429A-B4F9-7B325B799994}" sibTransId="{081ED183-06C1-49AC-9D29-B6F4BF70C212}"/>
    <dgm:cxn modelId="{E7B82997-4EFA-41C1-AA4C-1DE4D9023132}" type="presOf" srcId="{64A50857-06E9-4F05-B079-3372B5A1A12C}" destId="{B4762D49-C0DD-426C-B37D-B338DB912281}" srcOrd="0" destOrd="1" presId="urn:microsoft.com/office/officeart/2005/8/layout/vList5"/>
    <dgm:cxn modelId="{E41142A1-248A-436D-A40C-C228E7AE0A48}" srcId="{650BAAEE-4FD9-48E4-A65E-409773568645}" destId="{01A49C60-9BD6-46EF-A028-F32DD9D24C8A}" srcOrd="4" destOrd="0" parTransId="{F2FCF3C6-6610-4958-A273-785EEA2217C2}" sibTransId="{6044A616-2138-46A1-AD59-1A0E50F2A4BD}"/>
    <dgm:cxn modelId="{C819F6B4-0C44-4727-9915-C2719474F96C}" type="presOf" srcId="{62FFDC1E-0E08-4313-8B49-ED2AC186CDD0}" destId="{B4762D49-C0DD-426C-B37D-B338DB912281}" srcOrd="0" destOrd="2" presId="urn:microsoft.com/office/officeart/2005/8/layout/vList5"/>
    <dgm:cxn modelId="{F4ECACF0-CE73-485F-A716-24D0F2A51891}" srcId="{650BAAEE-4FD9-48E4-A65E-409773568645}" destId="{62FFDC1E-0E08-4313-8B49-ED2AC186CDD0}" srcOrd="2" destOrd="0" parTransId="{62B0B7B7-1513-416D-B5E8-C2A1C6DF06E7}" sibTransId="{3333D963-7BCC-406E-BCBA-9D227D5974C2}"/>
    <dgm:cxn modelId="{89737EF9-DA5C-445E-AAF7-1CD0F08E9C8B}" srcId="{650BAAEE-4FD9-48E4-A65E-409773568645}" destId="{E23E4857-2ED8-4F3A-8AF4-8E7E16DA490C}" srcOrd="3" destOrd="0" parTransId="{E34AA882-B771-4A26-B490-B039D4AA18FC}" sibTransId="{7A1FC6FF-61B7-474D-A3B9-6FDE578A1B05}"/>
    <dgm:cxn modelId="{20E3CBFF-E6C0-4CBD-AED3-6C4860C52402}" type="presOf" srcId="{B0BDA012-5148-40CD-AB68-B43033C2E959}" destId="{B4762D49-C0DD-426C-B37D-B338DB912281}" srcOrd="0" destOrd="0" presId="urn:microsoft.com/office/officeart/2005/8/layout/vList5"/>
    <dgm:cxn modelId="{A71738EF-09FF-4E70-B195-F331E0CB5BEF}" type="presParOf" srcId="{A4AB6C91-EB97-424A-AA33-F6314EE7CEF2}" destId="{1CF41372-44EF-40B4-B9D5-6991ACFC9AE7}" srcOrd="0" destOrd="0" presId="urn:microsoft.com/office/officeart/2005/8/layout/vList5"/>
    <dgm:cxn modelId="{0467F9C7-EBEC-416D-9B79-AAD8666722A1}" type="presParOf" srcId="{1CF41372-44EF-40B4-B9D5-6991ACFC9AE7}" destId="{4D5EA318-EFA7-466F-9D60-4FADBB56C5DE}" srcOrd="0" destOrd="0" presId="urn:microsoft.com/office/officeart/2005/8/layout/vList5"/>
    <dgm:cxn modelId="{909B511C-E20C-4E22-B026-24C93F818C97}" type="presParOf" srcId="{1CF41372-44EF-40B4-B9D5-6991ACFC9AE7}" destId="{B4762D49-C0DD-426C-B37D-B338DB912281}"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3A5F85-847D-46BF-B1E2-D340F6812E2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9542F69-D10A-4F47-9EB5-5B99FA247E88}">
      <dgm:prSet/>
      <dgm:spPr/>
      <dgm:t>
        <a:bodyPr/>
        <a:lstStyle/>
        <a:p>
          <a:pPr>
            <a:lnSpc>
              <a:spcPct val="100000"/>
            </a:lnSpc>
          </a:pPr>
          <a:r>
            <a:rPr lang="en-US" b="0" i="0"/>
            <a:t>Virtualized radio networks &amp; 5G vRAN</a:t>
          </a:r>
          <a:endParaRPr lang="en-US"/>
        </a:p>
      </dgm:t>
    </dgm:pt>
    <dgm:pt modelId="{3BC9ED1B-11A5-4898-B55D-C500A117D7D2}" type="parTrans" cxnId="{4C704665-3D74-4292-ACE4-2B482025A795}">
      <dgm:prSet/>
      <dgm:spPr/>
      <dgm:t>
        <a:bodyPr/>
        <a:lstStyle/>
        <a:p>
          <a:endParaRPr lang="en-US"/>
        </a:p>
      </dgm:t>
    </dgm:pt>
    <dgm:pt modelId="{7B9DD6EF-6EB5-4B11-B6EE-2B5388F58CEA}" type="sibTrans" cxnId="{4C704665-3D74-4292-ACE4-2B482025A795}">
      <dgm:prSet/>
      <dgm:spPr/>
      <dgm:t>
        <a:bodyPr/>
        <a:lstStyle/>
        <a:p>
          <a:endParaRPr lang="en-US"/>
        </a:p>
      </dgm:t>
    </dgm:pt>
    <dgm:pt modelId="{AD73C8AC-D254-4003-8E2A-9DAFC4ED3821}">
      <dgm:prSet/>
      <dgm:spPr/>
      <dgm:t>
        <a:bodyPr/>
        <a:lstStyle/>
        <a:p>
          <a:pPr>
            <a:lnSpc>
              <a:spcPct val="100000"/>
            </a:lnSpc>
          </a:pPr>
          <a:r>
            <a:rPr lang="en-US" b="0" i="0"/>
            <a:t>Autonomous vehicles</a:t>
          </a:r>
          <a:endParaRPr lang="en-US"/>
        </a:p>
      </dgm:t>
    </dgm:pt>
    <dgm:pt modelId="{528B736A-3217-4F61-A6A7-77B6273483A6}" type="parTrans" cxnId="{B613FE47-2DC8-4C10-8719-672A3E8D6205}">
      <dgm:prSet/>
      <dgm:spPr/>
      <dgm:t>
        <a:bodyPr/>
        <a:lstStyle/>
        <a:p>
          <a:endParaRPr lang="en-US"/>
        </a:p>
      </dgm:t>
    </dgm:pt>
    <dgm:pt modelId="{397DBC2A-4C38-4223-9769-688F124C33D8}" type="sibTrans" cxnId="{B613FE47-2DC8-4C10-8719-672A3E8D6205}">
      <dgm:prSet/>
      <dgm:spPr/>
      <dgm:t>
        <a:bodyPr/>
        <a:lstStyle/>
        <a:p>
          <a:endParaRPr lang="en-US"/>
        </a:p>
      </dgm:t>
    </dgm:pt>
    <dgm:pt modelId="{17FA1BF9-47DD-4A05-B4BA-5D71A26DEDE9}">
      <dgm:prSet/>
      <dgm:spPr/>
      <dgm:t>
        <a:bodyPr/>
        <a:lstStyle/>
        <a:p>
          <a:pPr>
            <a:lnSpc>
              <a:spcPct val="100000"/>
            </a:lnSpc>
          </a:pPr>
          <a:r>
            <a:rPr lang="en-US" b="0" i="0"/>
            <a:t>Oil &amp; Gas monitoring</a:t>
          </a:r>
          <a:endParaRPr lang="en-US"/>
        </a:p>
      </dgm:t>
    </dgm:pt>
    <dgm:pt modelId="{171E158A-2E80-4A81-B65F-1882454EBFC0}" type="parTrans" cxnId="{CCCEF1EF-F487-4CA0-8D12-F766DA7E1450}">
      <dgm:prSet/>
      <dgm:spPr/>
      <dgm:t>
        <a:bodyPr/>
        <a:lstStyle/>
        <a:p>
          <a:endParaRPr lang="en-US"/>
        </a:p>
      </dgm:t>
    </dgm:pt>
    <dgm:pt modelId="{5644245D-0E50-4133-BF89-2F6E392B8876}" type="sibTrans" cxnId="{CCCEF1EF-F487-4CA0-8D12-F766DA7E1450}">
      <dgm:prSet/>
      <dgm:spPr/>
      <dgm:t>
        <a:bodyPr/>
        <a:lstStyle/>
        <a:p>
          <a:endParaRPr lang="en-US"/>
        </a:p>
      </dgm:t>
    </dgm:pt>
    <dgm:pt modelId="{3DE38DA6-674D-4A85-9EEE-18FE9DD32228}">
      <dgm:prSet/>
      <dgm:spPr/>
      <dgm:t>
        <a:bodyPr/>
        <a:lstStyle/>
        <a:p>
          <a:pPr>
            <a:lnSpc>
              <a:spcPct val="100000"/>
            </a:lnSpc>
          </a:pPr>
          <a:r>
            <a:rPr lang="en-US" b="0" i="0"/>
            <a:t>Smart Grid functions</a:t>
          </a:r>
          <a:endParaRPr lang="en-US"/>
        </a:p>
      </dgm:t>
    </dgm:pt>
    <dgm:pt modelId="{69D77A6C-EFB4-4989-9F82-D501F5ABC37A}" type="parTrans" cxnId="{AB884805-248E-4486-ACBE-45A956B64A8A}">
      <dgm:prSet/>
      <dgm:spPr/>
      <dgm:t>
        <a:bodyPr/>
        <a:lstStyle/>
        <a:p>
          <a:endParaRPr lang="en-US"/>
        </a:p>
      </dgm:t>
    </dgm:pt>
    <dgm:pt modelId="{FC6BAAFF-44BE-4068-8648-94437C9D53EE}" type="sibTrans" cxnId="{AB884805-248E-4486-ACBE-45A956B64A8A}">
      <dgm:prSet/>
      <dgm:spPr/>
      <dgm:t>
        <a:bodyPr/>
        <a:lstStyle/>
        <a:p>
          <a:endParaRPr lang="en-US"/>
        </a:p>
      </dgm:t>
    </dgm:pt>
    <dgm:pt modelId="{4E41D73A-60EA-42DC-8298-D51004798392}">
      <dgm:prSet/>
      <dgm:spPr/>
      <dgm:t>
        <a:bodyPr/>
        <a:lstStyle/>
        <a:p>
          <a:pPr>
            <a:lnSpc>
              <a:spcPct val="100000"/>
            </a:lnSpc>
          </a:pPr>
          <a:r>
            <a:rPr lang="en-US" b="0" i="0"/>
            <a:t>In-Hospital patient monitoring</a:t>
          </a:r>
          <a:endParaRPr lang="en-US"/>
        </a:p>
      </dgm:t>
    </dgm:pt>
    <dgm:pt modelId="{7101104F-EB71-4C5C-BB2B-8637E37E97FD}" type="parTrans" cxnId="{8B75E922-3539-4837-933B-54F7314D1C17}">
      <dgm:prSet/>
      <dgm:spPr/>
      <dgm:t>
        <a:bodyPr/>
        <a:lstStyle/>
        <a:p>
          <a:endParaRPr lang="en-US"/>
        </a:p>
      </dgm:t>
    </dgm:pt>
    <dgm:pt modelId="{DA56BAD6-9C8F-4789-A5D2-5AF8B8AE21DB}" type="sibTrans" cxnId="{8B75E922-3539-4837-933B-54F7314D1C17}">
      <dgm:prSet/>
      <dgm:spPr/>
      <dgm:t>
        <a:bodyPr/>
        <a:lstStyle/>
        <a:p>
          <a:endParaRPr lang="en-US"/>
        </a:p>
      </dgm:t>
    </dgm:pt>
    <dgm:pt modelId="{C2443862-0A80-456A-8A44-C450AF6328E0}">
      <dgm:prSet/>
      <dgm:spPr/>
      <dgm:t>
        <a:bodyPr/>
        <a:lstStyle/>
        <a:p>
          <a:pPr>
            <a:lnSpc>
              <a:spcPct val="100000"/>
            </a:lnSpc>
          </a:pPr>
          <a:r>
            <a:rPr lang="en-US" b="0" i="0"/>
            <a:t>Traffic management</a:t>
          </a:r>
          <a:endParaRPr lang="en-US"/>
        </a:p>
      </dgm:t>
    </dgm:pt>
    <dgm:pt modelId="{711226F1-EEE5-461F-A890-C563E3689BD5}" type="parTrans" cxnId="{CD69B1CC-852E-4758-B6EB-D01F42F14CF2}">
      <dgm:prSet/>
      <dgm:spPr/>
      <dgm:t>
        <a:bodyPr/>
        <a:lstStyle/>
        <a:p>
          <a:endParaRPr lang="en-US"/>
        </a:p>
      </dgm:t>
    </dgm:pt>
    <dgm:pt modelId="{B5159F85-10B0-4653-96C4-5DA8E92C0110}" type="sibTrans" cxnId="{CD69B1CC-852E-4758-B6EB-D01F42F14CF2}">
      <dgm:prSet/>
      <dgm:spPr/>
      <dgm:t>
        <a:bodyPr/>
        <a:lstStyle/>
        <a:p>
          <a:endParaRPr lang="en-US"/>
        </a:p>
      </dgm:t>
    </dgm:pt>
    <dgm:pt modelId="{7845DFE5-22C5-41BE-A5DB-D1AEFF686C7B}" type="pres">
      <dgm:prSet presAssocID="{9A3A5F85-847D-46BF-B1E2-D340F6812E21}" presName="root" presStyleCnt="0">
        <dgm:presLayoutVars>
          <dgm:dir/>
          <dgm:resizeHandles val="exact"/>
        </dgm:presLayoutVars>
      </dgm:prSet>
      <dgm:spPr/>
    </dgm:pt>
    <dgm:pt modelId="{6830D2EE-0C8C-4EDF-B0F4-506925393C69}" type="pres">
      <dgm:prSet presAssocID="{E9542F69-D10A-4F47-9EB5-5B99FA247E88}" presName="compNode" presStyleCnt="0"/>
      <dgm:spPr/>
    </dgm:pt>
    <dgm:pt modelId="{D6FCA5B5-3F37-4393-BFDF-4B44C63C99CE}" type="pres">
      <dgm:prSet presAssocID="{E9542F69-D10A-4F47-9EB5-5B99FA247E8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atellite dish"/>
        </a:ext>
      </dgm:extLst>
    </dgm:pt>
    <dgm:pt modelId="{E70FFCD9-A0D8-41CC-B3E3-220BFFDCC237}" type="pres">
      <dgm:prSet presAssocID="{E9542F69-D10A-4F47-9EB5-5B99FA247E88}" presName="spaceRect" presStyleCnt="0"/>
      <dgm:spPr/>
    </dgm:pt>
    <dgm:pt modelId="{1D8F8E2E-CD14-4BAD-8153-4A35F5887CDF}" type="pres">
      <dgm:prSet presAssocID="{E9542F69-D10A-4F47-9EB5-5B99FA247E88}" presName="textRect" presStyleLbl="revTx" presStyleIdx="0" presStyleCnt="6">
        <dgm:presLayoutVars>
          <dgm:chMax val="1"/>
          <dgm:chPref val="1"/>
        </dgm:presLayoutVars>
      </dgm:prSet>
      <dgm:spPr/>
    </dgm:pt>
    <dgm:pt modelId="{D1C36DFB-CB02-4233-BDCE-31411EAB11D5}" type="pres">
      <dgm:prSet presAssocID="{7B9DD6EF-6EB5-4B11-B6EE-2B5388F58CEA}" presName="sibTrans" presStyleCnt="0"/>
      <dgm:spPr/>
    </dgm:pt>
    <dgm:pt modelId="{91842C90-CF99-4D79-905E-829C7095E9ED}" type="pres">
      <dgm:prSet presAssocID="{AD73C8AC-D254-4003-8E2A-9DAFC4ED3821}" presName="compNode" presStyleCnt="0"/>
      <dgm:spPr/>
    </dgm:pt>
    <dgm:pt modelId="{1BBBE5B5-2F7F-41BC-B016-ADDC75067CDB}" type="pres">
      <dgm:prSet presAssocID="{AD73C8AC-D254-4003-8E2A-9DAFC4ED382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r"/>
        </a:ext>
      </dgm:extLst>
    </dgm:pt>
    <dgm:pt modelId="{8B256D6C-C4CD-442A-9093-A908A87620EB}" type="pres">
      <dgm:prSet presAssocID="{AD73C8AC-D254-4003-8E2A-9DAFC4ED3821}" presName="spaceRect" presStyleCnt="0"/>
      <dgm:spPr/>
    </dgm:pt>
    <dgm:pt modelId="{C2ABE347-C631-4F01-901D-2C7DE3C15533}" type="pres">
      <dgm:prSet presAssocID="{AD73C8AC-D254-4003-8E2A-9DAFC4ED3821}" presName="textRect" presStyleLbl="revTx" presStyleIdx="1" presStyleCnt="6">
        <dgm:presLayoutVars>
          <dgm:chMax val="1"/>
          <dgm:chPref val="1"/>
        </dgm:presLayoutVars>
      </dgm:prSet>
      <dgm:spPr/>
    </dgm:pt>
    <dgm:pt modelId="{13B43E96-A390-45C7-A25F-AA4AD1743FF2}" type="pres">
      <dgm:prSet presAssocID="{397DBC2A-4C38-4223-9769-688F124C33D8}" presName="sibTrans" presStyleCnt="0"/>
      <dgm:spPr/>
    </dgm:pt>
    <dgm:pt modelId="{CFF0B0D4-95C7-44F1-8FBA-4F3C59B9D02B}" type="pres">
      <dgm:prSet presAssocID="{17FA1BF9-47DD-4A05-B4BA-5D71A26DEDE9}" presName="compNode" presStyleCnt="0"/>
      <dgm:spPr/>
    </dgm:pt>
    <dgm:pt modelId="{9EA9B567-1E51-4A1C-AB54-22407479017E}" type="pres">
      <dgm:prSet presAssocID="{17FA1BF9-47DD-4A05-B4BA-5D71A26DEDE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atabase"/>
        </a:ext>
      </dgm:extLst>
    </dgm:pt>
    <dgm:pt modelId="{5D7BC36B-4A3C-42DB-9F7E-1BC80CA870F9}" type="pres">
      <dgm:prSet presAssocID="{17FA1BF9-47DD-4A05-B4BA-5D71A26DEDE9}" presName="spaceRect" presStyleCnt="0"/>
      <dgm:spPr/>
    </dgm:pt>
    <dgm:pt modelId="{27FF6796-824D-4C69-962B-C83B535609C3}" type="pres">
      <dgm:prSet presAssocID="{17FA1BF9-47DD-4A05-B4BA-5D71A26DEDE9}" presName="textRect" presStyleLbl="revTx" presStyleIdx="2" presStyleCnt="6">
        <dgm:presLayoutVars>
          <dgm:chMax val="1"/>
          <dgm:chPref val="1"/>
        </dgm:presLayoutVars>
      </dgm:prSet>
      <dgm:spPr/>
    </dgm:pt>
    <dgm:pt modelId="{9CA6DDDE-8265-4BB6-976E-A5E8C1DB8D32}" type="pres">
      <dgm:prSet presAssocID="{5644245D-0E50-4133-BF89-2F6E392B8876}" presName="sibTrans" presStyleCnt="0"/>
      <dgm:spPr/>
    </dgm:pt>
    <dgm:pt modelId="{50A13318-6E8C-4DC8-98C4-F6ABF1185BD5}" type="pres">
      <dgm:prSet presAssocID="{3DE38DA6-674D-4A85-9EEE-18FE9DD32228}" presName="compNode" presStyleCnt="0"/>
      <dgm:spPr/>
    </dgm:pt>
    <dgm:pt modelId="{EECEF6C7-B304-4C58-8E4B-6084AC1D5361}" type="pres">
      <dgm:prSet presAssocID="{3DE38DA6-674D-4A85-9EEE-18FE9DD3222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ightbulb"/>
        </a:ext>
      </dgm:extLst>
    </dgm:pt>
    <dgm:pt modelId="{30EAB6F3-5617-4750-9B51-6DD4E0E0908E}" type="pres">
      <dgm:prSet presAssocID="{3DE38DA6-674D-4A85-9EEE-18FE9DD32228}" presName="spaceRect" presStyleCnt="0"/>
      <dgm:spPr/>
    </dgm:pt>
    <dgm:pt modelId="{6A07A5BF-30EB-4F99-9AAE-F52382C01BC1}" type="pres">
      <dgm:prSet presAssocID="{3DE38DA6-674D-4A85-9EEE-18FE9DD32228}" presName="textRect" presStyleLbl="revTx" presStyleIdx="3" presStyleCnt="6">
        <dgm:presLayoutVars>
          <dgm:chMax val="1"/>
          <dgm:chPref val="1"/>
        </dgm:presLayoutVars>
      </dgm:prSet>
      <dgm:spPr/>
    </dgm:pt>
    <dgm:pt modelId="{28EAA349-4144-4B0B-8F29-6F1A6C16E71A}" type="pres">
      <dgm:prSet presAssocID="{FC6BAAFF-44BE-4068-8648-94437C9D53EE}" presName="sibTrans" presStyleCnt="0"/>
      <dgm:spPr/>
    </dgm:pt>
    <dgm:pt modelId="{903F6FFB-86B4-4B93-A7A3-A2DDECB95DA8}" type="pres">
      <dgm:prSet presAssocID="{4E41D73A-60EA-42DC-8298-D51004798392}" presName="compNode" presStyleCnt="0"/>
      <dgm:spPr/>
    </dgm:pt>
    <dgm:pt modelId="{B0466B3A-2A3C-453B-8075-404AFAD4824F}" type="pres">
      <dgm:prSet presAssocID="{4E41D73A-60EA-42DC-8298-D5100479839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ethoscope"/>
        </a:ext>
      </dgm:extLst>
    </dgm:pt>
    <dgm:pt modelId="{C6F752C3-FA5C-4EDA-9192-63EA1C6DCC4F}" type="pres">
      <dgm:prSet presAssocID="{4E41D73A-60EA-42DC-8298-D51004798392}" presName="spaceRect" presStyleCnt="0"/>
      <dgm:spPr/>
    </dgm:pt>
    <dgm:pt modelId="{4C1D657B-1C9A-4EFD-82A3-CA1F182C362E}" type="pres">
      <dgm:prSet presAssocID="{4E41D73A-60EA-42DC-8298-D51004798392}" presName="textRect" presStyleLbl="revTx" presStyleIdx="4" presStyleCnt="6">
        <dgm:presLayoutVars>
          <dgm:chMax val="1"/>
          <dgm:chPref val="1"/>
        </dgm:presLayoutVars>
      </dgm:prSet>
      <dgm:spPr/>
    </dgm:pt>
    <dgm:pt modelId="{A6F9D9A3-E72F-41B5-B624-B78607D436C5}" type="pres">
      <dgm:prSet presAssocID="{DA56BAD6-9C8F-4789-A5D2-5AF8B8AE21DB}" presName="sibTrans" presStyleCnt="0"/>
      <dgm:spPr/>
    </dgm:pt>
    <dgm:pt modelId="{C060E5AA-207E-4862-A5BC-86D772DAAC93}" type="pres">
      <dgm:prSet presAssocID="{C2443862-0A80-456A-8A44-C450AF6328E0}" presName="compNode" presStyleCnt="0"/>
      <dgm:spPr/>
    </dgm:pt>
    <dgm:pt modelId="{62BA3CAA-3CD8-4035-9480-E1CEDB0E8C0B}" type="pres">
      <dgm:prSet presAssocID="{C2443862-0A80-456A-8A44-C450AF6328E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Truck"/>
        </a:ext>
      </dgm:extLst>
    </dgm:pt>
    <dgm:pt modelId="{ECC53231-EFBE-4463-B746-0F746002AFD0}" type="pres">
      <dgm:prSet presAssocID="{C2443862-0A80-456A-8A44-C450AF6328E0}" presName="spaceRect" presStyleCnt="0"/>
      <dgm:spPr/>
    </dgm:pt>
    <dgm:pt modelId="{EF4E1121-81CE-4BE2-9D0E-8D4E93AA61BD}" type="pres">
      <dgm:prSet presAssocID="{C2443862-0A80-456A-8A44-C450AF6328E0}" presName="textRect" presStyleLbl="revTx" presStyleIdx="5" presStyleCnt="6">
        <dgm:presLayoutVars>
          <dgm:chMax val="1"/>
          <dgm:chPref val="1"/>
        </dgm:presLayoutVars>
      </dgm:prSet>
      <dgm:spPr/>
    </dgm:pt>
  </dgm:ptLst>
  <dgm:cxnLst>
    <dgm:cxn modelId="{AB884805-248E-4486-ACBE-45A956B64A8A}" srcId="{9A3A5F85-847D-46BF-B1E2-D340F6812E21}" destId="{3DE38DA6-674D-4A85-9EEE-18FE9DD32228}" srcOrd="3" destOrd="0" parTransId="{69D77A6C-EFB4-4989-9F82-D501F5ABC37A}" sibTransId="{FC6BAAFF-44BE-4068-8648-94437C9D53EE}"/>
    <dgm:cxn modelId="{55B20C20-C528-4237-86BF-5E3D0B4FE159}" type="presOf" srcId="{4E41D73A-60EA-42DC-8298-D51004798392}" destId="{4C1D657B-1C9A-4EFD-82A3-CA1F182C362E}" srcOrd="0" destOrd="0" presId="urn:microsoft.com/office/officeart/2018/2/layout/IconLabelList"/>
    <dgm:cxn modelId="{8B75E922-3539-4837-933B-54F7314D1C17}" srcId="{9A3A5F85-847D-46BF-B1E2-D340F6812E21}" destId="{4E41D73A-60EA-42DC-8298-D51004798392}" srcOrd="4" destOrd="0" parTransId="{7101104F-EB71-4C5C-BB2B-8637E37E97FD}" sibTransId="{DA56BAD6-9C8F-4789-A5D2-5AF8B8AE21DB}"/>
    <dgm:cxn modelId="{C0E45D28-7FD6-4F27-9810-A4D0C065A81C}" type="presOf" srcId="{17FA1BF9-47DD-4A05-B4BA-5D71A26DEDE9}" destId="{27FF6796-824D-4C69-962B-C83B535609C3}" srcOrd="0" destOrd="0" presId="urn:microsoft.com/office/officeart/2018/2/layout/IconLabelList"/>
    <dgm:cxn modelId="{4C704665-3D74-4292-ACE4-2B482025A795}" srcId="{9A3A5F85-847D-46BF-B1E2-D340F6812E21}" destId="{E9542F69-D10A-4F47-9EB5-5B99FA247E88}" srcOrd="0" destOrd="0" parTransId="{3BC9ED1B-11A5-4898-B55D-C500A117D7D2}" sibTransId="{7B9DD6EF-6EB5-4B11-B6EE-2B5388F58CEA}"/>
    <dgm:cxn modelId="{B613FE47-2DC8-4C10-8719-672A3E8D6205}" srcId="{9A3A5F85-847D-46BF-B1E2-D340F6812E21}" destId="{AD73C8AC-D254-4003-8E2A-9DAFC4ED3821}" srcOrd="1" destOrd="0" parTransId="{528B736A-3217-4F61-A6A7-77B6273483A6}" sibTransId="{397DBC2A-4C38-4223-9769-688F124C33D8}"/>
    <dgm:cxn modelId="{9A426475-4964-4DA6-B16D-7A3F91EF1B9C}" type="presOf" srcId="{C2443862-0A80-456A-8A44-C450AF6328E0}" destId="{EF4E1121-81CE-4BE2-9D0E-8D4E93AA61BD}" srcOrd="0" destOrd="0" presId="urn:microsoft.com/office/officeart/2018/2/layout/IconLabelList"/>
    <dgm:cxn modelId="{FDA92F57-6EDF-43D3-86A3-AB81E9CA285C}" type="presOf" srcId="{3DE38DA6-674D-4A85-9EEE-18FE9DD32228}" destId="{6A07A5BF-30EB-4F99-9AAE-F52382C01BC1}" srcOrd="0" destOrd="0" presId="urn:microsoft.com/office/officeart/2018/2/layout/IconLabelList"/>
    <dgm:cxn modelId="{E37B4483-C376-458F-A835-4BA6AD3AD733}" type="presOf" srcId="{E9542F69-D10A-4F47-9EB5-5B99FA247E88}" destId="{1D8F8E2E-CD14-4BAD-8153-4A35F5887CDF}" srcOrd="0" destOrd="0" presId="urn:microsoft.com/office/officeart/2018/2/layout/IconLabelList"/>
    <dgm:cxn modelId="{6296699A-AE88-41E2-8587-1E9E112B4FA6}" type="presOf" srcId="{AD73C8AC-D254-4003-8E2A-9DAFC4ED3821}" destId="{C2ABE347-C631-4F01-901D-2C7DE3C15533}" srcOrd="0" destOrd="0" presId="urn:microsoft.com/office/officeart/2018/2/layout/IconLabelList"/>
    <dgm:cxn modelId="{400041A6-A81B-4143-9787-D7D81FC99314}" type="presOf" srcId="{9A3A5F85-847D-46BF-B1E2-D340F6812E21}" destId="{7845DFE5-22C5-41BE-A5DB-D1AEFF686C7B}" srcOrd="0" destOrd="0" presId="urn:microsoft.com/office/officeart/2018/2/layout/IconLabelList"/>
    <dgm:cxn modelId="{CD69B1CC-852E-4758-B6EB-D01F42F14CF2}" srcId="{9A3A5F85-847D-46BF-B1E2-D340F6812E21}" destId="{C2443862-0A80-456A-8A44-C450AF6328E0}" srcOrd="5" destOrd="0" parTransId="{711226F1-EEE5-461F-A890-C563E3689BD5}" sibTransId="{B5159F85-10B0-4653-96C4-5DA8E92C0110}"/>
    <dgm:cxn modelId="{CCCEF1EF-F487-4CA0-8D12-F766DA7E1450}" srcId="{9A3A5F85-847D-46BF-B1E2-D340F6812E21}" destId="{17FA1BF9-47DD-4A05-B4BA-5D71A26DEDE9}" srcOrd="2" destOrd="0" parTransId="{171E158A-2E80-4A81-B65F-1882454EBFC0}" sibTransId="{5644245D-0E50-4133-BF89-2F6E392B8876}"/>
    <dgm:cxn modelId="{F061E51A-B484-48C3-9F2F-8C1B90073E7E}" type="presParOf" srcId="{7845DFE5-22C5-41BE-A5DB-D1AEFF686C7B}" destId="{6830D2EE-0C8C-4EDF-B0F4-506925393C69}" srcOrd="0" destOrd="0" presId="urn:microsoft.com/office/officeart/2018/2/layout/IconLabelList"/>
    <dgm:cxn modelId="{4A650799-139E-428B-9326-9FFF45905FD3}" type="presParOf" srcId="{6830D2EE-0C8C-4EDF-B0F4-506925393C69}" destId="{D6FCA5B5-3F37-4393-BFDF-4B44C63C99CE}" srcOrd="0" destOrd="0" presId="urn:microsoft.com/office/officeart/2018/2/layout/IconLabelList"/>
    <dgm:cxn modelId="{08AAEC64-C49A-4589-841D-B32B2AC8DB53}" type="presParOf" srcId="{6830D2EE-0C8C-4EDF-B0F4-506925393C69}" destId="{E70FFCD9-A0D8-41CC-B3E3-220BFFDCC237}" srcOrd="1" destOrd="0" presId="urn:microsoft.com/office/officeart/2018/2/layout/IconLabelList"/>
    <dgm:cxn modelId="{697277E3-6FC3-41B7-B0DB-5970DD06BE9A}" type="presParOf" srcId="{6830D2EE-0C8C-4EDF-B0F4-506925393C69}" destId="{1D8F8E2E-CD14-4BAD-8153-4A35F5887CDF}" srcOrd="2" destOrd="0" presId="urn:microsoft.com/office/officeart/2018/2/layout/IconLabelList"/>
    <dgm:cxn modelId="{720428D5-7247-4B45-A79A-3E96F8B4DB12}" type="presParOf" srcId="{7845DFE5-22C5-41BE-A5DB-D1AEFF686C7B}" destId="{D1C36DFB-CB02-4233-BDCE-31411EAB11D5}" srcOrd="1" destOrd="0" presId="urn:microsoft.com/office/officeart/2018/2/layout/IconLabelList"/>
    <dgm:cxn modelId="{C6575BC3-F8CC-43D4-BF3F-7CA60D0F4093}" type="presParOf" srcId="{7845DFE5-22C5-41BE-A5DB-D1AEFF686C7B}" destId="{91842C90-CF99-4D79-905E-829C7095E9ED}" srcOrd="2" destOrd="0" presId="urn:microsoft.com/office/officeart/2018/2/layout/IconLabelList"/>
    <dgm:cxn modelId="{55F9E1D5-08B3-4723-AC89-BB013D2DD156}" type="presParOf" srcId="{91842C90-CF99-4D79-905E-829C7095E9ED}" destId="{1BBBE5B5-2F7F-41BC-B016-ADDC75067CDB}" srcOrd="0" destOrd="0" presId="urn:microsoft.com/office/officeart/2018/2/layout/IconLabelList"/>
    <dgm:cxn modelId="{1F823605-A06A-4B84-ABF9-4053520E49F3}" type="presParOf" srcId="{91842C90-CF99-4D79-905E-829C7095E9ED}" destId="{8B256D6C-C4CD-442A-9093-A908A87620EB}" srcOrd="1" destOrd="0" presId="urn:microsoft.com/office/officeart/2018/2/layout/IconLabelList"/>
    <dgm:cxn modelId="{AEE9073D-D1AB-4099-8302-7CC517CFBC29}" type="presParOf" srcId="{91842C90-CF99-4D79-905E-829C7095E9ED}" destId="{C2ABE347-C631-4F01-901D-2C7DE3C15533}" srcOrd="2" destOrd="0" presId="urn:microsoft.com/office/officeart/2018/2/layout/IconLabelList"/>
    <dgm:cxn modelId="{E9EF92F8-96D8-4520-9EA5-DF9653E6DA4F}" type="presParOf" srcId="{7845DFE5-22C5-41BE-A5DB-D1AEFF686C7B}" destId="{13B43E96-A390-45C7-A25F-AA4AD1743FF2}" srcOrd="3" destOrd="0" presId="urn:microsoft.com/office/officeart/2018/2/layout/IconLabelList"/>
    <dgm:cxn modelId="{0F18905A-2952-4F98-AFD9-98CD0E33863E}" type="presParOf" srcId="{7845DFE5-22C5-41BE-A5DB-D1AEFF686C7B}" destId="{CFF0B0D4-95C7-44F1-8FBA-4F3C59B9D02B}" srcOrd="4" destOrd="0" presId="urn:microsoft.com/office/officeart/2018/2/layout/IconLabelList"/>
    <dgm:cxn modelId="{0D60EEBA-0238-400A-84D1-EC05765659B8}" type="presParOf" srcId="{CFF0B0D4-95C7-44F1-8FBA-4F3C59B9D02B}" destId="{9EA9B567-1E51-4A1C-AB54-22407479017E}" srcOrd="0" destOrd="0" presId="urn:microsoft.com/office/officeart/2018/2/layout/IconLabelList"/>
    <dgm:cxn modelId="{4D8B7D36-9D70-4731-9ABF-5E554F3CAC91}" type="presParOf" srcId="{CFF0B0D4-95C7-44F1-8FBA-4F3C59B9D02B}" destId="{5D7BC36B-4A3C-42DB-9F7E-1BC80CA870F9}" srcOrd="1" destOrd="0" presId="urn:microsoft.com/office/officeart/2018/2/layout/IconLabelList"/>
    <dgm:cxn modelId="{1484F71E-DC8B-4E7A-8E22-8B721F6DC55A}" type="presParOf" srcId="{CFF0B0D4-95C7-44F1-8FBA-4F3C59B9D02B}" destId="{27FF6796-824D-4C69-962B-C83B535609C3}" srcOrd="2" destOrd="0" presId="urn:microsoft.com/office/officeart/2018/2/layout/IconLabelList"/>
    <dgm:cxn modelId="{36E343FA-7288-48B3-ACD1-A97BC3EA6FE6}" type="presParOf" srcId="{7845DFE5-22C5-41BE-A5DB-D1AEFF686C7B}" destId="{9CA6DDDE-8265-4BB6-976E-A5E8C1DB8D32}" srcOrd="5" destOrd="0" presId="urn:microsoft.com/office/officeart/2018/2/layout/IconLabelList"/>
    <dgm:cxn modelId="{4E0EAB1D-8FC3-4210-B166-F465BE349CCE}" type="presParOf" srcId="{7845DFE5-22C5-41BE-A5DB-D1AEFF686C7B}" destId="{50A13318-6E8C-4DC8-98C4-F6ABF1185BD5}" srcOrd="6" destOrd="0" presId="urn:microsoft.com/office/officeart/2018/2/layout/IconLabelList"/>
    <dgm:cxn modelId="{0AC0B01D-8629-4C37-B6D8-353CFD55280D}" type="presParOf" srcId="{50A13318-6E8C-4DC8-98C4-F6ABF1185BD5}" destId="{EECEF6C7-B304-4C58-8E4B-6084AC1D5361}" srcOrd="0" destOrd="0" presId="urn:microsoft.com/office/officeart/2018/2/layout/IconLabelList"/>
    <dgm:cxn modelId="{72EECE84-C5D3-482D-A8F4-F71E1793FC46}" type="presParOf" srcId="{50A13318-6E8C-4DC8-98C4-F6ABF1185BD5}" destId="{30EAB6F3-5617-4750-9B51-6DD4E0E0908E}" srcOrd="1" destOrd="0" presId="urn:microsoft.com/office/officeart/2018/2/layout/IconLabelList"/>
    <dgm:cxn modelId="{94E1F2F0-B6CE-4875-A6B8-FE5D4F573978}" type="presParOf" srcId="{50A13318-6E8C-4DC8-98C4-F6ABF1185BD5}" destId="{6A07A5BF-30EB-4F99-9AAE-F52382C01BC1}" srcOrd="2" destOrd="0" presId="urn:microsoft.com/office/officeart/2018/2/layout/IconLabelList"/>
    <dgm:cxn modelId="{4B03D451-6A7B-440C-8022-998294038F3A}" type="presParOf" srcId="{7845DFE5-22C5-41BE-A5DB-D1AEFF686C7B}" destId="{28EAA349-4144-4B0B-8F29-6F1A6C16E71A}" srcOrd="7" destOrd="0" presId="urn:microsoft.com/office/officeart/2018/2/layout/IconLabelList"/>
    <dgm:cxn modelId="{63664378-5C68-459F-8614-F16B439B2B08}" type="presParOf" srcId="{7845DFE5-22C5-41BE-A5DB-D1AEFF686C7B}" destId="{903F6FFB-86B4-4B93-A7A3-A2DDECB95DA8}" srcOrd="8" destOrd="0" presId="urn:microsoft.com/office/officeart/2018/2/layout/IconLabelList"/>
    <dgm:cxn modelId="{5A0E29E9-9798-4AC0-B885-D94E8672390E}" type="presParOf" srcId="{903F6FFB-86B4-4B93-A7A3-A2DDECB95DA8}" destId="{B0466B3A-2A3C-453B-8075-404AFAD4824F}" srcOrd="0" destOrd="0" presId="urn:microsoft.com/office/officeart/2018/2/layout/IconLabelList"/>
    <dgm:cxn modelId="{F2A25985-8F0D-447E-940F-F68B25C91BAB}" type="presParOf" srcId="{903F6FFB-86B4-4B93-A7A3-A2DDECB95DA8}" destId="{C6F752C3-FA5C-4EDA-9192-63EA1C6DCC4F}" srcOrd="1" destOrd="0" presId="urn:microsoft.com/office/officeart/2018/2/layout/IconLabelList"/>
    <dgm:cxn modelId="{2379334E-9DA9-4262-9557-D4BF2B4F138B}" type="presParOf" srcId="{903F6FFB-86B4-4B93-A7A3-A2DDECB95DA8}" destId="{4C1D657B-1C9A-4EFD-82A3-CA1F182C362E}" srcOrd="2" destOrd="0" presId="urn:microsoft.com/office/officeart/2018/2/layout/IconLabelList"/>
    <dgm:cxn modelId="{16855AE9-9D03-450F-900D-0056B4BCA7D4}" type="presParOf" srcId="{7845DFE5-22C5-41BE-A5DB-D1AEFF686C7B}" destId="{A6F9D9A3-E72F-41B5-B624-B78607D436C5}" srcOrd="9" destOrd="0" presId="urn:microsoft.com/office/officeart/2018/2/layout/IconLabelList"/>
    <dgm:cxn modelId="{5959FA6B-0298-43FE-A6E9-443D49E98F92}" type="presParOf" srcId="{7845DFE5-22C5-41BE-A5DB-D1AEFF686C7B}" destId="{C060E5AA-207E-4862-A5BC-86D772DAAC93}" srcOrd="10" destOrd="0" presId="urn:microsoft.com/office/officeart/2018/2/layout/IconLabelList"/>
    <dgm:cxn modelId="{9CF8E828-2AE7-42B9-BA9B-C11F5C7B4D05}" type="presParOf" srcId="{C060E5AA-207E-4862-A5BC-86D772DAAC93}" destId="{62BA3CAA-3CD8-4035-9480-E1CEDB0E8C0B}" srcOrd="0" destOrd="0" presId="urn:microsoft.com/office/officeart/2018/2/layout/IconLabelList"/>
    <dgm:cxn modelId="{016AEE00-0EB6-44ED-B5D5-2672D7327861}" type="presParOf" srcId="{C060E5AA-207E-4862-A5BC-86D772DAAC93}" destId="{ECC53231-EFBE-4463-B746-0F746002AFD0}" srcOrd="1" destOrd="0" presId="urn:microsoft.com/office/officeart/2018/2/layout/IconLabelList"/>
    <dgm:cxn modelId="{8645F51C-E291-476A-9B09-D5B4EFDB89A7}" type="presParOf" srcId="{C060E5AA-207E-4862-A5BC-86D772DAAC93}" destId="{EF4E1121-81CE-4BE2-9D0E-8D4E93AA61BD}"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9E3CA0-BEC0-4381-BA2A-674FED548BF6}"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D4C72869-A62E-467E-81B6-885A35D81718}">
      <dgm:prSet/>
      <dgm:spPr/>
      <dgm:t>
        <a:bodyPr/>
        <a:lstStyle/>
        <a:p>
          <a:r>
            <a:rPr lang="en-US" b="0" i="0" dirty="0"/>
            <a:t>Regulations Require It</a:t>
          </a:r>
          <a:endParaRPr lang="en-US" dirty="0"/>
        </a:p>
      </dgm:t>
    </dgm:pt>
    <dgm:pt modelId="{CC79A1FF-B982-4A44-9EB5-E191DE3A5CF2}" type="parTrans" cxnId="{00FE362C-FAD2-4A1F-9B88-5942D4F45C10}">
      <dgm:prSet/>
      <dgm:spPr/>
      <dgm:t>
        <a:bodyPr/>
        <a:lstStyle/>
        <a:p>
          <a:endParaRPr lang="en-US"/>
        </a:p>
      </dgm:t>
    </dgm:pt>
    <dgm:pt modelId="{08ABCD8B-460B-4B0A-8863-CF20554A9983}" type="sibTrans" cxnId="{00FE362C-FAD2-4A1F-9B88-5942D4F45C10}">
      <dgm:prSet/>
      <dgm:spPr/>
      <dgm:t>
        <a:bodyPr/>
        <a:lstStyle/>
        <a:p>
          <a:endParaRPr lang="en-US"/>
        </a:p>
      </dgm:t>
    </dgm:pt>
    <dgm:pt modelId="{F8DF1218-1EDC-4490-8C50-98A1181F772E}">
      <dgm:prSet/>
      <dgm:spPr/>
      <dgm:t>
        <a:bodyPr/>
        <a:lstStyle/>
        <a:p>
          <a:r>
            <a:rPr lang="en-US" b="0" i="0" dirty="0"/>
            <a:t>Order 07-177</a:t>
          </a:r>
          <a:endParaRPr lang="en-US" dirty="0"/>
        </a:p>
      </dgm:t>
    </dgm:pt>
    <dgm:pt modelId="{895DCA87-F95D-4ECE-9A0E-C96DC2E81234}" type="parTrans" cxnId="{5AD77745-4D5B-49D9-97E8-7E0877BDD35B}">
      <dgm:prSet/>
      <dgm:spPr/>
      <dgm:t>
        <a:bodyPr/>
        <a:lstStyle/>
        <a:p>
          <a:endParaRPr lang="en-US"/>
        </a:p>
      </dgm:t>
    </dgm:pt>
    <dgm:pt modelId="{34A94E6D-A4CF-43C5-8E29-5FC3F7C99F35}" type="sibTrans" cxnId="{5AD77745-4D5B-49D9-97E8-7E0877BDD35B}">
      <dgm:prSet/>
      <dgm:spPr/>
      <dgm:t>
        <a:bodyPr/>
        <a:lstStyle/>
        <a:p>
          <a:endParaRPr lang="en-US"/>
        </a:p>
      </dgm:t>
    </dgm:pt>
    <dgm:pt modelId="{2BAEB137-8908-4ED9-9F2B-7AACD2846BED}">
      <dgm:prSet/>
      <dgm:spPr/>
      <dgm:t>
        <a:bodyPr/>
        <a:lstStyle/>
        <a:p>
          <a:r>
            <a:rPr lang="en-US" b="0" i="0" dirty="0"/>
            <a:t>24 Hours Central Offices</a:t>
          </a:r>
          <a:endParaRPr lang="en-US" dirty="0"/>
        </a:p>
      </dgm:t>
    </dgm:pt>
    <dgm:pt modelId="{E8C5F31D-2C26-4D7D-A609-D977601B8204}" type="parTrans" cxnId="{648F11BB-F3AB-437F-ADDF-B3CCC9BE1EE8}">
      <dgm:prSet/>
      <dgm:spPr/>
      <dgm:t>
        <a:bodyPr/>
        <a:lstStyle/>
        <a:p>
          <a:endParaRPr lang="en-US"/>
        </a:p>
      </dgm:t>
    </dgm:pt>
    <dgm:pt modelId="{80DA7C15-2A1F-4642-9257-5C1D38C29504}" type="sibTrans" cxnId="{648F11BB-F3AB-437F-ADDF-B3CCC9BE1EE8}">
      <dgm:prSet/>
      <dgm:spPr/>
      <dgm:t>
        <a:bodyPr/>
        <a:lstStyle/>
        <a:p>
          <a:endParaRPr lang="en-US"/>
        </a:p>
      </dgm:t>
    </dgm:pt>
    <dgm:pt modelId="{B049CA74-BA47-4B36-9976-9C19432F2063}">
      <dgm:prSet/>
      <dgm:spPr/>
      <dgm:t>
        <a:bodyPr/>
        <a:lstStyle/>
        <a:p>
          <a:r>
            <a:rPr lang="en-US" b="0" i="0" dirty="0"/>
            <a:t>8+ Hours Remote Cell Sites</a:t>
          </a:r>
          <a:endParaRPr lang="en-US" dirty="0"/>
        </a:p>
      </dgm:t>
    </dgm:pt>
    <dgm:pt modelId="{4359493A-E68E-4E83-AB7E-507CD6BA2D39}" type="parTrans" cxnId="{32FDD37A-42B3-4749-8A49-3B5FCB9F8347}">
      <dgm:prSet/>
      <dgm:spPr/>
      <dgm:t>
        <a:bodyPr/>
        <a:lstStyle/>
        <a:p>
          <a:endParaRPr lang="en-US"/>
        </a:p>
      </dgm:t>
    </dgm:pt>
    <dgm:pt modelId="{6C3A21E3-A7D7-47AF-B631-6B3A17BFDF82}" type="sibTrans" cxnId="{32FDD37A-42B3-4749-8A49-3B5FCB9F8347}">
      <dgm:prSet/>
      <dgm:spPr/>
      <dgm:t>
        <a:bodyPr/>
        <a:lstStyle/>
        <a:p>
          <a:endParaRPr lang="en-US"/>
        </a:p>
      </dgm:t>
    </dgm:pt>
    <dgm:pt modelId="{A0BB202F-A6DF-48B0-8A21-F856D9262FD1}">
      <dgm:prSet/>
      <dgm:spPr/>
      <dgm:t>
        <a:bodyPr/>
        <a:lstStyle/>
        <a:p>
          <a:r>
            <a:rPr lang="en-US" b="0" i="0" dirty="0"/>
            <a:t>47 CFR § 9.20</a:t>
          </a:r>
          <a:endParaRPr lang="en-US" dirty="0"/>
        </a:p>
      </dgm:t>
    </dgm:pt>
    <dgm:pt modelId="{E02E9348-26DC-4355-A95E-760378607B91}" type="parTrans" cxnId="{27600A3B-E2BA-4301-B87F-45C63AB4F4F4}">
      <dgm:prSet/>
      <dgm:spPr/>
      <dgm:t>
        <a:bodyPr/>
        <a:lstStyle/>
        <a:p>
          <a:endParaRPr lang="en-US"/>
        </a:p>
      </dgm:t>
    </dgm:pt>
    <dgm:pt modelId="{65075B9B-BB72-4142-8D80-A9022B8DA81C}" type="sibTrans" cxnId="{27600A3B-E2BA-4301-B87F-45C63AB4F4F4}">
      <dgm:prSet/>
      <dgm:spPr/>
      <dgm:t>
        <a:bodyPr/>
        <a:lstStyle/>
        <a:p>
          <a:endParaRPr lang="en-US"/>
        </a:p>
      </dgm:t>
    </dgm:pt>
    <dgm:pt modelId="{72D3B08D-031D-4DC1-8646-CAB06FECDCD6}">
      <dgm:prSet/>
      <dgm:spPr/>
      <dgm:t>
        <a:bodyPr/>
        <a:lstStyle/>
        <a:p>
          <a:r>
            <a:rPr lang="en-US" b="0" i="0" dirty="0"/>
            <a:t>CPUC – 72 Hours!</a:t>
          </a:r>
          <a:endParaRPr lang="en-US" dirty="0"/>
        </a:p>
      </dgm:t>
    </dgm:pt>
    <dgm:pt modelId="{B8A21875-4351-4C11-818C-AA6AE2CB0B4E}" type="parTrans" cxnId="{BA32969E-EF30-4703-9A70-C4BA0BF77664}">
      <dgm:prSet/>
      <dgm:spPr/>
      <dgm:t>
        <a:bodyPr/>
        <a:lstStyle/>
        <a:p>
          <a:endParaRPr lang="en-US"/>
        </a:p>
      </dgm:t>
    </dgm:pt>
    <dgm:pt modelId="{D34ED872-A3EB-417A-860A-AAF7CA99706D}" type="sibTrans" cxnId="{BA32969E-EF30-4703-9A70-C4BA0BF77664}">
      <dgm:prSet/>
      <dgm:spPr/>
      <dgm:t>
        <a:bodyPr/>
        <a:lstStyle/>
        <a:p>
          <a:endParaRPr lang="en-US"/>
        </a:p>
      </dgm:t>
    </dgm:pt>
    <dgm:pt modelId="{888AC0D1-5ED1-4568-AEC1-94C870579364}">
      <dgm:prSet/>
      <dgm:spPr/>
      <dgm:t>
        <a:bodyPr/>
        <a:lstStyle/>
        <a:p>
          <a:r>
            <a:rPr lang="en-US" b="0" i="0" dirty="0"/>
            <a:t>5G Power Demands increasing</a:t>
          </a:r>
          <a:endParaRPr lang="en-US" dirty="0"/>
        </a:p>
      </dgm:t>
    </dgm:pt>
    <dgm:pt modelId="{7B2AD461-A43C-4389-AA6A-DFAD0DF4359A}" type="parTrans" cxnId="{79118EB4-234D-4F5B-9644-067EC03F1437}">
      <dgm:prSet/>
      <dgm:spPr/>
      <dgm:t>
        <a:bodyPr/>
        <a:lstStyle/>
        <a:p>
          <a:endParaRPr lang="en-US"/>
        </a:p>
      </dgm:t>
    </dgm:pt>
    <dgm:pt modelId="{F276EA84-7E17-4AB7-BC55-175048A8A17A}" type="sibTrans" cxnId="{79118EB4-234D-4F5B-9644-067EC03F1437}">
      <dgm:prSet/>
      <dgm:spPr/>
      <dgm:t>
        <a:bodyPr/>
        <a:lstStyle/>
        <a:p>
          <a:endParaRPr lang="en-US"/>
        </a:p>
      </dgm:t>
    </dgm:pt>
    <dgm:pt modelId="{81F4B685-FE01-48D2-8BA7-3C27CACD7C93}">
      <dgm:prSet/>
      <dgm:spPr/>
      <dgm:t>
        <a:bodyPr/>
        <a:lstStyle/>
        <a:p>
          <a:r>
            <a:rPr lang="en-US" b="0" i="0"/>
            <a:t>Where does it go?</a:t>
          </a:r>
          <a:endParaRPr lang="en-US"/>
        </a:p>
      </dgm:t>
    </dgm:pt>
    <dgm:pt modelId="{FEEC729A-C36A-46D4-87D4-F4C699FC8FF8}" type="parTrans" cxnId="{A666F41F-2D0B-4030-AC54-63928379FFCB}">
      <dgm:prSet/>
      <dgm:spPr/>
      <dgm:t>
        <a:bodyPr/>
        <a:lstStyle/>
        <a:p>
          <a:endParaRPr lang="en-US"/>
        </a:p>
      </dgm:t>
    </dgm:pt>
    <dgm:pt modelId="{0C67B058-214C-45AE-ADA0-7D53BF571106}" type="sibTrans" cxnId="{A666F41F-2D0B-4030-AC54-63928379FFCB}">
      <dgm:prSet/>
      <dgm:spPr/>
      <dgm:t>
        <a:bodyPr/>
        <a:lstStyle/>
        <a:p>
          <a:endParaRPr lang="en-US"/>
        </a:p>
      </dgm:t>
    </dgm:pt>
    <dgm:pt modelId="{20A9F482-7C5C-4B5C-AD4B-41CEBDE3B346}">
      <dgm:prSet/>
      <dgm:spPr/>
      <dgm:t>
        <a:bodyPr/>
        <a:lstStyle/>
        <a:p>
          <a:r>
            <a:rPr lang="en-US" b="0" i="0"/>
            <a:t>Edge </a:t>
          </a:r>
          <a:r>
            <a:rPr lang="en-US" b="0" i="0" dirty="0"/>
            <a:t>Applications need it too!</a:t>
          </a:r>
          <a:endParaRPr lang="en-US" dirty="0"/>
        </a:p>
      </dgm:t>
    </dgm:pt>
    <dgm:pt modelId="{A25606DD-F1AE-4318-BDD3-852341AB92C4}" type="parTrans" cxnId="{E08E2709-1799-4364-8769-7076B6F06098}">
      <dgm:prSet/>
      <dgm:spPr/>
      <dgm:t>
        <a:bodyPr/>
        <a:lstStyle/>
        <a:p>
          <a:endParaRPr lang="en-US"/>
        </a:p>
      </dgm:t>
    </dgm:pt>
    <dgm:pt modelId="{33E847B8-1883-4B21-9A27-D0E716A1B2B5}" type="sibTrans" cxnId="{E08E2709-1799-4364-8769-7076B6F06098}">
      <dgm:prSet/>
      <dgm:spPr/>
      <dgm:t>
        <a:bodyPr/>
        <a:lstStyle/>
        <a:p>
          <a:endParaRPr lang="en-US"/>
        </a:p>
      </dgm:t>
    </dgm:pt>
    <dgm:pt modelId="{1B6E81CC-2AA4-4B4E-86A5-FE6775FAF441}" type="pres">
      <dgm:prSet presAssocID="{2E9E3CA0-BEC0-4381-BA2A-674FED548BF6}" presName="linear" presStyleCnt="0">
        <dgm:presLayoutVars>
          <dgm:animLvl val="lvl"/>
          <dgm:resizeHandles val="exact"/>
        </dgm:presLayoutVars>
      </dgm:prSet>
      <dgm:spPr/>
    </dgm:pt>
    <dgm:pt modelId="{71AC7713-F0FE-4F06-9AD2-48FA98DC40B8}" type="pres">
      <dgm:prSet presAssocID="{D4C72869-A62E-467E-81B6-885A35D81718}" presName="parentText" presStyleLbl="node1" presStyleIdx="0" presStyleCnt="4">
        <dgm:presLayoutVars>
          <dgm:chMax val="0"/>
          <dgm:bulletEnabled val="1"/>
        </dgm:presLayoutVars>
      </dgm:prSet>
      <dgm:spPr/>
    </dgm:pt>
    <dgm:pt modelId="{3287B93B-E0D9-4862-9E72-1961BE87D6DB}" type="pres">
      <dgm:prSet presAssocID="{D4C72869-A62E-467E-81B6-885A35D81718}" presName="childText" presStyleLbl="revTx" presStyleIdx="0" presStyleCnt="1">
        <dgm:presLayoutVars>
          <dgm:bulletEnabled val="1"/>
        </dgm:presLayoutVars>
      </dgm:prSet>
      <dgm:spPr/>
    </dgm:pt>
    <dgm:pt modelId="{DB7C8B9D-4157-4962-9E01-6E98D63685C9}" type="pres">
      <dgm:prSet presAssocID="{888AC0D1-5ED1-4568-AEC1-94C870579364}" presName="parentText" presStyleLbl="node1" presStyleIdx="1" presStyleCnt="4">
        <dgm:presLayoutVars>
          <dgm:chMax val="0"/>
          <dgm:bulletEnabled val="1"/>
        </dgm:presLayoutVars>
      </dgm:prSet>
      <dgm:spPr/>
    </dgm:pt>
    <dgm:pt modelId="{5D33944F-3BC1-4A0D-A0C0-014455D223FD}" type="pres">
      <dgm:prSet presAssocID="{F276EA84-7E17-4AB7-BC55-175048A8A17A}" presName="spacer" presStyleCnt="0"/>
      <dgm:spPr/>
    </dgm:pt>
    <dgm:pt modelId="{6AA7AA40-25DD-430B-9912-021C661B0584}" type="pres">
      <dgm:prSet presAssocID="{20A9F482-7C5C-4B5C-AD4B-41CEBDE3B346}" presName="parentText" presStyleLbl="node1" presStyleIdx="2" presStyleCnt="4">
        <dgm:presLayoutVars>
          <dgm:chMax val="0"/>
          <dgm:bulletEnabled val="1"/>
        </dgm:presLayoutVars>
      </dgm:prSet>
      <dgm:spPr/>
    </dgm:pt>
    <dgm:pt modelId="{B9257297-B425-4814-9D64-617FCD12D558}" type="pres">
      <dgm:prSet presAssocID="{33E847B8-1883-4B21-9A27-D0E716A1B2B5}" presName="spacer" presStyleCnt="0"/>
      <dgm:spPr/>
    </dgm:pt>
    <dgm:pt modelId="{5B9DA059-9DD4-4F07-93D6-C598880FA400}" type="pres">
      <dgm:prSet presAssocID="{81F4B685-FE01-48D2-8BA7-3C27CACD7C93}" presName="parentText" presStyleLbl="node1" presStyleIdx="3" presStyleCnt="4">
        <dgm:presLayoutVars>
          <dgm:chMax val="0"/>
          <dgm:bulletEnabled val="1"/>
        </dgm:presLayoutVars>
      </dgm:prSet>
      <dgm:spPr/>
    </dgm:pt>
  </dgm:ptLst>
  <dgm:cxnLst>
    <dgm:cxn modelId="{F1864B01-27C4-4EE6-9622-54721C890DFF}" type="presOf" srcId="{20A9F482-7C5C-4B5C-AD4B-41CEBDE3B346}" destId="{6AA7AA40-25DD-430B-9912-021C661B0584}" srcOrd="0" destOrd="0" presId="urn:microsoft.com/office/officeart/2005/8/layout/vList2"/>
    <dgm:cxn modelId="{E08E2709-1799-4364-8769-7076B6F06098}" srcId="{2E9E3CA0-BEC0-4381-BA2A-674FED548BF6}" destId="{20A9F482-7C5C-4B5C-AD4B-41CEBDE3B346}" srcOrd="2" destOrd="0" parTransId="{A25606DD-F1AE-4318-BDD3-852341AB92C4}" sibTransId="{33E847B8-1883-4B21-9A27-D0E716A1B2B5}"/>
    <dgm:cxn modelId="{C3D1E117-D695-49FB-B44B-F4319062A7D9}" type="presOf" srcId="{81F4B685-FE01-48D2-8BA7-3C27CACD7C93}" destId="{5B9DA059-9DD4-4F07-93D6-C598880FA400}" srcOrd="0" destOrd="0" presId="urn:microsoft.com/office/officeart/2005/8/layout/vList2"/>
    <dgm:cxn modelId="{A666F41F-2D0B-4030-AC54-63928379FFCB}" srcId="{2E9E3CA0-BEC0-4381-BA2A-674FED548BF6}" destId="{81F4B685-FE01-48D2-8BA7-3C27CACD7C93}" srcOrd="3" destOrd="0" parTransId="{FEEC729A-C36A-46D4-87D4-F4C699FC8FF8}" sibTransId="{0C67B058-214C-45AE-ADA0-7D53BF571106}"/>
    <dgm:cxn modelId="{00FE362C-FAD2-4A1F-9B88-5942D4F45C10}" srcId="{2E9E3CA0-BEC0-4381-BA2A-674FED548BF6}" destId="{D4C72869-A62E-467E-81B6-885A35D81718}" srcOrd="0" destOrd="0" parTransId="{CC79A1FF-B982-4A44-9EB5-E191DE3A5CF2}" sibTransId="{08ABCD8B-460B-4B0A-8863-CF20554A9983}"/>
    <dgm:cxn modelId="{27600A3B-E2BA-4301-B87F-45C63AB4F4F4}" srcId="{D4C72869-A62E-467E-81B6-885A35D81718}" destId="{A0BB202F-A6DF-48B0-8A21-F856D9262FD1}" srcOrd="3" destOrd="0" parTransId="{E02E9348-26DC-4355-A95E-760378607B91}" sibTransId="{65075B9B-BB72-4142-8D80-A9022B8DA81C}"/>
    <dgm:cxn modelId="{5AD77745-4D5B-49D9-97E8-7E0877BDD35B}" srcId="{D4C72869-A62E-467E-81B6-885A35D81718}" destId="{F8DF1218-1EDC-4490-8C50-98A1181F772E}" srcOrd="0" destOrd="0" parTransId="{895DCA87-F95D-4ECE-9A0E-C96DC2E81234}" sibTransId="{34A94E6D-A4CF-43C5-8E29-5FC3F7C99F35}"/>
    <dgm:cxn modelId="{36E41D6F-6197-4A50-85D9-68A17B043442}" type="presOf" srcId="{72D3B08D-031D-4DC1-8646-CAB06FECDCD6}" destId="{3287B93B-E0D9-4862-9E72-1961BE87D6DB}" srcOrd="0" destOrd="4" presId="urn:microsoft.com/office/officeart/2005/8/layout/vList2"/>
    <dgm:cxn modelId="{3C89C976-14CE-42A9-AC63-B28219FB9A93}" type="presOf" srcId="{B049CA74-BA47-4B36-9976-9C19432F2063}" destId="{3287B93B-E0D9-4862-9E72-1961BE87D6DB}" srcOrd="0" destOrd="2" presId="urn:microsoft.com/office/officeart/2005/8/layout/vList2"/>
    <dgm:cxn modelId="{32FDD37A-42B3-4749-8A49-3B5FCB9F8347}" srcId="{D4C72869-A62E-467E-81B6-885A35D81718}" destId="{B049CA74-BA47-4B36-9976-9C19432F2063}" srcOrd="2" destOrd="0" parTransId="{4359493A-E68E-4E83-AB7E-507CD6BA2D39}" sibTransId="{6C3A21E3-A7D7-47AF-B631-6B3A17BFDF82}"/>
    <dgm:cxn modelId="{2C91EB7D-BC6C-47D2-A962-FF6CF15D544D}" type="presOf" srcId="{D4C72869-A62E-467E-81B6-885A35D81718}" destId="{71AC7713-F0FE-4F06-9AD2-48FA98DC40B8}" srcOrd="0" destOrd="0" presId="urn:microsoft.com/office/officeart/2005/8/layout/vList2"/>
    <dgm:cxn modelId="{6739DF85-E6A4-456F-A533-C1FA4C5A58E1}" type="presOf" srcId="{888AC0D1-5ED1-4568-AEC1-94C870579364}" destId="{DB7C8B9D-4157-4962-9E01-6E98D63685C9}" srcOrd="0" destOrd="0" presId="urn:microsoft.com/office/officeart/2005/8/layout/vList2"/>
    <dgm:cxn modelId="{E28B0797-45C6-45E3-9D98-385D6E5EBB43}" type="presOf" srcId="{2E9E3CA0-BEC0-4381-BA2A-674FED548BF6}" destId="{1B6E81CC-2AA4-4B4E-86A5-FE6775FAF441}" srcOrd="0" destOrd="0" presId="urn:microsoft.com/office/officeart/2005/8/layout/vList2"/>
    <dgm:cxn modelId="{BA32969E-EF30-4703-9A70-C4BA0BF77664}" srcId="{D4C72869-A62E-467E-81B6-885A35D81718}" destId="{72D3B08D-031D-4DC1-8646-CAB06FECDCD6}" srcOrd="4" destOrd="0" parTransId="{B8A21875-4351-4C11-818C-AA6AE2CB0B4E}" sibTransId="{D34ED872-A3EB-417A-860A-AAF7CA99706D}"/>
    <dgm:cxn modelId="{D88114A1-4CE5-433A-941D-3B04C6F9EDE7}" type="presOf" srcId="{F8DF1218-1EDC-4490-8C50-98A1181F772E}" destId="{3287B93B-E0D9-4862-9E72-1961BE87D6DB}" srcOrd="0" destOrd="0" presId="urn:microsoft.com/office/officeart/2005/8/layout/vList2"/>
    <dgm:cxn modelId="{79118EB4-234D-4F5B-9644-067EC03F1437}" srcId="{2E9E3CA0-BEC0-4381-BA2A-674FED548BF6}" destId="{888AC0D1-5ED1-4568-AEC1-94C870579364}" srcOrd="1" destOrd="0" parTransId="{7B2AD461-A43C-4389-AA6A-DFAD0DF4359A}" sibTransId="{F276EA84-7E17-4AB7-BC55-175048A8A17A}"/>
    <dgm:cxn modelId="{648F11BB-F3AB-437F-ADDF-B3CCC9BE1EE8}" srcId="{D4C72869-A62E-467E-81B6-885A35D81718}" destId="{2BAEB137-8908-4ED9-9F2B-7AACD2846BED}" srcOrd="1" destOrd="0" parTransId="{E8C5F31D-2C26-4D7D-A609-D977601B8204}" sibTransId="{80DA7C15-2A1F-4642-9257-5C1D38C29504}"/>
    <dgm:cxn modelId="{99D53CDF-FAAF-439F-977B-64212EDEA889}" type="presOf" srcId="{2BAEB137-8908-4ED9-9F2B-7AACD2846BED}" destId="{3287B93B-E0D9-4862-9E72-1961BE87D6DB}" srcOrd="0" destOrd="1" presId="urn:microsoft.com/office/officeart/2005/8/layout/vList2"/>
    <dgm:cxn modelId="{2E4BA8EE-5486-4F4B-A5B0-27806285D42C}" type="presOf" srcId="{A0BB202F-A6DF-48B0-8A21-F856D9262FD1}" destId="{3287B93B-E0D9-4862-9E72-1961BE87D6DB}" srcOrd="0" destOrd="3" presId="urn:microsoft.com/office/officeart/2005/8/layout/vList2"/>
    <dgm:cxn modelId="{161C0814-0577-4652-8B0A-D65168A9EDF5}" type="presParOf" srcId="{1B6E81CC-2AA4-4B4E-86A5-FE6775FAF441}" destId="{71AC7713-F0FE-4F06-9AD2-48FA98DC40B8}" srcOrd="0" destOrd="0" presId="urn:microsoft.com/office/officeart/2005/8/layout/vList2"/>
    <dgm:cxn modelId="{F593B55D-9C47-4934-B0FE-96603EE00216}" type="presParOf" srcId="{1B6E81CC-2AA4-4B4E-86A5-FE6775FAF441}" destId="{3287B93B-E0D9-4862-9E72-1961BE87D6DB}" srcOrd="1" destOrd="0" presId="urn:microsoft.com/office/officeart/2005/8/layout/vList2"/>
    <dgm:cxn modelId="{4CAC8C59-2912-4B0B-9736-33DA0CD760AA}" type="presParOf" srcId="{1B6E81CC-2AA4-4B4E-86A5-FE6775FAF441}" destId="{DB7C8B9D-4157-4962-9E01-6E98D63685C9}" srcOrd="2" destOrd="0" presId="urn:microsoft.com/office/officeart/2005/8/layout/vList2"/>
    <dgm:cxn modelId="{57871386-D734-4411-AA64-693641F4539A}" type="presParOf" srcId="{1B6E81CC-2AA4-4B4E-86A5-FE6775FAF441}" destId="{5D33944F-3BC1-4A0D-A0C0-014455D223FD}" srcOrd="3" destOrd="0" presId="urn:microsoft.com/office/officeart/2005/8/layout/vList2"/>
    <dgm:cxn modelId="{3F5D9A19-46A1-4B97-BFEE-BE92FC11BF8F}" type="presParOf" srcId="{1B6E81CC-2AA4-4B4E-86A5-FE6775FAF441}" destId="{6AA7AA40-25DD-430B-9912-021C661B0584}" srcOrd="4" destOrd="0" presId="urn:microsoft.com/office/officeart/2005/8/layout/vList2"/>
    <dgm:cxn modelId="{47C77A49-E03E-4916-B474-7F88588114D1}" type="presParOf" srcId="{1B6E81CC-2AA4-4B4E-86A5-FE6775FAF441}" destId="{B9257297-B425-4814-9D64-617FCD12D558}" srcOrd="5" destOrd="0" presId="urn:microsoft.com/office/officeart/2005/8/layout/vList2"/>
    <dgm:cxn modelId="{FD6CF3DF-1F5F-4AEF-AB04-8333CE6649B1}" type="presParOf" srcId="{1B6E81CC-2AA4-4B4E-86A5-FE6775FAF441}" destId="{5B9DA059-9DD4-4F07-93D6-C598880FA40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385A41-BE3E-4054-9183-52A6FFAD2208}" type="doc">
      <dgm:prSet loTypeId="urn:microsoft.com/office/officeart/2005/8/layout/list1" loCatId="list" qsTypeId="urn:microsoft.com/office/officeart/2005/8/quickstyle/simple5" qsCatId="simple" csTypeId="urn:microsoft.com/office/officeart/2005/8/colors/accent1_2" csCatId="accent1"/>
      <dgm:spPr/>
      <dgm:t>
        <a:bodyPr/>
        <a:lstStyle/>
        <a:p>
          <a:endParaRPr lang="en-US"/>
        </a:p>
      </dgm:t>
    </dgm:pt>
    <dgm:pt modelId="{7F688A19-2013-4D0F-B0AB-B321B279A97B}">
      <dgm:prSet/>
      <dgm:spPr/>
      <dgm:t>
        <a:bodyPr/>
        <a:lstStyle/>
        <a:p>
          <a:r>
            <a:rPr lang="en-US"/>
            <a:t>Transportation</a:t>
          </a:r>
        </a:p>
      </dgm:t>
    </dgm:pt>
    <dgm:pt modelId="{288BD8F6-2566-41CA-980B-6C71DFB9D6DA}" type="parTrans" cxnId="{99C1EAB9-661B-4A5D-B353-137A496E62F0}">
      <dgm:prSet/>
      <dgm:spPr/>
      <dgm:t>
        <a:bodyPr/>
        <a:lstStyle/>
        <a:p>
          <a:endParaRPr lang="en-US"/>
        </a:p>
      </dgm:t>
    </dgm:pt>
    <dgm:pt modelId="{F2F5490E-3B2B-44ED-80BB-3FA367F3C297}" type="sibTrans" cxnId="{99C1EAB9-661B-4A5D-B353-137A496E62F0}">
      <dgm:prSet/>
      <dgm:spPr/>
      <dgm:t>
        <a:bodyPr/>
        <a:lstStyle/>
        <a:p>
          <a:endParaRPr lang="en-US"/>
        </a:p>
      </dgm:t>
    </dgm:pt>
    <dgm:pt modelId="{438795C6-FDC1-4503-9779-F4EAD2074FDA}">
      <dgm:prSet/>
      <dgm:spPr/>
      <dgm:t>
        <a:bodyPr/>
        <a:lstStyle/>
        <a:p>
          <a:r>
            <a:rPr lang="en-US" dirty="0"/>
            <a:t>UNDOT 38.3</a:t>
          </a:r>
        </a:p>
      </dgm:t>
    </dgm:pt>
    <dgm:pt modelId="{AD12D9C2-EF80-4E87-9AE1-2C13B7D8C129}" type="parTrans" cxnId="{1845A3D6-A897-46A1-8D70-B31910CDBD46}">
      <dgm:prSet/>
      <dgm:spPr/>
      <dgm:t>
        <a:bodyPr/>
        <a:lstStyle/>
        <a:p>
          <a:endParaRPr lang="en-US"/>
        </a:p>
      </dgm:t>
    </dgm:pt>
    <dgm:pt modelId="{34120E52-70FC-478D-A863-91FB1C770E05}" type="sibTrans" cxnId="{1845A3D6-A897-46A1-8D70-B31910CDBD46}">
      <dgm:prSet/>
      <dgm:spPr/>
      <dgm:t>
        <a:bodyPr/>
        <a:lstStyle/>
        <a:p>
          <a:endParaRPr lang="en-US"/>
        </a:p>
      </dgm:t>
    </dgm:pt>
    <dgm:pt modelId="{44A3C7CF-8956-4C97-8080-03F2C77A59EA}">
      <dgm:prSet/>
      <dgm:spPr/>
      <dgm:t>
        <a:bodyPr/>
        <a:lstStyle/>
        <a:p>
          <a:r>
            <a:rPr lang="en-US"/>
            <a:t>Installations</a:t>
          </a:r>
        </a:p>
      </dgm:t>
    </dgm:pt>
    <dgm:pt modelId="{F5859559-F2B6-46BC-B2FD-B9429BF1AA96}" type="parTrans" cxnId="{24C855B5-C9A1-4BBB-8970-3206D646C9DA}">
      <dgm:prSet/>
      <dgm:spPr/>
      <dgm:t>
        <a:bodyPr/>
        <a:lstStyle/>
        <a:p>
          <a:endParaRPr lang="en-US"/>
        </a:p>
      </dgm:t>
    </dgm:pt>
    <dgm:pt modelId="{910A1135-CD28-4A18-88E0-0DE27EAD0B20}" type="sibTrans" cxnId="{24C855B5-C9A1-4BBB-8970-3206D646C9DA}">
      <dgm:prSet/>
      <dgm:spPr/>
      <dgm:t>
        <a:bodyPr/>
        <a:lstStyle/>
        <a:p>
          <a:endParaRPr lang="en-US"/>
        </a:p>
      </dgm:t>
    </dgm:pt>
    <dgm:pt modelId="{0B7EA252-94BF-40B9-A42D-23D7551BC3AC}">
      <dgm:prSet/>
      <dgm:spPr/>
      <dgm:t>
        <a:bodyPr/>
        <a:lstStyle/>
        <a:p>
          <a:r>
            <a:rPr lang="en-US"/>
            <a:t>UL9540, UL9540A</a:t>
          </a:r>
        </a:p>
      </dgm:t>
    </dgm:pt>
    <dgm:pt modelId="{B4F70F3A-C891-4189-A24D-C261AF19E00D}" type="parTrans" cxnId="{E0767AD4-E728-4E8A-BF36-502EECC94F05}">
      <dgm:prSet/>
      <dgm:spPr/>
      <dgm:t>
        <a:bodyPr/>
        <a:lstStyle/>
        <a:p>
          <a:endParaRPr lang="en-US"/>
        </a:p>
      </dgm:t>
    </dgm:pt>
    <dgm:pt modelId="{6F88729D-12C5-45CE-841F-DFC83CE9A37A}" type="sibTrans" cxnId="{E0767AD4-E728-4E8A-BF36-502EECC94F05}">
      <dgm:prSet/>
      <dgm:spPr/>
      <dgm:t>
        <a:bodyPr/>
        <a:lstStyle/>
        <a:p>
          <a:endParaRPr lang="en-US"/>
        </a:p>
      </dgm:t>
    </dgm:pt>
    <dgm:pt modelId="{4A074791-A155-4C08-88C9-F289A1BD0394}">
      <dgm:prSet/>
      <dgm:spPr/>
      <dgm:t>
        <a:bodyPr/>
        <a:lstStyle/>
        <a:p>
          <a:r>
            <a:rPr lang="en-US"/>
            <a:t>NFPA 855</a:t>
          </a:r>
        </a:p>
      </dgm:t>
    </dgm:pt>
    <dgm:pt modelId="{83431B14-57D9-4951-8936-7A5B196CBE18}" type="parTrans" cxnId="{6D6F2410-CF62-449F-AC19-A0EEB1643B06}">
      <dgm:prSet/>
      <dgm:spPr/>
      <dgm:t>
        <a:bodyPr/>
        <a:lstStyle/>
        <a:p>
          <a:endParaRPr lang="en-US"/>
        </a:p>
      </dgm:t>
    </dgm:pt>
    <dgm:pt modelId="{1871922C-1F78-4712-9206-D40147794014}" type="sibTrans" cxnId="{6D6F2410-CF62-449F-AC19-A0EEB1643B06}">
      <dgm:prSet/>
      <dgm:spPr/>
      <dgm:t>
        <a:bodyPr/>
        <a:lstStyle/>
        <a:p>
          <a:endParaRPr lang="en-US"/>
        </a:p>
      </dgm:t>
    </dgm:pt>
    <dgm:pt modelId="{5A93DA19-4D58-4C1E-B343-3FC201977D5F}">
      <dgm:prSet/>
      <dgm:spPr/>
      <dgm:t>
        <a:bodyPr/>
        <a:lstStyle/>
        <a:p>
          <a:r>
            <a:rPr lang="en-US"/>
            <a:t>UL1973</a:t>
          </a:r>
        </a:p>
      </dgm:t>
    </dgm:pt>
    <dgm:pt modelId="{56E9A0F5-B56C-495E-98F4-58A35202CF11}" type="parTrans" cxnId="{0C0DE9EE-0157-4CF6-A351-8648655BF873}">
      <dgm:prSet/>
      <dgm:spPr/>
      <dgm:t>
        <a:bodyPr/>
        <a:lstStyle/>
        <a:p>
          <a:endParaRPr lang="en-US"/>
        </a:p>
      </dgm:t>
    </dgm:pt>
    <dgm:pt modelId="{462AD7A4-6A4B-43BC-AF90-632E26EAFD9B}" type="sibTrans" cxnId="{0C0DE9EE-0157-4CF6-A351-8648655BF873}">
      <dgm:prSet/>
      <dgm:spPr/>
      <dgm:t>
        <a:bodyPr/>
        <a:lstStyle/>
        <a:p>
          <a:endParaRPr lang="en-US"/>
        </a:p>
      </dgm:t>
    </dgm:pt>
    <dgm:pt modelId="{024AAC97-5737-4552-BD68-71E1AE779528}">
      <dgm:prSet/>
      <dgm:spPr/>
      <dgm:t>
        <a:bodyPr/>
        <a:lstStyle/>
        <a:p>
          <a:r>
            <a:rPr lang="en-US" dirty="0"/>
            <a:t>Safety</a:t>
          </a:r>
        </a:p>
      </dgm:t>
    </dgm:pt>
    <dgm:pt modelId="{EFD89D66-7034-4624-9842-4B97F57D185D}" type="parTrans" cxnId="{5E24E205-C813-4A59-83FB-F33FF49027C4}">
      <dgm:prSet/>
      <dgm:spPr/>
      <dgm:t>
        <a:bodyPr/>
        <a:lstStyle/>
        <a:p>
          <a:endParaRPr lang="en-US"/>
        </a:p>
      </dgm:t>
    </dgm:pt>
    <dgm:pt modelId="{DA0C2C91-11DF-4490-A075-CCA20A2239D1}" type="sibTrans" cxnId="{5E24E205-C813-4A59-83FB-F33FF49027C4}">
      <dgm:prSet/>
      <dgm:spPr/>
      <dgm:t>
        <a:bodyPr/>
        <a:lstStyle/>
        <a:p>
          <a:endParaRPr lang="en-US"/>
        </a:p>
      </dgm:t>
    </dgm:pt>
    <dgm:pt modelId="{C45A4176-4373-43EB-8AA7-79DB8E6624ED}">
      <dgm:prSet/>
      <dgm:spPr/>
      <dgm:t>
        <a:bodyPr/>
        <a:lstStyle/>
        <a:p>
          <a:r>
            <a:rPr lang="en-US"/>
            <a:t>IEC62619</a:t>
          </a:r>
        </a:p>
      </dgm:t>
    </dgm:pt>
    <dgm:pt modelId="{634E383F-7F42-410D-9D11-F32AD011953E}" type="parTrans" cxnId="{60FF6E16-3855-4AD7-BD2A-CA1861EF34F7}">
      <dgm:prSet/>
      <dgm:spPr/>
      <dgm:t>
        <a:bodyPr/>
        <a:lstStyle/>
        <a:p>
          <a:endParaRPr lang="en-US"/>
        </a:p>
      </dgm:t>
    </dgm:pt>
    <dgm:pt modelId="{8DB04F6E-02C6-46DB-A2E1-3B60C0CDCDCE}" type="sibTrans" cxnId="{60FF6E16-3855-4AD7-BD2A-CA1861EF34F7}">
      <dgm:prSet/>
      <dgm:spPr/>
      <dgm:t>
        <a:bodyPr/>
        <a:lstStyle/>
        <a:p>
          <a:endParaRPr lang="en-US"/>
        </a:p>
      </dgm:t>
    </dgm:pt>
    <dgm:pt modelId="{428703F9-9F9F-42D5-985D-3F685AC90CF4}">
      <dgm:prSet/>
      <dgm:spPr/>
      <dgm:t>
        <a:bodyPr/>
        <a:lstStyle/>
        <a:p>
          <a:r>
            <a:rPr lang="en-US"/>
            <a:t>UL1642</a:t>
          </a:r>
        </a:p>
      </dgm:t>
    </dgm:pt>
    <dgm:pt modelId="{48AC0D2D-7F12-40C4-89B2-3F49AD291B92}" type="parTrans" cxnId="{00C00B79-F811-4870-9678-0390026140F7}">
      <dgm:prSet/>
      <dgm:spPr/>
      <dgm:t>
        <a:bodyPr/>
        <a:lstStyle/>
        <a:p>
          <a:endParaRPr lang="en-US"/>
        </a:p>
      </dgm:t>
    </dgm:pt>
    <dgm:pt modelId="{CC88AFCE-B784-4D19-A7DC-96D9CE021F70}" type="sibTrans" cxnId="{00C00B79-F811-4870-9678-0390026140F7}">
      <dgm:prSet/>
      <dgm:spPr/>
      <dgm:t>
        <a:bodyPr/>
        <a:lstStyle/>
        <a:p>
          <a:endParaRPr lang="en-US"/>
        </a:p>
      </dgm:t>
    </dgm:pt>
    <dgm:pt modelId="{62623AA3-DD15-4EB7-A4C1-DA63ECFFDF00}" type="pres">
      <dgm:prSet presAssocID="{CA385A41-BE3E-4054-9183-52A6FFAD2208}" presName="linear" presStyleCnt="0">
        <dgm:presLayoutVars>
          <dgm:dir/>
          <dgm:animLvl val="lvl"/>
          <dgm:resizeHandles val="exact"/>
        </dgm:presLayoutVars>
      </dgm:prSet>
      <dgm:spPr/>
    </dgm:pt>
    <dgm:pt modelId="{28E1FDC8-E14F-43C2-8971-B48873863FB1}" type="pres">
      <dgm:prSet presAssocID="{7F688A19-2013-4D0F-B0AB-B321B279A97B}" presName="parentLin" presStyleCnt="0"/>
      <dgm:spPr/>
    </dgm:pt>
    <dgm:pt modelId="{15228876-B771-42EE-A36E-C960FDABA748}" type="pres">
      <dgm:prSet presAssocID="{7F688A19-2013-4D0F-B0AB-B321B279A97B}" presName="parentLeftMargin" presStyleLbl="node1" presStyleIdx="0" presStyleCnt="3"/>
      <dgm:spPr/>
    </dgm:pt>
    <dgm:pt modelId="{1180DFEA-5392-43DA-9949-6E993B24F454}" type="pres">
      <dgm:prSet presAssocID="{7F688A19-2013-4D0F-B0AB-B321B279A97B}" presName="parentText" presStyleLbl="node1" presStyleIdx="0" presStyleCnt="3">
        <dgm:presLayoutVars>
          <dgm:chMax val="0"/>
          <dgm:bulletEnabled val="1"/>
        </dgm:presLayoutVars>
      </dgm:prSet>
      <dgm:spPr/>
    </dgm:pt>
    <dgm:pt modelId="{96EE5C40-D573-40FC-9D9E-3EF41F1EA5CD}" type="pres">
      <dgm:prSet presAssocID="{7F688A19-2013-4D0F-B0AB-B321B279A97B}" presName="negativeSpace" presStyleCnt="0"/>
      <dgm:spPr/>
    </dgm:pt>
    <dgm:pt modelId="{966AC3A5-C749-4CBA-96B7-5ABE4CC0BDA7}" type="pres">
      <dgm:prSet presAssocID="{7F688A19-2013-4D0F-B0AB-B321B279A97B}" presName="childText" presStyleLbl="conFgAcc1" presStyleIdx="0" presStyleCnt="3">
        <dgm:presLayoutVars>
          <dgm:bulletEnabled val="1"/>
        </dgm:presLayoutVars>
      </dgm:prSet>
      <dgm:spPr/>
    </dgm:pt>
    <dgm:pt modelId="{2F939733-7E2E-418B-A295-A98374968009}" type="pres">
      <dgm:prSet presAssocID="{F2F5490E-3B2B-44ED-80BB-3FA367F3C297}" presName="spaceBetweenRectangles" presStyleCnt="0"/>
      <dgm:spPr/>
    </dgm:pt>
    <dgm:pt modelId="{6866B139-4107-4BE9-B353-10AC4D7806F8}" type="pres">
      <dgm:prSet presAssocID="{44A3C7CF-8956-4C97-8080-03F2C77A59EA}" presName="parentLin" presStyleCnt="0"/>
      <dgm:spPr/>
    </dgm:pt>
    <dgm:pt modelId="{A0F9232B-EA38-4229-A88F-310F17C397F2}" type="pres">
      <dgm:prSet presAssocID="{44A3C7CF-8956-4C97-8080-03F2C77A59EA}" presName="parentLeftMargin" presStyleLbl="node1" presStyleIdx="0" presStyleCnt="3"/>
      <dgm:spPr/>
    </dgm:pt>
    <dgm:pt modelId="{AE4B9BA4-985A-40AF-8C52-FA4C82E629D2}" type="pres">
      <dgm:prSet presAssocID="{44A3C7CF-8956-4C97-8080-03F2C77A59EA}" presName="parentText" presStyleLbl="node1" presStyleIdx="1" presStyleCnt="3">
        <dgm:presLayoutVars>
          <dgm:chMax val="0"/>
          <dgm:bulletEnabled val="1"/>
        </dgm:presLayoutVars>
      </dgm:prSet>
      <dgm:spPr/>
    </dgm:pt>
    <dgm:pt modelId="{E7665E11-7BA3-4DBD-ABC7-3E7C0A869543}" type="pres">
      <dgm:prSet presAssocID="{44A3C7CF-8956-4C97-8080-03F2C77A59EA}" presName="negativeSpace" presStyleCnt="0"/>
      <dgm:spPr/>
    </dgm:pt>
    <dgm:pt modelId="{26275035-76BA-49B7-BB6D-5A037B079CA6}" type="pres">
      <dgm:prSet presAssocID="{44A3C7CF-8956-4C97-8080-03F2C77A59EA}" presName="childText" presStyleLbl="conFgAcc1" presStyleIdx="1" presStyleCnt="3">
        <dgm:presLayoutVars>
          <dgm:bulletEnabled val="1"/>
        </dgm:presLayoutVars>
      </dgm:prSet>
      <dgm:spPr/>
    </dgm:pt>
    <dgm:pt modelId="{F3413A5C-5845-4CCD-8B7F-BBD98FA9681C}" type="pres">
      <dgm:prSet presAssocID="{910A1135-CD28-4A18-88E0-0DE27EAD0B20}" presName="spaceBetweenRectangles" presStyleCnt="0"/>
      <dgm:spPr/>
    </dgm:pt>
    <dgm:pt modelId="{10961BE6-517D-473D-9851-FB03315C4D33}" type="pres">
      <dgm:prSet presAssocID="{024AAC97-5737-4552-BD68-71E1AE779528}" presName="parentLin" presStyleCnt="0"/>
      <dgm:spPr/>
    </dgm:pt>
    <dgm:pt modelId="{53BE6E54-5CB1-47B9-A4B3-CB3923943342}" type="pres">
      <dgm:prSet presAssocID="{024AAC97-5737-4552-BD68-71E1AE779528}" presName="parentLeftMargin" presStyleLbl="node1" presStyleIdx="1" presStyleCnt="3"/>
      <dgm:spPr/>
    </dgm:pt>
    <dgm:pt modelId="{78A86B4A-468E-4E34-9F70-13F9D54CBE2E}" type="pres">
      <dgm:prSet presAssocID="{024AAC97-5737-4552-BD68-71E1AE779528}" presName="parentText" presStyleLbl="node1" presStyleIdx="2" presStyleCnt="3">
        <dgm:presLayoutVars>
          <dgm:chMax val="0"/>
          <dgm:bulletEnabled val="1"/>
        </dgm:presLayoutVars>
      </dgm:prSet>
      <dgm:spPr/>
    </dgm:pt>
    <dgm:pt modelId="{BE23599A-493C-4DC8-ABDD-55F6D2B8E8D9}" type="pres">
      <dgm:prSet presAssocID="{024AAC97-5737-4552-BD68-71E1AE779528}" presName="negativeSpace" presStyleCnt="0"/>
      <dgm:spPr/>
    </dgm:pt>
    <dgm:pt modelId="{164E32CC-F595-4E21-AEB7-E8A9A7029B7D}" type="pres">
      <dgm:prSet presAssocID="{024AAC97-5737-4552-BD68-71E1AE779528}" presName="childText" presStyleLbl="conFgAcc1" presStyleIdx="2" presStyleCnt="3">
        <dgm:presLayoutVars>
          <dgm:bulletEnabled val="1"/>
        </dgm:presLayoutVars>
      </dgm:prSet>
      <dgm:spPr/>
    </dgm:pt>
  </dgm:ptLst>
  <dgm:cxnLst>
    <dgm:cxn modelId="{5E24E205-C813-4A59-83FB-F33FF49027C4}" srcId="{CA385A41-BE3E-4054-9183-52A6FFAD2208}" destId="{024AAC97-5737-4552-BD68-71E1AE779528}" srcOrd="2" destOrd="0" parTransId="{EFD89D66-7034-4624-9842-4B97F57D185D}" sibTransId="{DA0C2C91-11DF-4490-A075-CCA20A2239D1}"/>
    <dgm:cxn modelId="{B4059E09-AE7C-42B2-813C-2A470CEB502D}" type="presOf" srcId="{024AAC97-5737-4552-BD68-71E1AE779528}" destId="{78A86B4A-468E-4E34-9F70-13F9D54CBE2E}" srcOrd="1" destOrd="0" presId="urn:microsoft.com/office/officeart/2005/8/layout/list1"/>
    <dgm:cxn modelId="{6D6F2410-CF62-449F-AC19-A0EEB1643B06}" srcId="{44A3C7CF-8956-4C97-8080-03F2C77A59EA}" destId="{4A074791-A155-4C08-88C9-F289A1BD0394}" srcOrd="1" destOrd="0" parTransId="{83431B14-57D9-4951-8936-7A5B196CBE18}" sibTransId="{1871922C-1F78-4712-9206-D40147794014}"/>
    <dgm:cxn modelId="{3C9B5611-A0BB-458E-A796-1DD0BF170245}" type="presOf" srcId="{4A074791-A155-4C08-88C9-F289A1BD0394}" destId="{26275035-76BA-49B7-BB6D-5A037B079CA6}" srcOrd="0" destOrd="1" presId="urn:microsoft.com/office/officeart/2005/8/layout/list1"/>
    <dgm:cxn modelId="{60FF6E16-3855-4AD7-BD2A-CA1861EF34F7}" srcId="{024AAC97-5737-4552-BD68-71E1AE779528}" destId="{C45A4176-4373-43EB-8AA7-79DB8E6624ED}" srcOrd="0" destOrd="0" parTransId="{634E383F-7F42-410D-9D11-F32AD011953E}" sibTransId="{8DB04F6E-02C6-46DB-A2E1-3B60C0CDCDCE}"/>
    <dgm:cxn modelId="{A62BBD19-84DD-4D43-B258-4909F84C50D6}" type="presOf" srcId="{CA385A41-BE3E-4054-9183-52A6FFAD2208}" destId="{62623AA3-DD15-4EB7-A4C1-DA63ECFFDF00}" srcOrd="0" destOrd="0" presId="urn:microsoft.com/office/officeart/2005/8/layout/list1"/>
    <dgm:cxn modelId="{36AEA768-48CD-4559-A144-700B907CE046}" type="presOf" srcId="{024AAC97-5737-4552-BD68-71E1AE779528}" destId="{53BE6E54-5CB1-47B9-A4B3-CB3923943342}" srcOrd="0" destOrd="0" presId="urn:microsoft.com/office/officeart/2005/8/layout/list1"/>
    <dgm:cxn modelId="{7105456F-4009-448B-8304-2075CAD8FC78}" type="presOf" srcId="{44A3C7CF-8956-4C97-8080-03F2C77A59EA}" destId="{AE4B9BA4-985A-40AF-8C52-FA4C82E629D2}" srcOrd="1" destOrd="0" presId="urn:microsoft.com/office/officeart/2005/8/layout/list1"/>
    <dgm:cxn modelId="{FF345273-DF7F-4444-B41C-CC1F1D1F96D9}" type="presOf" srcId="{428703F9-9F9F-42D5-985D-3F685AC90CF4}" destId="{164E32CC-F595-4E21-AEB7-E8A9A7029B7D}" srcOrd="0" destOrd="1" presId="urn:microsoft.com/office/officeart/2005/8/layout/list1"/>
    <dgm:cxn modelId="{47A9A956-5249-460A-A44D-C2DB258E9624}" type="presOf" srcId="{7F688A19-2013-4D0F-B0AB-B321B279A97B}" destId="{1180DFEA-5392-43DA-9949-6E993B24F454}" srcOrd="1" destOrd="0" presId="urn:microsoft.com/office/officeart/2005/8/layout/list1"/>
    <dgm:cxn modelId="{00C00B79-F811-4870-9678-0390026140F7}" srcId="{024AAC97-5737-4552-BD68-71E1AE779528}" destId="{428703F9-9F9F-42D5-985D-3F685AC90CF4}" srcOrd="1" destOrd="0" parTransId="{48AC0D2D-7F12-40C4-89B2-3F49AD291B92}" sibTransId="{CC88AFCE-B784-4D19-A7DC-96D9CE021F70}"/>
    <dgm:cxn modelId="{0247F2A6-9DFA-490B-BB39-A9BEDE13BA45}" type="presOf" srcId="{0B7EA252-94BF-40B9-A42D-23D7551BC3AC}" destId="{26275035-76BA-49B7-BB6D-5A037B079CA6}" srcOrd="0" destOrd="0" presId="urn:microsoft.com/office/officeart/2005/8/layout/list1"/>
    <dgm:cxn modelId="{DC82DEAE-D04F-40E4-9ADF-0B7F81E33FD7}" type="presOf" srcId="{44A3C7CF-8956-4C97-8080-03F2C77A59EA}" destId="{A0F9232B-EA38-4229-A88F-310F17C397F2}" srcOrd="0" destOrd="0" presId="urn:microsoft.com/office/officeart/2005/8/layout/list1"/>
    <dgm:cxn modelId="{24C855B5-C9A1-4BBB-8970-3206D646C9DA}" srcId="{CA385A41-BE3E-4054-9183-52A6FFAD2208}" destId="{44A3C7CF-8956-4C97-8080-03F2C77A59EA}" srcOrd="1" destOrd="0" parTransId="{F5859559-F2B6-46BC-B2FD-B9429BF1AA96}" sibTransId="{910A1135-CD28-4A18-88E0-0DE27EAD0B20}"/>
    <dgm:cxn modelId="{99C1EAB9-661B-4A5D-B353-137A496E62F0}" srcId="{CA385A41-BE3E-4054-9183-52A6FFAD2208}" destId="{7F688A19-2013-4D0F-B0AB-B321B279A97B}" srcOrd="0" destOrd="0" parTransId="{288BD8F6-2566-41CA-980B-6C71DFB9D6DA}" sibTransId="{F2F5490E-3B2B-44ED-80BB-3FA367F3C297}"/>
    <dgm:cxn modelId="{6BA1EFBD-FECF-4B76-A740-90B427EB689F}" type="presOf" srcId="{7F688A19-2013-4D0F-B0AB-B321B279A97B}" destId="{15228876-B771-42EE-A36E-C960FDABA748}" srcOrd="0" destOrd="0" presId="urn:microsoft.com/office/officeart/2005/8/layout/list1"/>
    <dgm:cxn modelId="{E0767AD4-E728-4E8A-BF36-502EECC94F05}" srcId="{44A3C7CF-8956-4C97-8080-03F2C77A59EA}" destId="{0B7EA252-94BF-40B9-A42D-23D7551BC3AC}" srcOrd="0" destOrd="0" parTransId="{B4F70F3A-C891-4189-A24D-C261AF19E00D}" sibTransId="{6F88729D-12C5-45CE-841F-DFC83CE9A37A}"/>
    <dgm:cxn modelId="{1845A3D6-A897-46A1-8D70-B31910CDBD46}" srcId="{7F688A19-2013-4D0F-B0AB-B321B279A97B}" destId="{438795C6-FDC1-4503-9779-F4EAD2074FDA}" srcOrd="0" destOrd="0" parTransId="{AD12D9C2-EF80-4E87-9AE1-2C13B7D8C129}" sibTransId="{34120E52-70FC-478D-A863-91FB1C770E05}"/>
    <dgm:cxn modelId="{85F7DAE4-3F61-4CC4-9AC9-BCA1615949A7}" type="presOf" srcId="{438795C6-FDC1-4503-9779-F4EAD2074FDA}" destId="{966AC3A5-C749-4CBA-96B7-5ABE4CC0BDA7}" srcOrd="0" destOrd="0" presId="urn:microsoft.com/office/officeart/2005/8/layout/list1"/>
    <dgm:cxn modelId="{0C0DE9EE-0157-4CF6-A351-8648655BF873}" srcId="{44A3C7CF-8956-4C97-8080-03F2C77A59EA}" destId="{5A93DA19-4D58-4C1E-B343-3FC201977D5F}" srcOrd="2" destOrd="0" parTransId="{56E9A0F5-B56C-495E-98F4-58A35202CF11}" sibTransId="{462AD7A4-6A4B-43BC-AF90-632E26EAFD9B}"/>
    <dgm:cxn modelId="{973532F5-E1DC-4CF5-8771-22BA9FD8D750}" type="presOf" srcId="{5A93DA19-4D58-4C1E-B343-3FC201977D5F}" destId="{26275035-76BA-49B7-BB6D-5A037B079CA6}" srcOrd="0" destOrd="2" presId="urn:microsoft.com/office/officeart/2005/8/layout/list1"/>
    <dgm:cxn modelId="{A12635F7-D1D2-41CC-AAA6-18FBCB977AEB}" type="presOf" srcId="{C45A4176-4373-43EB-8AA7-79DB8E6624ED}" destId="{164E32CC-F595-4E21-AEB7-E8A9A7029B7D}" srcOrd="0" destOrd="0" presId="urn:microsoft.com/office/officeart/2005/8/layout/list1"/>
    <dgm:cxn modelId="{98F8E700-5A1C-402D-B64D-50A9F077BA07}" type="presParOf" srcId="{62623AA3-DD15-4EB7-A4C1-DA63ECFFDF00}" destId="{28E1FDC8-E14F-43C2-8971-B48873863FB1}" srcOrd="0" destOrd="0" presId="urn:microsoft.com/office/officeart/2005/8/layout/list1"/>
    <dgm:cxn modelId="{2D8C2C39-B9FC-4915-8296-7A5433C0D430}" type="presParOf" srcId="{28E1FDC8-E14F-43C2-8971-B48873863FB1}" destId="{15228876-B771-42EE-A36E-C960FDABA748}" srcOrd="0" destOrd="0" presId="urn:microsoft.com/office/officeart/2005/8/layout/list1"/>
    <dgm:cxn modelId="{347E5980-DF4F-41C3-A29E-53FF2738B2B4}" type="presParOf" srcId="{28E1FDC8-E14F-43C2-8971-B48873863FB1}" destId="{1180DFEA-5392-43DA-9949-6E993B24F454}" srcOrd="1" destOrd="0" presId="urn:microsoft.com/office/officeart/2005/8/layout/list1"/>
    <dgm:cxn modelId="{9B09E28F-549D-49D2-9BF7-10764B57E683}" type="presParOf" srcId="{62623AA3-DD15-4EB7-A4C1-DA63ECFFDF00}" destId="{96EE5C40-D573-40FC-9D9E-3EF41F1EA5CD}" srcOrd="1" destOrd="0" presId="urn:microsoft.com/office/officeart/2005/8/layout/list1"/>
    <dgm:cxn modelId="{2F045AD1-8D62-4963-A653-07A67D0F4809}" type="presParOf" srcId="{62623AA3-DD15-4EB7-A4C1-DA63ECFFDF00}" destId="{966AC3A5-C749-4CBA-96B7-5ABE4CC0BDA7}" srcOrd="2" destOrd="0" presId="urn:microsoft.com/office/officeart/2005/8/layout/list1"/>
    <dgm:cxn modelId="{4ADA6C0C-D88B-478E-B717-7FDDD5518805}" type="presParOf" srcId="{62623AA3-DD15-4EB7-A4C1-DA63ECFFDF00}" destId="{2F939733-7E2E-418B-A295-A98374968009}" srcOrd="3" destOrd="0" presId="urn:microsoft.com/office/officeart/2005/8/layout/list1"/>
    <dgm:cxn modelId="{3DBEAA66-3895-4512-9689-17A827CFC8ED}" type="presParOf" srcId="{62623AA3-DD15-4EB7-A4C1-DA63ECFFDF00}" destId="{6866B139-4107-4BE9-B353-10AC4D7806F8}" srcOrd="4" destOrd="0" presId="urn:microsoft.com/office/officeart/2005/8/layout/list1"/>
    <dgm:cxn modelId="{EB667C79-D0CE-4483-9485-57AEE3E548A9}" type="presParOf" srcId="{6866B139-4107-4BE9-B353-10AC4D7806F8}" destId="{A0F9232B-EA38-4229-A88F-310F17C397F2}" srcOrd="0" destOrd="0" presId="urn:microsoft.com/office/officeart/2005/8/layout/list1"/>
    <dgm:cxn modelId="{3797B3FC-527F-4264-85B8-370C6919D9AD}" type="presParOf" srcId="{6866B139-4107-4BE9-B353-10AC4D7806F8}" destId="{AE4B9BA4-985A-40AF-8C52-FA4C82E629D2}" srcOrd="1" destOrd="0" presId="urn:microsoft.com/office/officeart/2005/8/layout/list1"/>
    <dgm:cxn modelId="{A6922C02-9DF6-4EAB-9265-826CEC570BBC}" type="presParOf" srcId="{62623AA3-DD15-4EB7-A4C1-DA63ECFFDF00}" destId="{E7665E11-7BA3-4DBD-ABC7-3E7C0A869543}" srcOrd="5" destOrd="0" presId="urn:microsoft.com/office/officeart/2005/8/layout/list1"/>
    <dgm:cxn modelId="{1B9C374A-EE66-4D57-9BAC-85BF784B4BEC}" type="presParOf" srcId="{62623AA3-DD15-4EB7-A4C1-DA63ECFFDF00}" destId="{26275035-76BA-49B7-BB6D-5A037B079CA6}" srcOrd="6" destOrd="0" presId="urn:microsoft.com/office/officeart/2005/8/layout/list1"/>
    <dgm:cxn modelId="{F6194BD2-8B55-4003-B2AA-FDCB172DA7E7}" type="presParOf" srcId="{62623AA3-DD15-4EB7-A4C1-DA63ECFFDF00}" destId="{F3413A5C-5845-4CCD-8B7F-BBD98FA9681C}" srcOrd="7" destOrd="0" presId="urn:microsoft.com/office/officeart/2005/8/layout/list1"/>
    <dgm:cxn modelId="{9794F657-804F-4373-92FF-97CC4C56A17A}" type="presParOf" srcId="{62623AA3-DD15-4EB7-A4C1-DA63ECFFDF00}" destId="{10961BE6-517D-473D-9851-FB03315C4D33}" srcOrd="8" destOrd="0" presId="urn:microsoft.com/office/officeart/2005/8/layout/list1"/>
    <dgm:cxn modelId="{65D2BF74-3A15-4705-B3F0-0C21E81A8E37}" type="presParOf" srcId="{10961BE6-517D-473D-9851-FB03315C4D33}" destId="{53BE6E54-5CB1-47B9-A4B3-CB3923943342}" srcOrd="0" destOrd="0" presId="urn:microsoft.com/office/officeart/2005/8/layout/list1"/>
    <dgm:cxn modelId="{758A1110-1C24-4540-9CDE-7B865BCDAD9E}" type="presParOf" srcId="{10961BE6-517D-473D-9851-FB03315C4D33}" destId="{78A86B4A-468E-4E34-9F70-13F9D54CBE2E}" srcOrd="1" destOrd="0" presId="urn:microsoft.com/office/officeart/2005/8/layout/list1"/>
    <dgm:cxn modelId="{999279BF-2761-4094-B84C-A89FB91D3D6E}" type="presParOf" srcId="{62623AA3-DD15-4EB7-A4C1-DA63ECFFDF00}" destId="{BE23599A-493C-4DC8-ABDD-55F6D2B8E8D9}" srcOrd="9" destOrd="0" presId="urn:microsoft.com/office/officeart/2005/8/layout/list1"/>
    <dgm:cxn modelId="{8733469D-96B9-44ED-BF77-64173D713D23}" type="presParOf" srcId="{62623AA3-DD15-4EB7-A4C1-DA63ECFFDF00}" destId="{164E32CC-F595-4E21-AEB7-E8A9A7029B7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20C1B-FBDC-4AC9-B80F-E080E3F2192E}">
      <dsp:nvSpPr>
        <dsp:cNvPr id="0" name=""/>
        <dsp:cNvSpPr/>
      </dsp:nvSpPr>
      <dsp:spPr>
        <a:xfrm>
          <a:off x="-5006952" y="-767136"/>
          <a:ext cx="5962975" cy="5962975"/>
        </a:xfrm>
        <a:prstGeom prst="blockArc">
          <a:avLst>
            <a:gd name="adj1" fmla="val 18900000"/>
            <a:gd name="adj2" fmla="val 2700000"/>
            <a:gd name="adj3" fmla="val 36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EED1E4-F905-49D4-9699-79DE327E8693}">
      <dsp:nvSpPr>
        <dsp:cNvPr id="0" name=""/>
        <dsp:cNvSpPr/>
      </dsp:nvSpPr>
      <dsp:spPr>
        <a:xfrm>
          <a:off x="418238" y="276705"/>
          <a:ext cx="5694708" cy="5537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5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Growing coverage areas</a:t>
          </a:r>
        </a:p>
      </dsp:txBody>
      <dsp:txXfrm>
        <a:off x="418238" y="276705"/>
        <a:ext cx="5694708" cy="553764"/>
      </dsp:txXfrm>
    </dsp:sp>
    <dsp:sp modelId="{78256EF4-4F23-4130-9926-F426F0E646A3}">
      <dsp:nvSpPr>
        <dsp:cNvPr id="0" name=""/>
        <dsp:cNvSpPr/>
      </dsp:nvSpPr>
      <dsp:spPr>
        <a:xfrm>
          <a:off x="72135" y="207484"/>
          <a:ext cx="692206" cy="69220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4EC4F1-1C0F-4835-8F0F-2E302D00C58A}">
      <dsp:nvSpPr>
        <dsp:cNvPr id="0" name=""/>
        <dsp:cNvSpPr/>
      </dsp:nvSpPr>
      <dsp:spPr>
        <a:xfrm>
          <a:off x="815050" y="1107086"/>
          <a:ext cx="5297896" cy="5537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5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Traditional Macro Sites</a:t>
          </a:r>
        </a:p>
      </dsp:txBody>
      <dsp:txXfrm>
        <a:off x="815050" y="1107086"/>
        <a:ext cx="5297896" cy="553764"/>
      </dsp:txXfrm>
    </dsp:sp>
    <dsp:sp modelId="{3FBDF39C-5E9F-4FC3-8157-F4146C0EA6B1}">
      <dsp:nvSpPr>
        <dsp:cNvPr id="0" name=""/>
        <dsp:cNvSpPr/>
      </dsp:nvSpPr>
      <dsp:spPr>
        <a:xfrm>
          <a:off x="468947" y="1037866"/>
          <a:ext cx="692206" cy="69220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2B2420-EECF-4B3E-9AFF-6BB295AEED05}">
      <dsp:nvSpPr>
        <dsp:cNvPr id="0" name=""/>
        <dsp:cNvSpPr/>
      </dsp:nvSpPr>
      <dsp:spPr>
        <a:xfrm>
          <a:off x="936839" y="1937468"/>
          <a:ext cx="5176107" cy="5537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5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Exponential Growth in Micro Sites</a:t>
          </a:r>
          <a:endParaRPr lang="en-US" sz="2400" kern="1200" dirty="0"/>
        </a:p>
      </dsp:txBody>
      <dsp:txXfrm>
        <a:off x="936839" y="1937468"/>
        <a:ext cx="5176107" cy="553764"/>
      </dsp:txXfrm>
    </dsp:sp>
    <dsp:sp modelId="{C237BF0D-DD1B-416D-A399-D59D88BDCAA3}">
      <dsp:nvSpPr>
        <dsp:cNvPr id="0" name=""/>
        <dsp:cNvSpPr/>
      </dsp:nvSpPr>
      <dsp:spPr>
        <a:xfrm>
          <a:off x="590736" y="1868247"/>
          <a:ext cx="692206" cy="69220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E72169-A75F-4D22-AB28-883B57B949A4}">
      <dsp:nvSpPr>
        <dsp:cNvPr id="0" name=""/>
        <dsp:cNvSpPr/>
      </dsp:nvSpPr>
      <dsp:spPr>
        <a:xfrm>
          <a:off x="815050" y="2767850"/>
          <a:ext cx="5297896" cy="5537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5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5G increased power demand</a:t>
          </a:r>
          <a:endParaRPr lang="en-US" sz="2400" kern="1200" dirty="0"/>
        </a:p>
      </dsp:txBody>
      <dsp:txXfrm>
        <a:off x="815050" y="2767850"/>
        <a:ext cx="5297896" cy="553764"/>
      </dsp:txXfrm>
    </dsp:sp>
    <dsp:sp modelId="{C9A59BD9-B89F-4555-9A1B-335AE7C1C07E}">
      <dsp:nvSpPr>
        <dsp:cNvPr id="0" name=""/>
        <dsp:cNvSpPr/>
      </dsp:nvSpPr>
      <dsp:spPr>
        <a:xfrm>
          <a:off x="468947" y="2698629"/>
          <a:ext cx="692206" cy="69220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BFC031-714D-4DAF-B652-9281CEB6A524}">
      <dsp:nvSpPr>
        <dsp:cNvPr id="0" name=""/>
        <dsp:cNvSpPr/>
      </dsp:nvSpPr>
      <dsp:spPr>
        <a:xfrm>
          <a:off x="418238" y="3598231"/>
          <a:ext cx="5694708" cy="5537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5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Critical Infrastructure </a:t>
          </a:r>
          <a:endParaRPr lang="en-US" sz="2400" kern="1200" dirty="0"/>
        </a:p>
      </dsp:txBody>
      <dsp:txXfrm>
        <a:off x="418238" y="3598231"/>
        <a:ext cx="5694708" cy="553764"/>
      </dsp:txXfrm>
    </dsp:sp>
    <dsp:sp modelId="{667AACDD-FA44-4370-8F23-21C1568169A9}">
      <dsp:nvSpPr>
        <dsp:cNvPr id="0" name=""/>
        <dsp:cNvSpPr/>
      </dsp:nvSpPr>
      <dsp:spPr>
        <a:xfrm>
          <a:off x="72135" y="3529011"/>
          <a:ext cx="692206" cy="69220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4F9A-3136-4603-8EDA-5EA54AFD320C}">
      <dsp:nvSpPr>
        <dsp:cNvPr id="0" name=""/>
        <dsp:cNvSpPr/>
      </dsp:nvSpPr>
      <dsp:spPr>
        <a:xfrm>
          <a:off x="2065548" y="2759343"/>
          <a:ext cx="1431499" cy="14314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0" i="0" kern="1200" dirty="0"/>
            <a:t>My Network</a:t>
          </a:r>
          <a:endParaRPr lang="en-US" sz="2100" kern="1200" dirty="0"/>
        </a:p>
      </dsp:txBody>
      <dsp:txXfrm>
        <a:off x="2275186" y="2968981"/>
        <a:ext cx="1012223" cy="1012223"/>
      </dsp:txXfrm>
    </dsp:sp>
    <dsp:sp modelId="{8D6E6361-ADA5-4B0A-9FFC-4EB8E6EEBF69}">
      <dsp:nvSpPr>
        <dsp:cNvPr id="0" name=""/>
        <dsp:cNvSpPr/>
      </dsp:nvSpPr>
      <dsp:spPr>
        <a:xfrm rot="10800000">
          <a:off x="680388" y="3271105"/>
          <a:ext cx="1308976" cy="407977"/>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6513660-5036-4DD4-9E50-C235E2046686}">
      <dsp:nvSpPr>
        <dsp:cNvPr id="0" name=""/>
        <dsp:cNvSpPr/>
      </dsp:nvSpPr>
      <dsp:spPr>
        <a:xfrm>
          <a:off x="425" y="2931123"/>
          <a:ext cx="1359924" cy="10879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i="0" kern="1200" dirty="0"/>
            <a:t>Privacy</a:t>
          </a:r>
          <a:endParaRPr lang="en-US" sz="1800" kern="1200" dirty="0"/>
        </a:p>
      </dsp:txBody>
      <dsp:txXfrm>
        <a:off x="32290" y="2962988"/>
        <a:ext cx="1296194" cy="1024209"/>
      </dsp:txXfrm>
    </dsp:sp>
    <dsp:sp modelId="{DE2A6616-DB3F-4F80-8C01-FC3E2E052C64}">
      <dsp:nvSpPr>
        <dsp:cNvPr id="0" name=""/>
        <dsp:cNvSpPr/>
      </dsp:nvSpPr>
      <dsp:spPr>
        <a:xfrm rot="13500000">
          <a:off x="1104035" y="2248330"/>
          <a:ext cx="1308976" cy="407977"/>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BD31C0B-6D17-4486-B437-B72E13439E8F}">
      <dsp:nvSpPr>
        <dsp:cNvPr id="0" name=""/>
        <dsp:cNvSpPr/>
      </dsp:nvSpPr>
      <dsp:spPr>
        <a:xfrm>
          <a:off x="615768" y="1445555"/>
          <a:ext cx="1359924" cy="10879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i="0" kern="1200" dirty="0"/>
            <a:t>Low Latency</a:t>
          </a:r>
          <a:endParaRPr lang="en-US" sz="1800" kern="1200" dirty="0"/>
        </a:p>
      </dsp:txBody>
      <dsp:txXfrm>
        <a:off x="647633" y="1477420"/>
        <a:ext cx="1296194" cy="1024209"/>
      </dsp:txXfrm>
    </dsp:sp>
    <dsp:sp modelId="{AB77C1D5-AD83-4E44-A5C8-A8F082CE27ED}">
      <dsp:nvSpPr>
        <dsp:cNvPr id="0" name=""/>
        <dsp:cNvSpPr/>
      </dsp:nvSpPr>
      <dsp:spPr>
        <a:xfrm rot="16200000">
          <a:off x="2126810" y="1824683"/>
          <a:ext cx="1308976" cy="407977"/>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38DD45D-437C-4B4B-BAAA-975513E6CA1B}">
      <dsp:nvSpPr>
        <dsp:cNvPr id="0" name=""/>
        <dsp:cNvSpPr/>
      </dsp:nvSpPr>
      <dsp:spPr>
        <a:xfrm>
          <a:off x="2101336" y="830213"/>
          <a:ext cx="1359924" cy="10879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Security</a:t>
          </a:r>
        </a:p>
      </dsp:txBody>
      <dsp:txXfrm>
        <a:off x="2133201" y="862078"/>
        <a:ext cx="1296194" cy="1024209"/>
      </dsp:txXfrm>
    </dsp:sp>
    <dsp:sp modelId="{D47AB9FB-905A-4ADE-AA02-D63924593A12}">
      <dsp:nvSpPr>
        <dsp:cNvPr id="0" name=""/>
        <dsp:cNvSpPr/>
      </dsp:nvSpPr>
      <dsp:spPr>
        <a:xfrm rot="18900000">
          <a:off x="3149584" y="2248330"/>
          <a:ext cx="1308976" cy="407977"/>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9EBE2C4-D063-4640-8797-364F171172A1}">
      <dsp:nvSpPr>
        <dsp:cNvPr id="0" name=""/>
        <dsp:cNvSpPr/>
      </dsp:nvSpPr>
      <dsp:spPr>
        <a:xfrm>
          <a:off x="3586904" y="1445555"/>
          <a:ext cx="1359924" cy="10879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Guaranteed Bandwidth</a:t>
          </a:r>
        </a:p>
      </dsp:txBody>
      <dsp:txXfrm>
        <a:off x="3618769" y="1477420"/>
        <a:ext cx="1296194" cy="1024209"/>
      </dsp:txXfrm>
    </dsp:sp>
    <dsp:sp modelId="{F2649BB4-F61A-4B46-8493-8B50CAFE66F0}">
      <dsp:nvSpPr>
        <dsp:cNvPr id="0" name=""/>
        <dsp:cNvSpPr/>
      </dsp:nvSpPr>
      <dsp:spPr>
        <a:xfrm>
          <a:off x="3573232" y="3271105"/>
          <a:ext cx="1308976" cy="407977"/>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9B0C3BE-BA8E-4FFF-BE20-465F710D904C}">
      <dsp:nvSpPr>
        <dsp:cNvPr id="0" name=""/>
        <dsp:cNvSpPr/>
      </dsp:nvSpPr>
      <dsp:spPr>
        <a:xfrm>
          <a:off x="4202246" y="2931123"/>
          <a:ext cx="1359924" cy="10879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100% Uptime</a:t>
          </a:r>
        </a:p>
      </dsp:txBody>
      <dsp:txXfrm>
        <a:off x="4234111" y="2962988"/>
        <a:ext cx="1296194" cy="10242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62D49-C0DD-426C-B37D-B338DB912281}">
      <dsp:nvSpPr>
        <dsp:cNvPr id="0" name=""/>
        <dsp:cNvSpPr/>
      </dsp:nvSpPr>
      <dsp:spPr>
        <a:xfrm rot="5400000">
          <a:off x="1976871" y="49058"/>
          <a:ext cx="2513052" cy="3043198"/>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Utilities</a:t>
          </a:r>
        </a:p>
        <a:p>
          <a:pPr marL="228600" lvl="1" indent="-228600" algn="l" defTabSz="1066800">
            <a:lnSpc>
              <a:spcPct val="90000"/>
            </a:lnSpc>
            <a:spcBef>
              <a:spcPct val="0"/>
            </a:spcBef>
            <a:spcAft>
              <a:spcPct val="15000"/>
            </a:spcAft>
            <a:buChar char="•"/>
          </a:pPr>
          <a:r>
            <a:rPr lang="en-US" sz="2400" kern="1200"/>
            <a:t>Retail</a:t>
          </a:r>
        </a:p>
        <a:p>
          <a:pPr marL="228600" lvl="1" indent="-228600" algn="l" defTabSz="1066800">
            <a:lnSpc>
              <a:spcPct val="90000"/>
            </a:lnSpc>
            <a:spcBef>
              <a:spcPct val="0"/>
            </a:spcBef>
            <a:spcAft>
              <a:spcPct val="15000"/>
            </a:spcAft>
            <a:buChar char="•"/>
          </a:pPr>
          <a:r>
            <a:rPr lang="en-US" sz="2400" kern="1200"/>
            <a:t>Healthcare</a:t>
          </a:r>
        </a:p>
        <a:p>
          <a:pPr marL="228600" lvl="1" indent="-228600" algn="l" defTabSz="1066800">
            <a:lnSpc>
              <a:spcPct val="90000"/>
            </a:lnSpc>
            <a:spcBef>
              <a:spcPct val="0"/>
            </a:spcBef>
            <a:spcAft>
              <a:spcPct val="15000"/>
            </a:spcAft>
            <a:buChar char="•"/>
          </a:pPr>
          <a:r>
            <a:rPr lang="en-US" sz="2400" kern="1200"/>
            <a:t>Manufacturing</a:t>
          </a:r>
        </a:p>
        <a:p>
          <a:pPr marL="228600" lvl="1" indent="-228600" algn="l" defTabSz="1066800">
            <a:lnSpc>
              <a:spcPct val="90000"/>
            </a:lnSpc>
            <a:spcBef>
              <a:spcPct val="0"/>
            </a:spcBef>
            <a:spcAft>
              <a:spcPct val="15000"/>
            </a:spcAft>
            <a:buChar char="•"/>
          </a:pPr>
          <a:r>
            <a:rPr lang="en-US" sz="2400" kern="1200"/>
            <a:t>Transportation</a:t>
          </a:r>
        </a:p>
        <a:p>
          <a:pPr marL="228600" lvl="1" indent="-228600" algn="l" defTabSz="1066800">
            <a:lnSpc>
              <a:spcPct val="90000"/>
            </a:lnSpc>
            <a:spcBef>
              <a:spcPct val="0"/>
            </a:spcBef>
            <a:spcAft>
              <a:spcPct val="15000"/>
            </a:spcAft>
            <a:buChar char="•"/>
          </a:pPr>
          <a:r>
            <a:rPr lang="en-US" sz="2400" kern="1200"/>
            <a:t>Education</a:t>
          </a:r>
        </a:p>
      </dsp:txBody>
      <dsp:txXfrm rot="-5400000">
        <a:off x="1711799" y="436808"/>
        <a:ext cx="2920521" cy="2267698"/>
      </dsp:txXfrm>
    </dsp:sp>
    <dsp:sp modelId="{4D5EA318-EFA7-466F-9D60-4FADBB56C5DE}">
      <dsp:nvSpPr>
        <dsp:cNvPr id="0" name=""/>
        <dsp:cNvSpPr/>
      </dsp:nvSpPr>
      <dsp:spPr>
        <a:xfrm>
          <a:off x="0" y="0"/>
          <a:ext cx="1711798" cy="314131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Who?</a:t>
          </a:r>
        </a:p>
      </dsp:txBody>
      <dsp:txXfrm>
        <a:off x="83563" y="83563"/>
        <a:ext cx="1544672" cy="29741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CA5B5-3F37-4393-BFDF-4B44C63C99CE}">
      <dsp:nvSpPr>
        <dsp:cNvPr id="0" name=""/>
        <dsp:cNvSpPr/>
      </dsp:nvSpPr>
      <dsp:spPr>
        <a:xfrm>
          <a:off x="1168578" y="302343"/>
          <a:ext cx="678691" cy="678691"/>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8F8E2E-CD14-4BAD-8153-4A35F5887CDF}">
      <dsp:nvSpPr>
        <dsp:cNvPr id="0" name=""/>
        <dsp:cNvSpPr/>
      </dsp:nvSpPr>
      <dsp:spPr>
        <a:xfrm>
          <a:off x="753822" y="1222785"/>
          <a:ext cx="1508203" cy="60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b="0" i="0" kern="1200"/>
            <a:t>Virtualized radio networks &amp; 5G vRAN</a:t>
          </a:r>
          <a:endParaRPr lang="en-US" sz="1300" kern="1200"/>
        </a:p>
      </dsp:txBody>
      <dsp:txXfrm>
        <a:off x="753822" y="1222785"/>
        <a:ext cx="1508203" cy="603281"/>
      </dsp:txXfrm>
    </dsp:sp>
    <dsp:sp modelId="{1BBBE5B5-2F7F-41BC-B016-ADDC75067CDB}">
      <dsp:nvSpPr>
        <dsp:cNvPr id="0" name=""/>
        <dsp:cNvSpPr/>
      </dsp:nvSpPr>
      <dsp:spPr>
        <a:xfrm>
          <a:off x="2940717" y="302343"/>
          <a:ext cx="678691" cy="678691"/>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ABE347-C631-4F01-901D-2C7DE3C15533}">
      <dsp:nvSpPr>
        <dsp:cNvPr id="0" name=""/>
        <dsp:cNvSpPr/>
      </dsp:nvSpPr>
      <dsp:spPr>
        <a:xfrm>
          <a:off x="2525961" y="1222785"/>
          <a:ext cx="1508203" cy="60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b="0" i="0" kern="1200"/>
            <a:t>Autonomous vehicles</a:t>
          </a:r>
          <a:endParaRPr lang="en-US" sz="1300" kern="1200"/>
        </a:p>
      </dsp:txBody>
      <dsp:txXfrm>
        <a:off x="2525961" y="1222785"/>
        <a:ext cx="1508203" cy="603281"/>
      </dsp:txXfrm>
    </dsp:sp>
    <dsp:sp modelId="{9EA9B567-1E51-4A1C-AB54-22407479017E}">
      <dsp:nvSpPr>
        <dsp:cNvPr id="0" name=""/>
        <dsp:cNvSpPr/>
      </dsp:nvSpPr>
      <dsp:spPr>
        <a:xfrm>
          <a:off x="4712855" y="302343"/>
          <a:ext cx="678691" cy="678691"/>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FF6796-824D-4C69-962B-C83B535609C3}">
      <dsp:nvSpPr>
        <dsp:cNvPr id="0" name=""/>
        <dsp:cNvSpPr/>
      </dsp:nvSpPr>
      <dsp:spPr>
        <a:xfrm>
          <a:off x="4298100" y="1222785"/>
          <a:ext cx="1508203" cy="60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b="0" i="0" kern="1200"/>
            <a:t>Oil &amp; Gas monitoring</a:t>
          </a:r>
          <a:endParaRPr lang="en-US" sz="1300" kern="1200"/>
        </a:p>
      </dsp:txBody>
      <dsp:txXfrm>
        <a:off x="4298100" y="1222785"/>
        <a:ext cx="1508203" cy="603281"/>
      </dsp:txXfrm>
    </dsp:sp>
    <dsp:sp modelId="{EECEF6C7-B304-4C58-8E4B-6084AC1D5361}">
      <dsp:nvSpPr>
        <dsp:cNvPr id="0" name=""/>
        <dsp:cNvSpPr/>
      </dsp:nvSpPr>
      <dsp:spPr>
        <a:xfrm>
          <a:off x="1168578" y="2203117"/>
          <a:ext cx="678691" cy="678691"/>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07A5BF-30EB-4F99-9AAE-F52382C01BC1}">
      <dsp:nvSpPr>
        <dsp:cNvPr id="0" name=""/>
        <dsp:cNvSpPr/>
      </dsp:nvSpPr>
      <dsp:spPr>
        <a:xfrm>
          <a:off x="753822" y="3123560"/>
          <a:ext cx="1508203" cy="60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b="0" i="0" kern="1200"/>
            <a:t>Smart Grid functions</a:t>
          </a:r>
          <a:endParaRPr lang="en-US" sz="1300" kern="1200"/>
        </a:p>
      </dsp:txBody>
      <dsp:txXfrm>
        <a:off x="753822" y="3123560"/>
        <a:ext cx="1508203" cy="603281"/>
      </dsp:txXfrm>
    </dsp:sp>
    <dsp:sp modelId="{B0466B3A-2A3C-453B-8075-404AFAD4824F}">
      <dsp:nvSpPr>
        <dsp:cNvPr id="0" name=""/>
        <dsp:cNvSpPr/>
      </dsp:nvSpPr>
      <dsp:spPr>
        <a:xfrm>
          <a:off x="2940717" y="2203117"/>
          <a:ext cx="678691" cy="678691"/>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1D657B-1C9A-4EFD-82A3-CA1F182C362E}">
      <dsp:nvSpPr>
        <dsp:cNvPr id="0" name=""/>
        <dsp:cNvSpPr/>
      </dsp:nvSpPr>
      <dsp:spPr>
        <a:xfrm>
          <a:off x="2525961" y="3123560"/>
          <a:ext cx="1508203" cy="60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b="0" i="0" kern="1200"/>
            <a:t>In-Hospital patient monitoring</a:t>
          </a:r>
          <a:endParaRPr lang="en-US" sz="1300" kern="1200"/>
        </a:p>
      </dsp:txBody>
      <dsp:txXfrm>
        <a:off x="2525961" y="3123560"/>
        <a:ext cx="1508203" cy="603281"/>
      </dsp:txXfrm>
    </dsp:sp>
    <dsp:sp modelId="{62BA3CAA-3CD8-4035-9480-E1CEDB0E8C0B}">
      <dsp:nvSpPr>
        <dsp:cNvPr id="0" name=""/>
        <dsp:cNvSpPr/>
      </dsp:nvSpPr>
      <dsp:spPr>
        <a:xfrm>
          <a:off x="4712855" y="2203117"/>
          <a:ext cx="678691" cy="678691"/>
        </a:xfrm>
        <a:prstGeom prst="rect">
          <a:avLst/>
        </a:prstGeom>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E1121-81CE-4BE2-9D0E-8D4E93AA61BD}">
      <dsp:nvSpPr>
        <dsp:cNvPr id="0" name=""/>
        <dsp:cNvSpPr/>
      </dsp:nvSpPr>
      <dsp:spPr>
        <a:xfrm>
          <a:off x="4298100" y="3123560"/>
          <a:ext cx="1508203" cy="60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b="0" i="0" kern="1200"/>
            <a:t>Traffic management</a:t>
          </a:r>
          <a:endParaRPr lang="en-US" sz="1300" kern="1200"/>
        </a:p>
      </dsp:txBody>
      <dsp:txXfrm>
        <a:off x="4298100" y="3123560"/>
        <a:ext cx="1508203" cy="6032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C7713-F0FE-4F06-9AD2-48FA98DC40B8}">
      <dsp:nvSpPr>
        <dsp:cNvPr id="0" name=""/>
        <dsp:cNvSpPr/>
      </dsp:nvSpPr>
      <dsp:spPr>
        <a:xfrm>
          <a:off x="0" y="52232"/>
          <a:ext cx="5181600" cy="5615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Regulations Require It</a:t>
          </a:r>
          <a:endParaRPr lang="en-US" sz="2400" kern="1200" dirty="0"/>
        </a:p>
      </dsp:txBody>
      <dsp:txXfrm>
        <a:off x="27415" y="79647"/>
        <a:ext cx="5126770" cy="506769"/>
      </dsp:txXfrm>
    </dsp:sp>
    <dsp:sp modelId="{3287B93B-E0D9-4862-9E72-1961BE87D6DB}">
      <dsp:nvSpPr>
        <dsp:cNvPr id="0" name=""/>
        <dsp:cNvSpPr/>
      </dsp:nvSpPr>
      <dsp:spPr>
        <a:xfrm>
          <a:off x="0" y="613832"/>
          <a:ext cx="5181600" cy="154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0" i="0" kern="1200" dirty="0"/>
            <a:t>Order 07-177</a:t>
          </a:r>
          <a:endParaRPr lang="en-US" sz="1900" kern="1200" dirty="0"/>
        </a:p>
        <a:p>
          <a:pPr marL="171450" lvl="1" indent="-171450" algn="l" defTabSz="844550">
            <a:lnSpc>
              <a:spcPct val="90000"/>
            </a:lnSpc>
            <a:spcBef>
              <a:spcPct val="0"/>
            </a:spcBef>
            <a:spcAft>
              <a:spcPct val="20000"/>
            </a:spcAft>
            <a:buChar char="•"/>
          </a:pPr>
          <a:r>
            <a:rPr lang="en-US" sz="1900" b="0" i="0" kern="1200" dirty="0"/>
            <a:t>24 Hours Central Offices</a:t>
          </a:r>
          <a:endParaRPr lang="en-US" sz="1900" kern="1200" dirty="0"/>
        </a:p>
        <a:p>
          <a:pPr marL="171450" lvl="1" indent="-171450" algn="l" defTabSz="844550">
            <a:lnSpc>
              <a:spcPct val="90000"/>
            </a:lnSpc>
            <a:spcBef>
              <a:spcPct val="0"/>
            </a:spcBef>
            <a:spcAft>
              <a:spcPct val="20000"/>
            </a:spcAft>
            <a:buChar char="•"/>
          </a:pPr>
          <a:r>
            <a:rPr lang="en-US" sz="1900" b="0" i="0" kern="1200" dirty="0"/>
            <a:t>8+ Hours Remote Cell Sites</a:t>
          </a:r>
          <a:endParaRPr lang="en-US" sz="1900" kern="1200" dirty="0"/>
        </a:p>
        <a:p>
          <a:pPr marL="171450" lvl="1" indent="-171450" algn="l" defTabSz="844550">
            <a:lnSpc>
              <a:spcPct val="90000"/>
            </a:lnSpc>
            <a:spcBef>
              <a:spcPct val="0"/>
            </a:spcBef>
            <a:spcAft>
              <a:spcPct val="20000"/>
            </a:spcAft>
            <a:buChar char="•"/>
          </a:pPr>
          <a:r>
            <a:rPr lang="en-US" sz="1900" b="0" i="0" kern="1200" dirty="0"/>
            <a:t>47 CFR § 9.20</a:t>
          </a:r>
          <a:endParaRPr lang="en-US" sz="1900" kern="1200" dirty="0"/>
        </a:p>
        <a:p>
          <a:pPr marL="171450" lvl="1" indent="-171450" algn="l" defTabSz="844550">
            <a:lnSpc>
              <a:spcPct val="90000"/>
            </a:lnSpc>
            <a:spcBef>
              <a:spcPct val="0"/>
            </a:spcBef>
            <a:spcAft>
              <a:spcPct val="20000"/>
            </a:spcAft>
            <a:buChar char="•"/>
          </a:pPr>
          <a:r>
            <a:rPr lang="en-US" sz="1900" b="0" i="0" kern="1200" dirty="0"/>
            <a:t>CPUC – 72 Hours!</a:t>
          </a:r>
          <a:endParaRPr lang="en-US" sz="1900" kern="1200" dirty="0"/>
        </a:p>
      </dsp:txBody>
      <dsp:txXfrm>
        <a:off x="0" y="613832"/>
        <a:ext cx="5181600" cy="1540080"/>
      </dsp:txXfrm>
    </dsp:sp>
    <dsp:sp modelId="{DB7C8B9D-4157-4962-9E01-6E98D63685C9}">
      <dsp:nvSpPr>
        <dsp:cNvPr id="0" name=""/>
        <dsp:cNvSpPr/>
      </dsp:nvSpPr>
      <dsp:spPr>
        <a:xfrm>
          <a:off x="0" y="2153912"/>
          <a:ext cx="5181600" cy="5615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5G Power Demands increasing</a:t>
          </a:r>
          <a:endParaRPr lang="en-US" sz="2400" kern="1200" dirty="0"/>
        </a:p>
      </dsp:txBody>
      <dsp:txXfrm>
        <a:off x="27415" y="2181327"/>
        <a:ext cx="5126770" cy="506769"/>
      </dsp:txXfrm>
    </dsp:sp>
    <dsp:sp modelId="{6AA7AA40-25DD-430B-9912-021C661B0584}">
      <dsp:nvSpPr>
        <dsp:cNvPr id="0" name=""/>
        <dsp:cNvSpPr/>
      </dsp:nvSpPr>
      <dsp:spPr>
        <a:xfrm>
          <a:off x="0" y="2784632"/>
          <a:ext cx="5181600" cy="5615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Edge </a:t>
          </a:r>
          <a:r>
            <a:rPr lang="en-US" sz="2400" b="0" i="0" kern="1200" dirty="0"/>
            <a:t>Applications need it too!</a:t>
          </a:r>
          <a:endParaRPr lang="en-US" sz="2400" kern="1200" dirty="0"/>
        </a:p>
      </dsp:txBody>
      <dsp:txXfrm>
        <a:off x="27415" y="2812047"/>
        <a:ext cx="5126770" cy="506769"/>
      </dsp:txXfrm>
    </dsp:sp>
    <dsp:sp modelId="{5B9DA059-9DD4-4F07-93D6-C598880FA400}">
      <dsp:nvSpPr>
        <dsp:cNvPr id="0" name=""/>
        <dsp:cNvSpPr/>
      </dsp:nvSpPr>
      <dsp:spPr>
        <a:xfrm>
          <a:off x="0" y="3415352"/>
          <a:ext cx="5181600" cy="5615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Where does it go?</a:t>
          </a:r>
          <a:endParaRPr lang="en-US" sz="2400" kern="1200"/>
        </a:p>
      </dsp:txBody>
      <dsp:txXfrm>
        <a:off x="27415" y="3442767"/>
        <a:ext cx="5126770" cy="5067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AC3A5-C749-4CBA-96B7-5ABE4CC0BDA7}">
      <dsp:nvSpPr>
        <dsp:cNvPr id="0" name=""/>
        <dsp:cNvSpPr/>
      </dsp:nvSpPr>
      <dsp:spPr>
        <a:xfrm>
          <a:off x="0" y="349832"/>
          <a:ext cx="3574492" cy="709537"/>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77420" tIns="354076" rIns="27742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UNDOT 38.3</a:t>
          </a:r>
        </a:p>
      </dsp:txBody>
      <dsp:txXfrm>
        <a:off x="0" y="349832"/>
        <a:ext cx="3574492" cy="709537"/>
      </dsp:txXfrm>
    </dsp:sp>
    <dsp:sp modelId="{1180DFEA-5392-43DA-9949-6E993B24F454}">
      <dsp:nvSpPr>
        <dsp:cNvPr id="0" name=""/>
        <dsp:cNvSpPr/>
      </dsp:nvSpPr>
      <dsp:spPr>
        <a:xfrm>
          <a:off x="178724" y="98912"/>
          <a:ext cx="2502144"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4575" tIns="0" rIns="94575" bIns="0" numCol="1" spcCol="1270" anchor="ctr" anchorCtr="0">
          <a:noAutofit/>
        </a:bodyPr>
        <a:lstStyle/>
        <a:p>
          <a:pPr marL="0" lvl="0" indent="0" algn="l" defTabSz="755650">
            <a:lnSpc>
              <a:spcPct val="90000"/>
            </a:lnSpc>
            <a:spcBef>
              <a:spcPct val="0"/>
            </a:spcBef>
            <a:spcAft>
              <a:spcPct val="35000"/>
            </a:spcAft>
            <a:buNone/>
          </a:pPr>
          <a:r>
            <a:rPr lang="en-US" sz="1700" kern="1200"/>
            <a:t>Transportation</a:t>
          </a:r>
        </a:p>
      </dsp:txBody>
      <dsp:txXfrm>
        <a:off x="203222" y="123410"/>
        <a:ext cx="2453148" cy="452844"/>
      </dsp:txXfrm>
    </dsp:sp>
    <dsp:sp modelId="{26275035-76BA-49B7-BB6D-5A037B079CA6}">
      <dsp:nvSpPr>
        <dsp:cNvPr id="0" name=""/>
        <dsp:cNvSpPr/>
      </dsp:nvSpPr>
      <dsp:spPr>
        <a:xfrm>
          <a:off x="0" y="1402089"/>
          <a:ext cx="3574492" cy="12316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77420" tIns="354076" rIns="27742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UL9540, UL9540A</a:t>
          </a:r>
        </a:p>
        <a:p>
          <a:pPr marL="171450" lvl="1" indent="-171450" algn="l" defTabSz="755650">
            <a:lnSpc>
              <a:spcPct val="90000"/>
            </a:lnSpc>
            <a:spcBef>
              <a:spcPct val="0"/>
            </a:spcBef>
            <a:spcAft>
              <a:spcPct val="15000"/>
            </a:spcAft>
            <a:buChar char="•"/>
          </a:pPr>
          <a:r>
            <a:rPr lang="en-US" sz="1700" kern="1200"/>
            <a:t>NFPA 855</a:t>
          </a:r>
        </a:p>
        <a:p>
          <a:pPr marL="171450" lvl="1" indent="-171450" algn="l" defTabSz="755650">
            <a:lnSpc>
              <a:spcPct val="90000"/>
            </a:lnSpc>
            <a:spcBef>
              <a:spcPct val="0"/>
            </a:spcBef>
            <a:spcAft>
              <a:spcPct val="15000"/>
            </a:spcAft>
            <a:buChar char="•"/>
          </a:pPr>
          <a:r>
            <a:rPr lang="en-US" sz="1700" kern="1200"/>
            <a:t>UL1973</a:t>
          </a:r>
        </a:p>
      </dsp:txBody>
      <dsp:txXfrm>
        <a:off x="0" y="1402089"/>
        <a:ext cx="3574492" cy="1231650"/>
      </dsp:txXfrm>
    </dsp:sp>
    <dsp:sp modelId="{AE4B9BA4-985A-40AF-8C52-FA4C82E629D2}">
      <dsp:nvSpPr>
        <dsp:cNvPr id="0" name=""/>
        <dsp:cNvSpPr/>
      </dsp:nvSpPr>
      <dsp:spPr>
        <a:xfrm>
          <a:off x="178724" y="1151169"/>
          <a:ext cx="2502144"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4575" tIns="0" rIns="94575" bIns="0" numCol="1" spcCol="1270" anchor="ctr" anchorCtr="0">
          <a:noAutofit/>
        </a:bodyPr>
        <a:lstStyle/>
        <a:p>
          <a:pPr marL="0" lvl="0" indent="0" algn="l" defTabSz="755650">
            <a:lnSpc>
              <a:spcPct val="90000"/>
            </a:lnSpc>
            <a:spcBef>
              <a:spcPct val="0"/>
            </a:spcBef>
            <a:spcAft>
              <a:spcPct val="35000"/>
            </a:spcAft>
            <a:buNone/>
          </a:pPr>
          <a:r>
            <a:rPr lang="en-US" sz="1700" kern="1200"/>
            <a:t>Installations</a:t>
          </a:r>
        </a:p>
      </dsp:txBody>
      <dsp:txXfrm>
        <a:off x="203222" y="1175667"/>
        <a:ext cx="2453148" cy="452844"/>
      </dsp:txXfrm>
    </dsp:sp>
    <dsp:sp modelId="{164E32CC-F595-4E21-AEB7-E8A9A7029B7D}">
      <dsp:nvSpPr>
        <dsp:cNvPr id="0" name=""/>
        <dsp:cNvSpPr/>
      </dsp:nvSpPr>
      <dsp:spPr>
        <a:xfrm>
          <a:off x="0" y="2976459"/>
          <a:ext cx="3574492" cy="9639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77420" tIns="354076" rIns="27742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IEC62619</a:t>
          </a:r>
        </a:p>
        <a:p>
          <a:pPr marL="171450" lvl="1" indent="-171450" algn="l" defTabSz="755650">
            <a:lnSpc>
              <a:spcPct val="90000"/>
            </a:lnSpc>
            <a:spcBef>
              <a:spcPct val="0"/>
            </a:spcBef>
            <a:spcAft>
              <a:spcPct val="15000"/>
            </a:spcAft>
            <a:buChar char="•"/>
          </a:pPr>
          <a:r>
            <a:rPr lang="en-US" sz="1700" kern="1200"/>
            <a:t>UL1642</a:t>
          </a:r>
        </a:p>
      </dsp:txBody>
      <dsp:txXfrm>
        <a:off x="0" y="2976459"/>
        <a:ext cx="3574492" cy="963900"/>
      </dsp:txXfrm>
    </dsp:sp>
    <dsp:sp modelId="{78A86B4A-468E-4E34-9F70-13F9D54CBE2E}">
      <dsp:nvSpPr>
        <dsp:cNvPr id="0" name=""/>
        <dsp:cNvSpPr/>
      </dsp:nvSpPr>
      <dsp:spPr>
        <a:xfrm>
          <a:off x="178724" y="2725539"/>
          <a:ext cx="2502144"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4575" tIns="0" rIns="94575" bIns="0" numCol="1" spcCol="1270" anchor="ctr" anchorCtr="0">
          <a:noAutofit/>
        </a:bodyPr>
        <a:lstStyle/>
        <a:p>
          <a:pPr marL="0" lvl="0" indent="0" algn="l" defTabSz="755650">
            <a:lnSpc>
              <a:spcPct val="90000"/>
            </a:lnSpc>
            <a:spcBef>
              <a:spcPct val="0"/>
            </a:spcBef>
            <a:spcAft>
              <a:spcPct val="35000"/>
            </a:spcAft>
            <a:buNone/>
          </a:pPr>
          <a:r>
            <a:rPr lang="en-US" sz="1700" kern="1200" dirty="0"/>
            <a:t>Safety</a:t>
          </a:r>
        </a:p>
      </dsp:txBody>
      <dsp:txXfrm>
        <a:off x="203222" y="2750037"/>
        <a:ext cx="2453148" cy="45284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53E9C-8EDE-F840-AEA3-0125F2560BE4}" type="datetimeFigureOut">
              <a:rPr lang="en-US" smtClean="0"/>
              <a:t>5/16/2022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9B41DB-6AEB-4F40-9C9D-C69E335F980B}" type="slidenum">
              <a:rPr lang="en-US" smtClean="0"/>
              <a:t>‹#›</a:t>
            </a:fld>
            <a:endParaRPr lang="en-US"/>
          </a:p>
        </p:txBody>
      </p:sp>
    </p:spTree>
    <p:extLst>
      <p:ext uri="{BB962C8B-B14F-4D97-AF65-F5344CB8AC3E}">
        <p14:creationId xmlns:p14="http://schemas.microsoft.com/office/powerpoint/2010/main" val="56711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tlpartners.com/digital-health-telecoms/digital-health-at-the-edg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9B41DB-6AEB-4F40-9C9D-C69E335F980B}" type="slidenum">
              <a:rPr lang="en-US" smtClean="0"/>
              <a:t>2</a:t>
            </a:fld>
            <a:endParaRPr lang="en-US"/>
          </a:p>
        </p:txBody>
      </p:sp>
    </p:spTree>
    <p:extLst>
      <p:ext uri="{BB962C8B-B14F-4D97-AF65-F5344CB8AC3E}">
        <p14:creationId xmlns:p14="http://schemas.microsoft.com/office/powerpoint/2010/main" val="1958425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B41DB-6AEB-4F40-9C9D-C69E335F980B}" type="slidenum">
              <a:rPr lang="en-US" smtClean="0"/>
              <a:t>21</a:t>
            </a:fld>
            <a:endParaRPr lang="en-US"/>
          </a:p>
        </p:txBody>
      </p:sp>
    </p:spTree>
    <p:extLst>
      <p:ext uri="{BB962C8B-B14F-4D97-AF65-F5344CB8AC3E}">
        <p14:creationId xmlns:p14="http://schemas.microsoft.com/office/powerpoint/2010/main" val="2064149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B41DB-6AEB-4F40-9C9D-C69E335F980B}" type="slidenum">
              <a:rPr lang="en-US" smtClean="0"/>
              <a:t>22</a:t>
            </a:fld>
            <a:endParaRPr lang="en-US"/>
          </a:p>
        </p:txBody>
      </p:sp>
    </p:spTree>
    <p:extLst>
      <p:ext uri="{BB962C8B-B14F-4D97-AF65-F5344CB8AC3E}">
        <p14:creationId xmlns:p14="http://schemas.microsoft.com/office/powerpoint/2010/main" val="233620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B41DB-6AEB-4F40-9C9D-C69E335F980B}" type="slidenum">
              <a:rPr lang="en-US" smtClean="0"/>
              <a:t>23</a:t>
            </a:fld>
            <a:endParaRPr lang="en-US"/>
          </a:p>
        </p:txBody>
      </p:sp>
    </p:spTree>
    <p:extLst>
      <p:ext uri="{BB962C8B-B14F-4D97-AF65-F5344CB8AC3E}">
        <p14:creationId xmlns:p14="http://schemas.microsoft.com/office/powerpoint/2010/main" val="110034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B41DB-6AEB-4F40-9C9D-C69E335F980B}" type="slidenum">
              <a:rPr lang="en-US" smtClean="0"/>
              <a:t>24</a:t>
            </a:fld>
            <a:endParaRPr lang="en-US"/>
          </a:p>
        </p:txBody>
      </p:sp>
    </p:spTree>
    <p:extLst>
      <p:ext uri="{BB962C8B-B14F-4D97-AF65-F5344CB8AC3E}">
        <p14:creationId xmlns:p14="http://schemas.microsoft.com/office/powerpoint/2010/main" val="1500429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B41DB-6AEB-4F40-9C9D-C69E335F980B}" type="slidenum">
              <a:rPr lang="en-US" smtClean="0"/>
              <a:t>25</a:t>
            </a:fld>
            <a:endParaRPr lang="en-US"/>
          </a:p>
        </p:txBody>
      </p:sp>
    </p:spTree>
    <p:extLst>
      <p:ext uri="{BB962C8B-B14F-4D97-AF65-F5344CB8AC3E}">
        <p14:creationId xmlns:p14="http://schemas.microsoft.com/office/powerpoint/2010/main" val="1292425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B41DB-6AEB-4F40-9C9D-C69E335F980B}" type="slidenum">
              <a:rPr lang="en-US" smtClean="0"/>
              <a:t>27</a:t>
            </a:fld>
            <a:endParaRPr lang="en-US"/>
          </a:p>
        </p:txBody>
      </p:sp>
    </p:spTree>
    <p:extLst>
      <p:ext uri="{BB962C8B-B14F-4D97-AF65-F5344CB8AC3E}">
        <p14:creationId xmlns:p14="http://schemas.microsoft.com/office/powerpoint/2010/main" val="2735760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B41DB-6AEB-4F40-9C9D-C69E335F980B}" type="slidenum">
              <a:rPr lang="en-US" smtClean="0"/>
              <a:t>28</a:t>
            </a:fld>
            <a:endParaRPr lang="en-US"/>
          </a:p>
        </p:txBody>
      </p:sp>
    </p:spTree>
    <p:extLst>
      <p:ext uri="{BB962C8B-B14F-4D97-AF65-F5344CB8AC3E}">
        <p14:creationId xmlns:p14="http://schemas.microsoft.com/office/powerpoint/2010/main" val="3924251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B41DB-6AEB-4F40-9C9D-C69E335F98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968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9B41DB-6AEB-4F40-9C9D-C69E335F980B}" type="slidenum">
              <a:rPr lang="en-US" smtClean="0"/>
              <a:t>8</a:t>
            </a:fld>
            <a:endParaRPr lang="en-US"/>
          </a:p>
        </p:txBody>
      </p:sp>
    </p:spTree>
    <p:extLst>
      <p:ext uri="{BB962C8B-B14F-4D97-AF65-F5344CB8AC3E}">
        <p14:creationId xmlns:p14="http://schemas.microsoft.com/office/powerpoint/2010/main" val="4072469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B41DB-6AEB-4F40-9C9D-C69E335F980B}" type="slidenum">
              <a:rPr lang="en-US" smtClean="0"/>
              <a:t>9</a:t>
            </a:fld>
            <a:endParaRPr lang="en-US"/>
          </a:p>
        </p:txBody>
      </p:sp>
    </p:spTree>
    <p:extLst>
      <p:ext uri="{BB962C8B-B14F-4D97-AF65-F5344CB8AC3E}">
        <p14:creationId xmlns:p14="http://schemas.microsoft.com/office/powerpoint/2010/main" val="73010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9B41DB-6AEB-4F40-9C9D-C69E335F980B}" type="slidenum">
              <a:rPr lang="en-US" smtClean="0"/>
              <a:t>10</a:t>
            </a:fld>
            <a:endParaRPr lang="en-US"/>
          </a:p>
        </p:txBody>
      </p:sp>
    </p:spTree>
    <p:extLst>
      <p:ext uri="{BB962C8B-B14F-4D97-AF65-F5344CB8AC3E}">
        <p14:creationId xmlns:p14="http://schemas.microsoft.com/office/powerpoint/2010/main" val="115091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800" b="0" i="0" dirty="0">
                <a:solidFill>
                  <a:srgbClr val="2A314D"/>
                </a:solidFill>
                <a:effectLst/>
                <a:latin typeface="PT Sans" panose="020B0503020203020204" pitchFamily="34" charset="0"/>
              </a:rPr>
              <a:t>2. Remote monitoring of assets in the oil and gas industry</a:t>
            </a:r>
          </a:p>
          <a:p>
            <a:pPr algn="l" fontAlgn="base"/>
            <a:r>
              <a:rPr lang="en-US" sz="800" b="0" i="0" dirty="0">
                <a:solidFill>
                  <a:srgbClr val="2A314D"/>
                </a:solidFill>
                <a:effectLst/>
                <a:latin typeface="Roboto" panose="02000000000000000000" pitchFamily="2" charset="0"/>
              </a:rPr>
              <a:t>Oil and gas failures can be disastrous. Their assets therefore need to be carefully monitored.</a:t>
            </a:r>
          </a:p>
          <a:p>
            <a:pPr algn="l" fontAlgn="base"/>
            <a:r>
              <a:rPr lang="en-US" sz="800" b="0" i="0" dirty="0">
                <a:solidFill>
                  <a:srgbClr val="2A314D"/>
                </a:solidFill>
                <a:effectLst/>
                <a:latin typeface="Roboto" panose="02000000000000000000" pitchFamily="2" charset="0"/>
              </a:rPr>
              <a:t>However, oil and gas plants are often in remote locations. Edge computing enables real-time analytics with processing much closer to the asset, meaning there is less reliance on good quality connectivity to a centralized cloud.</a:t>
            </a:r>
          </a:p>
          <a:p>
            <a:pPr algn="l" fontAlgn="base"/>
            <a:r>
              <a:rPr lang="en-US" sz="800" b="0" i="0" dirty="0">
                <a:solidFill>
                  <a:srgbClr val="2A314D"/>
                </a:solidFill>
                <a:effectLst/>
                <a:latin typeface="PT Sans" panose="020B0503020203020204" pitchFamily="34" charset="0"/>
              </a:rPr>
              <a:t>3. Smart grid</a:t>
            </a:r>
          </a:p>
          <a:p>
            <a:pPr algn="l" fontAlgn="base"/>
            <a:r>
              <a:rPr lang="en-US" sz="800" b="0" i="0" dirty="0">
                <a:solidFill>
                  <a:srgbClr val="2A314D"/>
                </a:solidFill>
                <a:effectLst/>
                <a:latin typeface="Roboto" panose="02000000000000000000" pitchFamily="2" charset="0"/>
              </a:rPr>
              <a:t>Edge computing will be a core technology in more widespread adoption of smart grids and can help allow enterprises to better manage their energy consumption.</a:t>
            </a:r>
          </a:p>
          <a:p>
            <a:pPr algn="l" fontAlgn="base"/>
            <a:r>
              <a:rPr lang="en-US" sz="800" b="0" i="0" dirty="0">
                <a:solidFill>
                  <a:srgbClr val="2A314D"/>
                </a:solidFill>
                <a:effectLst/>
                <a:latin typeface="Roboto" panose="02000000000000000000" pitchFamily="2" charset="0"/>
              </a:rPr>
              <a:t>Sensors and IoT devices connected to an edge platform in factories, plants and offices are being used to monitor energy use and </a:t>
            </a:r>
            <a:r>
              <a:rPr lang="en-US" sz="800" b="0" i="0" dirty="0" err="1">
                <a:solidFill>
                  <a:srgbClr val="2A314D"/>
                </a:solidFill>
                <a:effectLst/>
                <a:latin typeface="Roboto" panose="02000000000000000000" pitchFamily="2" charset="0"/>
              </a:rPr>
              <a:t>analyse</a:t>
            </a:r>
            <a:r>
              <a:rPr lang="en-US" sz="800" b="0" i="0" dirty="0">
                <a:solidFill>
                  <a:srgbClr val="2A314D"/>
                </a:solidFill>
                <a:effectLst/>
                <a:latin typeface="Roboto" panose="02000000000000000000" pitchFamily="2" charset="0"/>
              </a:rPr>
              <a:t> their consumption in real-time. With real-time visibility, enterprises and energy companies can strike new deals, for example where high-powered machinery is run during off-peak times for electricity demand. This can increase the amount of green energy (like wind power) an enterprise consumes.</a:t>
            </a:r>
          </a:p>
          <a:p>
            <a:pPr algn="l" fontAlgn="base"/>
            <a:r>
              <a:rPr lang="en-US" sz="800" b="0" i="0" dirty="0">
                <a:solidFill>
                  <a:srgbClr val="2A314D"/>
                </a:solidFill>
                <a:effectLst/>
                <a:latin typeface="PT Sans" panose="020B0503020203020204" pitchFamily="34" charset="0"/>
              </a:rPr>
              <a:t>5. In-hospital patient monitoring</a:t>
            </a:r>
          </a:p>
          <a:p>
            <a:pPr algn="l" fontAlgn="base"/>
            <a:r>
              <a:rPr lang="en-US" sz="800" b="0" i="0" dirty="0">
                <a:solidFill>
                  <a:srgbClr val="2A314D"/>
                </a:solidFill>
                <a:effectLst/>
                <a:latin typeface="Roboto" panose="02000000000000000000" pitchFamily="2" charset="0"/>
              </a:rPr>
              <a:t>Healthcare contains </a:t>
            </a:r>
            <a:r>
              <a:rPr lang="en-US" sz="800" b="0" i="0" u="none" strike="noStrike" dirty="0">
                <a:solidFill>
                  <a:srgbClr val="000000"/>
                </a:solidFill>
                <a:effectLst/>
                <a:latin typeface="Roboto" panose="02000000000000000000" pitchFamily="2" charset="0"/>
                <a:hlinkClick r:id="rId3"/>
              </a:rPr>
              <a:t>several edge opportunities</a:t>
            </a:r>
            <a:r>
              <a:rPr lang="en-US" sz="800" b="0" i="0" dirty="0">
                <a:solidFill>
                  <a:srgbClr val="2A314D"/>
                </a:solidFill>
                <a:effectLst/>
                <a:latin typeface="Roboto" panose="02000000000000000000" pitchFamily="2" charset="0"/>
              </a:rPr>
              <a:t>. Currently, monitoring devices (e.g. glucose monitors, health tools and other sensors) are either not connected, or where they are, large amounts of unprocessed data from devices would need to be stored on a 3</a:t>
            </a:r>
            <a:r>
              <a:rPr lang="en-US" sz="800" b="0" i="0" baseline="30000" dirty="0">
                <a:solidFill>
                  <a:srgbClr val="2A314D"/>
                </a:solidFill>
                <a:effectLst/>
                <a:latin typeface="Roboto" panose="02000000000000000000" pitchFamily="2" charset="0"/>
              </a:rPr>
              <a:t>rd</a:t>
            </a:r>
            <a:r>
              <a:rPr lang="en-US" sz="800" b="0" i="0" dirty="0">
                <a:solidFill>
                  <a:srgbClr val="2A314D"/>
                </a:solidFill>
                <a:effectLst/>
                <a:latin typeface="Roboto" panose="02000000000000000000" pitchFamily="2" charset="0"/>
              </a:rPr>
              <a:t> party cloud. This presents security concerns for healthcare providers.</a:t>
            </a:r>
          </a:p>
          <a:p>
            <a:pPr algn="l" fontAlgn="base"/>
            <a:r>
              <a:rPr lang="en-US" sz="800" b="0" i="0" dirty="0">
                <a:solidFill>
                  <a:srgbClr val="2A314D"/>
                </a:solidFill>
                <a:effectLst/>
                <a:latin typeface="Roboto" panose="02000000000000000000" pitchFamily="2" charset="0"/>
              </a:rPr>
              <a:t>An edge on the hospital site could process data locally to maintain data privacy. Edge also enables right-time notifications to practitioners of unusual patient trends or </a:t>
            </a:r>
            <a:r>
              <a:rPr lang="en-US" sz="800" b="0" i="0" dirty="0" err="1">
                <a:solidFill>
                  <a:srgbClr val="2A314D"/>
                </a:solidFill>
                <a:effectLst/>
                <a:latin typeface="Roboto" panose="02000000000000000000" pitchFamily="2" charset="0"/>
              </a:rPr>
              <a:t>behaviours</a:t>
            </a:r>
            <a:r>
              <a:rPr lang="en-US" sz="800" b="0" i="0" dirty="0">
                <a:solidFill>
                  <a:srgbClr val="2A314D"/>
                </a:solidFill>
                <a:effectLst/>
                <a:latin typeface="Roboto" panose="02000000000000000000" pitchFamily="2" charset="0"/>
              </a:rPr>
              <a:t> (through analytics/AI), and creation of 360-degree view patient dashboards for full visibility.</a:t>
            </a:r>
          </a:p>
          <a:p>
            <a:pPr algn="l" fontAlgn="base"/>
            <a:endParaRPr lang="en-US" sz="800" b="0" i="0" dirty="0">
              <a:solidFill>
                <a:srgbClr val="2A314D"/>
              </a:solidFill>
              <a:effectLst/>
              <a:latin typeface="PT Sans" panose="020B0503020203020204" pitchFamily="34" charset="0"/>
            </a:endParaRPr>
          </a:p>
          <a:p>
            <a:pPr algn="l" fontAlgn="base"/>
            <a:r>
              <a:rPr lang="en-US" sz="800" b="0" i="0" dirty="0">
                <a:solidFill>
                  <a:srgbClr val="2A314D"/>
                </a:solidFill>
                <a:effectLst/>
                <a:latin typeface="PT Sans" panose="020B0503020203020204" pitchFamily="34" charset="0"/>
              </a:rPr>
              <a:t>6. </a:t>
            </a:r>
            <a:r>
              <a:rPr lang="en-US" sz="800" b="0" i="0" dirty="0" err="1">
                <a:solidFill>
                  <a:srgbClr val="2A314D"/>
                </a:solidFill>
                <a:effectLst/>
                <a:latin typeface="PT Sans" panose="020B0503020203020204" pitchFamily="34" charset="0"/>
              </a:rPr>
              <a:t>Virtualised</a:t>
            </a:r>
            <a:r>
              <a:rPr lang="en-US" sz="800" b="0" i="0" dirty="0">
                <a:solidFill>
                  <a:srgbClr val="2A314D"/>
                </a:solidFill>
                <a:effectLst/>
                <a:latin typeface="PT Sans" panose="020B0503020203020204" pitchFamily="34" charset="0"/>
              </a:rPr>
              <a:t> radio networks and 5G (</a:t>
            </a:r>
            <a:r>
              <a:rPr lang="en-US" sz="800" b="0" i="0" dirty="0" err="1">
                <a:solidFill>
                  <a:srgbClr val="2A314D"/>
                </a:solidFill>
                <a:effectLst/>
                <a:latin typeface="PT Sans" panose="020B0503020203020204" pitchFamily="34" charset="0"/>
              </a:rPr>
              <a:t>vRAN</a:t>
            </a:r>
            <a:r>
              <a:rPr lang="en-US" sz="800" b="0" i="0" dirty="0">
                <a:solidFill>
                  <a:srgbClr val="2A314D"/>
                </a:solidFill>
                <a:effectLst/>
                <a:latin typeface="PT Sans" panose="020B0503020203020204" pitchFamily="34" charset="0"/>
              </a:rPr>
              <a:t>)</a:t>
            </a:r>
          </a:p>
          <a:p>
            <a:pPr algn="l" fontAlgn="base"/>
            <a:r>
              <a:rPr lang="en-US" sz="800" b="0" i="0" dirty="0">
                <a:solidFill>
                  <a:srgbClr val="2A314D"/>
                </a:solidFill>
                <a:effectLst/>
                <a:latin typeface="Roboto" panose="02000000000000000000" pitchFamily="2" charset="0"/>
              </a:rPr>
              <a:t>Operators are increasingly looking to </a:t>
            </a:r>
            <a:r>
              <a:rPr lang="en-US" sz="800" b="0" i="0" dirty="0" err="1">
                <a:solidFill>
                  <a:srgbClr val="2A314D"/>
                </a:solidFill>
                <a:effectLst/>
                <a:latin typeface="Roboto" panose="02000000000000000000" pitchFamily="2" charset="0"/>
              </a:rPr>
              <a:t>virtualise</a:t>
            </a:r>
            <a:r>
              <a:rPr lang="en-US" sz="800" b="0" i="0" dirty="0">
                <a:solidFill>
                  <a:srgbClr val="2A314D"/>
                </a:solidFill>
                <a:effectLst/>
                <a:latin typeface="Roboto" panose="02000000000000000000" pitchFamily="2" charset="0"/>
              </a:rPr>
              <a:t> parts of their mobile networks (</a:t>
            </a:r>
            <a:r>
              <a:rPr lang="en-US" sz="800" b="0" i="0" dirty="0" err="1">
                <a:solidFill>
                  <a:srgbClr val="2A314D"/>
                </a:solidFill>
                <a:effectLst/>
                <a:latin typeface="Roboto" panose="02000000000000000000" pitchFamily="2" charset="0"/>
              </a:rPr>
              <a:t>vRAN</a:t>
            </a:r>
            <a:r>
              <a:rPr lang="en-US" sz="800" b="0" i="0" dirty="0">
                <a:solidFill>
                  <a:srgbClr val="2A314D"/>
                </a:solidFill>
                <a:effectLst/>
                <a:latin typeface="Roboto" panose="02000000000000000000" pitchFamily="2" charset="0"/>
              </a:rPr>
              <a:t>). This has both cost and flexibility benefits. The new </a:t>
            </a:r>
            <a:r>
              <a:rPr lang="en-US" sz="800" b="0" i="0" dirty="0" err="1">
                <a:solidFill>
                  <a:srgbClr val="2A314D"/>
                </a:solidFill>
                <a:effectLst/>
                <a:latin typeface="Roboto" panose="02000000000000000000" pitchFamily="2" charset="0"/>
              </a:rPr>
              <a:t>virtualised</a:t>
            </a:r>
            <a:r>
              <a:rPr lang="en-US" sz="800" b="0" i="0" dirty="0">
                <a:solidFill>
                  <a:srgbClr val="2A314D"/>
                </a:solidFill>
                <a:effectLst/>
                <a:latin typeface="Roboto" panose="02000000000000000000" pitchFamily="2" charset="0"/>
              </a:rPr>
              <a:t> RAN hardware needs to do complex processing with a low latency. Operators will therefore need edge servers to support </a:t>
            </a:r>
            <a:r>
              <a:rPr lang="en-US" sz="800" b="0" i="0" dirty="0" err="1">
                <a:solidFill>
                  <a:srgbClr val="2A314D"/>
                </a:solidFill>
                <a:effectLst/>
                <a:latin typeface="Roboto" panose="02000000000000000000" pitchFamily="2" charset="0"/>
              </a:rPr>
              <a:t>virtualising</a:t>
            </a:r>
            <a:r>
              <a:rPr lang="en-US" sz="800" b="0" i="0" dirty="0">
                <a:solidFill>
                  <a:srgbClr val="2A314D"/>
                </a:solidFill>
                <a:effectLst/>
                <a:latin typeface="Roboto" panose="02000000000000000000" pitchFamily="2" charset="0"/>
              </a:rPr>
              <a:t> their RAN close to the cell tower.</a:t>
            </a:r>
          </a:p>
          <a:p>
            <a:pPr fontAlgn="base"/>
            <a:r>
              <a:rPr lang="en-US" sz="1200" b="0" i="0" kern="1200" dirty="0">
                <a:solidFill>
                  <a:schemeClr val="tx1"/>
                </a:solidFill>
                <a:effectLst/>
                <a:latin typeface="+mn-lt"/>
                <a:ea typeface="+mn-ea"/>
                <a:cs typeface="+mn-cs"/>
              </a:rPr>
              <a:t>9. Traffic management</a:t>
            </a:r>
          </a:p>
          <a:p>
            <a:pPr fontAlgn="base"/>
            <a:r>
              <a:rPr lang="en-US" sz="1200" b="0" i="0" kern="1200" dirty="0">
                <a:solidFill>
                  <a:schemeClr val="tx1"/>
                </a:solidFill>
                <a:effectLst/>
                <a:latin typeface="+mn-lt"/>
                <a:ea typeface="+mn-ea"/>
                <a:cs typeface="+mn-cs"/>
              </a:rPr>
              <a:t>Edge computing can enable more effective city traffic management. Examples of this include </a:t>
            </a:r>
            <a:r>
              <a:rPr lang="en-US" sz="1200" b="0" i="0" kern="1200" dirty="0" err="1">
                <a:solidFill>
                  <a:schemeClr val="tx1"/>
                </a:solidFill>
                <a:effectLst/>
                <a:latin typeface="+mn-lt"/>
                <a:ea typeface="+mn-ea"/>
                <a:cs typeface="+mn-cs"/>
              </a:rPr>
              <a:t>optimising</a:t>
            </a:r>
            <a:r>
              <a:rPr lang="en-US" sz="1200" b="0" i="0" kern="1200" dirty="0">
                <a:solidFill>
                  <a:schemeClr val="tx1"/>
                </a:solidFill>
                <a:effectLst/>
                <a:latin typeface="+mn-lt"/>
                <a:ea typeface="+mn-ea"/>
                <a:cs typeface="+mn-cs"/>
              </a:rPr>
              <a:t> bus frequency given fluctuations in demand, managing the opening and closing of extra lanes, and, in future, managing autonomous car flows.</a:t>
            </a:r>
          </a:p>
          <a:p>
            <a:pPr fontAlgn="base"/>
            <a:r>
              <a:rPr lang="en-US" sz="1200" b="0" i="0" kern="1200" dirty="0">
                <a:solidFill>
                  <a:schemeClr val="tx1"/>
                </a:solidFill>
                <a:effectLst/>
                <a:latin typeface="+mn-lt"/>
                <a:ea typeface="+mn-ea"/>
                <a:cs typeface="+mn-cs"/>
              </a:rPr>
              <a:t>With edge computing, there is no need to transport large volumes of traffic data to the </a:t>
            </a:r>
            <a:r>
              <a:rPr lang="en-US" sz="1200" b="0" i="0" kern="1200" dirty="0" err="1">
                <a:solidFill>
                  <a:schemeClr val="tx1"/>
                </a:solidFill>
                <a:effectLst/>
                <a:latin typeface="+mn-lt"/>
                <a:ea typeface="+mn-ea"/>
                <a:cs typeface="+mn-cs"/>
              </a:rPr>
              <a:t>centralised</a:t>
            </a:r>
            <a:r>
              <a:rPr lang="en-US" sz="1200" b="0" i="0" kern="1200" dirty="0">
                <a:solidFill>
                  <a:schemeClr val="tx1"/>
                </a:solidFill>
                <a:effectLst/>
                <a:latin typeface="+mn-lt"/>
                <a:ea typeface="+mn-ea"/>
                <a:cs typeface="+mn-cs"/>
              </a:rPr>
              <a:t> cloud, thus reducing the cost of bandwidth and latency.</a:t>
            </a:r>
          </a:p>
          <a:p>
            <a:pPr algn="l" fontAlgn="base"/>
            <a:endParaRPr lang="en-US" sz="800" b="0" i="0" dirty="0">
              <a:solidFill>
                <a:srgbClr val="2A314D"/>
              </a:solidFill>
              <a:effectLst/>
              <a:latin typeface="Roboto" panose="02000000000000000000" pitchFamily="2" charset="0"/>
            </a:endParaRPr>
          </a:p>
          <a:p>
            <a:endParaRPr lang="en-US" sz="800" dirty="0"/>
          </a:p>
        </p:txBody>
      </p:sp>
      <p:sp>
        <p:nvSpPr>
          <p:cNvPr id="4" name="Slide Number Placeholder 3"/>
          <p:cNvSpPr>
            <a:spLocks noGrp="1"/>
          </p:cNvSpPr>
          <p:nvPr>
            <p:ph type="sldNum" sz="quarter" idx="5"/>
          </p:nvPr>
        </p:nvSpPr>
        <p:spPr/>
        <p:txBody>
          <a:bodyPr/>
          <a:lstStyle/>
          <a:p>
            <a:fld id="{B49B41DB-6AEB-4F40-9C9D-C69E335F980B}" type="slidenum">
              <a:rPr lang="en-US" smtClean="0"/>
              <a:t>11</a:t>
            </a:fld>
            <a:endParaRPr lang="en-US"/>
          </a:p>
        </p:txBody>
      </p:sp>
    </p:spTree>
    <p:extLst>
      <p:ext uri="{BB962C8B-B14F-4D97-AF65-F5344CB8AC3E}">
        <p14:creationId xmlns:p14="http://schemas.microsoft.com/office/powerpoint/2010/main" val="1831601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CPUC – California Public Utilities Commission – Feb 2021 Areas with high wildfire risk must have 72 hours backup land line and internet</a:t>
            </a:r>
          </a:p>
        </p:txBody>
      </p:sp>
      <p:sp>
        <p:nvSpPr>
          <p:cNvPr id="4" name="Slide Number Placeholder 3"/>
          <p:cNvSpPr>
            <a:spLocks noGrp="1"/>
          </p:cNvSpPr>
          <p:nvPr>
            <p:ph type="sldNum" sz="quarter" idx="5"/>
          </p:nvPr>
        </p:nvSpPr>
        <p:spPr/>
        <p:txBody>
          <a:bodyPr/>
          <a:lstStyle/>
          <a:p>
            <a:fld id="{B49B41DB-6AEB-4F40-9C9D-C69E335F980B}" type="slidenum">
              <a:rPr lang="en-US" smtClean="0"/>
              <a:t>12</a:t>
            </a:fld>
            <a:endParaRPr lang="en-US"/>
          </a:p>
        </p:txBody>
      </p:sp>
    </p:spTree>
    <p:extLst>
      <p:ext uri="{BB962C8B-B14F-4D97-AF65-F5344CB8AC3E}">
        <p14:creationId xmlns:p14="http://schemas.microsoft.com/office/powerpoint/2010/main" val="4125577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B41DB-6AEB-4F40-9C9D-C69E335F980B}" type="slidenum">
              <a:rPr lang="en-US" smtClean="0"/>
              <a:t>19</a:t>
            </a:fld>
            <a:endParaRPr lang="en-US"/>
          </a:p>
        </p:txBody>
      </p:sp>
    </p:spTree>
    <p:extLst>
      <p:ext uri="{BB962C8B-B14F-4D97-AF65-F5344CB8AC3E}">
        <p14:creationId xmlns:p14="http://schemas.microsoft.com/office/powerpoint/2010/main" val="1126267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B41DB-6AEB-4F40-9C9D-C69E335F980B}" type="slidenum">
              <a:rPr lang="en-US" smtClean="0"/>
              <a:t>20</a:t>
            </a:fld>
            <a:endParaRPr lang="en-US"/>
          </a:p>
        </p:txBody>
      </p:sp>
    </p:spTree>
    <p:extLst>
      <p:ext uri="{BB962C8B-B14F-4D97-AF65-F5344CB8AC3E}">
        <p14:creationId xmlns:p14="http://schemas.microsoft.com/office/powerpoint/2010/main" val="2141341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50864C-0F48-234B-A044-62455F2526C4}"/>
              </a:ext>
            </a:extLst>
          </p:cNvPr>
          <p:cNvPicPr>
            <a:picLocks noChangeAspect="1"/>
          </p:cNvPicPr>
          <p:nvPr userDrawn="1"/>
        </p:nvPicPr>
        <p:blipFill>
          <a:blip r:embed="rId2"/>
          <a:srcRect/>
          <a:stretch/>
        </p:blipFill>
        <p:spPr>
          <a:xfrm>
            <a:off x="-20318" y="-8284"/>
            <a:ext cx="12283440" cy="6912891"/>
          </a:xfrm>
          <a:prstGeom prst="rect">
            <a:avLst/>
          </a:prstGeom>
        </p:spPr>
      </p:pic>
      <p:sp>
        <p:nvSpPr>
          <p:cNvPr id="2" name="Title 1">
            <a:extLst>
              <a:ext uri="{FF2B5EF4-FFF2-40B4-BE49-F238E27FC236}">
                <a16:creationId xmlns:a16="http://schemas.microsoft.com/office/drawing/2014/main" id="{770C0B0F-6B20-304F-A37A-D10901EFD172}"/>
              </a:ext>
            </a:extLst>
          </p:cNvPr>
          <p:cNvSpPr>
            <a:spLocks noGrp="1"/>
          </p:cNvSpPr>
          <p:nvPr>
            <p:ph type="ctrTitle"/>
          </p:nvPr>
        </p:nvSpPr>
        <p:spPr>
          <a:xfrm>
            <a:off x="545808" y="1247518"/>
            <a:ext cx="6078279" cy="1655762"/>
          </a:xfrm>
        </p:spPr>
        <p:txBody>
          <a:bodyPr anchor="b"/>
          <a:lstStyle>
            <a:lvl1pPr algn="l">
              <a:defRPr sz="55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4FF7AB9-3BA3-2143-A6B5-5A9CF8899F7D}"/>
              </a:ext>
            </a:extLst>
          </p:cNvPr>
          <p:cNvSpPr>
            <a:spLocks noGrp="1"/>
          </p:cNvSpPr>
          <p:nvPr>
            <p:ph type="subTitle" idx="1" hasCustomPrompt="1"/>
          </p:nvPr>
        </p:nvSpPr>
        <p:spPr>
          <a:xfrm>
            <a:off x="563526" y="3053988"/>
            <a:ext cx="4263655" cy="888169"/>
          </a:xfrm>
        </p:spPr>
        <p:txBody>
          <a:bodyPr/>
          <a:lstStyle>
            <a:lvl1pPr marL="0" indent="0" algn="l">
              <a:buNone/>
              <a:defRPr sz="3001">
                <a:solidFill>
                  <a:schemeClr val="bg1"/>
                </a:solidFill>
                <a:latin typeface="+mj-lt"/>
              </a:defRPr>
            </a:lvl1pPr>
            <a:lvl2pPr marL="457191" indent="0" algn="ctr">
              <a:buNone/>
              <a:defRPr sz="2000"/>
            </a:lvl2pPr>
            <a:lvl3pPr marL="914380" indent="0" algn="ctr">
              <a:buNone/>
              <a:defRPr sz="1801"/>
            </a:lvl3pPr>
            <a:lvl4pPr marL="1371571" indent="0" algn="ctr">
              <a:buNone/>
              <a:defRPr sz="1600"/>
            </a:lvl4pPr>
            <a:lvl5pPr marL="1828761" indent="0" algn="ctr">
              <a:buNone/>
              <a:defRPr sz="1600"/>
            </a:lvl5pPr>
            <a:lvl6pPr marL="2285951" indent="0" algn="ctr">
              <a:buNone/>
              <a:defRPr sz="1600"/>
            </a:lvl6pPr>
            <a:lvl7pPr marL="2743141" indent="0" algn="ctr">
              <a:buNone/>
              <a:defRPr sz="1600"/>
            </a:lvl7pPr>
            <a:lvl8pPr marL="3200332" indent="0" algn="ctr">
              <a:buNone/>
              <a:defRPr sz="1600"/>
            </a:lvl8pPr>
            <a:lvl9pPr marL="3657522" indent="0" algn="ctr">
              <a:buNone/>
              <a:defRPr sz="1600"/>
            </a:lvl9pPr>
          </a:lstStyle>
          <a:p>
            <a:r>
              <a:rPr lang="en-US" dirty="0"/>
              <a:t>Click to add subtitle</a:t>
            </a:r>
          </a:p>
        </p:txBody>
      </p:sp>
      <p:sp>
        <p:nvSpPr>
          <p:cNvPr id="11" name="Content Placeholder 10">
            <a:extLst>
              <a:ext uri="{FF2B5EF4-FFF2-40B4-BE49-F238E27FC236}">
                <a16:creationId xmlns:a16="http://schemas.microsoft.com/office/drawing/2014/main" id="{1F9157F1-9C5F-E24D-9E0D-31B79448676F}"/>
              </a:ext>
            </a:extLst>
          </p:cNvPr>
          <p:cNvSpPr>
            <a:spLocks noGrp="1"/>
          </p:cNvSpPr>
          <p:nvPr>
            <p:ph sz="quarter" idx="10" hasCustomPrompt="1"/>
          </p:nvPr>
        </p:nvSpPr>
        <p:spPr>
          <a:xfrm>
            <a:off x="556438" y="474447"/>
            <a:ext cx="4270744" cy="269832"/>
          </a:xfrm>
        </p:spPr>
        <p:txBody>
          <a:bodyPr/>
          <a:lstStyle>
            <a:lvl1pPr>
              <a:buNone/>
              <a:defRPr sz="900" b="1" i="0">
                <a:solidFill>
                  <a:schemeClr val="accent6"/>
                </a:solidFill>
                <a:latin typeface="+mj-lt"/>
              </a:defRPr>
            </a:lvl1pPr>
            <a:lvl5pPr algn="l">
              <a:buFont typeface="Arial" panose="020B0604020202020204" pitchFamily="34" charset="0"/>
              <a:buNone/>
              <a:defRPr/>
            </a:lvl5pPr>
          </a:lstStyle>
          <a:p>
            <a:pPr lvl="0"/>
            <a:r>
              <a:rPr lang="en-US" dirty="0"/>
              <a:t>MONTH YEAR</a:t>
            </a:r>
          </a:p>
        </p:txBody>
      </p:sp>
      <p:sp>
        <p:nvSpPr>
          <p:cNvPr id="12" name="Content Placeholder 10">
            <a:extLst>
              <a:ext uri="{FF2B5EF4-FFF2-40B4-BE49-F238E27FC236}">
                <a16:creationId xmlns:a16="http://schemas.microsoft.com/office/drawing/2014/main" id="{B045F063-4F74-1B48-B5A8-753D8A4EDA65}"/>
              </a:ext>
            </a:extLst>
          </p:cNvPr>
          <p:cNvSpPr>
            <a:spLocks noGrp="1"/>
          </p:cNvSpPr>
          <p:nvPr>
            <p:ph sz="quarter" idx="11" hasCustomPrompt="1"/>
          </p:nvPr>
        </p:nvSpPr>
        <p:spPr>
          <a:xfrm>
            <a:off x="556439" y="6322355"/>
            <a:ext cx="1176668" cy="344260"/>
          </a:xfrm>
        </p:spPr>
        <p:txBody>
          <a:bodyPr/>
          <a:lstStyle>
            <a:lvl1pPr>
              <a:buNone/>
              <a:defRPr sz="900" b="1" i="0">
                <a:solidFill>
                  <a:schemeClr val="bg1"/>
                </a:solidFill>
                <a:latin typeface="+mj-lt"/>
              </a:defRPr>
            </a:lvl1pPr>
            <a:lvl5pPr algn="l">
              <a:buFont typeface="Arial" panose="020B0604020202020204" pitchFamily="34" charset="0"/>
              <a:buNone/>
              <a:defRPr/>
            </a:lvl5pPr>
          </a:lstStyle>
          <a:p>
            <a:pPr lvl="0"/>
            <a:r>
              <a:rPr lang="en-US" dirty="0"/>
              <a:t>CONFIDENTIAL</a:t>
            </a:r>
          </a:p>
        </p:txBody>
      </p:sp>
      <p:pic>
        <p:nvPicPr>
          <p:cNvPr id="13" name="Picture 12">
            <a:extLst>
              <a:ext uri="{FF2B5EF4-FFF2-40B4-BE49-F238E27FC236}">
                <a16:creationId xmlns:a16="http://schemas.microsoft.com/office/drawing/2014/main" id="{B46F36F3-58BF-BE41-B5F9-DEDDA70E8F7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8425928" y="5777346"/>
            <a:ext cx="3412507" cy="726864"/>
          </a:xfrm>
          <a:prstGeom prst="rect">
            <a:avLst/>
          </a:prstGeom>
        </p:spPr>
      </p:pic>
    </p:spTree>
    <p:extLst>
      <p:ext uri="{BB962C8B-B14F-4D97-AF65-F5344CB8AC3E}">
        <p14:creationId xmlns:p14="http://schemas.microsoft.com/office/powerpoint/2010/main" val="259564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EF22F-86ED-774B-A764-FE5D66827073}"/>
              </a:ext>
            </a:extLst>
          </p:cNvPr>
          <p:cNvSpPr>
            <a:spLocks noGrp="1"/>
          </p:cNvSpPr>
          <p:nvPr>
            <p:ph idx="1"/>
          </p:nvPr>
        </p:nvSpPr>
        <p:spPr>
          <a:xfrm>
            <a:off x="838201" y="2141537"/>
            <a:ext cx="5586067" cy="40392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FA45ACC8-BBC1-AD49-8257-117A25E1A445}"/>
              </a:ext>
            </a:extLst>
          </p:cNvPr>
          <p:cNvSpPr>
            <a:spLocks noGrp="1"/>
          </p:cNvSpPr>
          <p:nvPr>
            <p:ph type="body" sz="quarter" idx="13" hasCustomPrompt="1"/>
          </p:nvPr>
        </p:nvSpPr>
        <p:spPr>
          <a:xfrm>
            <a:off x="838203" y="1391437"/>
            <a:ext cx="7178675" cy="447524"/>
          </a:xfrm>
        </p:spPr>
        <p:txBody>
          <a:bodyPr/>
          <a:lstStyle>
            <a:lvl1pPr>
              <a:buNone/>
              <a:defRPr>
                <a:solidFill>
                  <a:schemeClr val="accent4"/>
                </a:solidFill>
                <a:latin typeface="+mj-lt"/>
              </a:defRPr>
            </a:lvl1pPr>
            <a:lvl3pPr>
              <a:buNone/>
              <a:defRPr/>
            </a:lvl3pPr>
          </a:lstStyle>
          <a:p>
            <a:pPr lvl="0"/>
            <a:r>
              <a:rPr lang="en-US" dirty="0"/>
              <a:t>Click to add subtitle</a:t>
            </a:r>
          </a:p>
        </p:txBody>
      </p:sp>
      <p:sp>
        <p:nvSpPr>
          <p:cNvPr id="9" name="Title 16">
            <a:extLst>
              <a:ext uri="{FF2B5EF4-FFF2-40B4-BE49-F238E27FC236}">
                <a16:creationId xmlns:a16="http://schemas.microsoft.com/office/drawing/2014/main" id="{9EDF55FB-F58D-194A-A74E-197719F5E86F}"/>
              </a:ext>
            </a:extLst>
          </p:cNvPr>
          <p:cNvSpPr>
            <a:spLocks noGrp="1"/>
          </p:cNvSpPr>
          <p:nvPr>
            <p:ph type="title"/>
          </p:nvPr>
        </p:nvSpPr>
        <p:spPr>
          <a:xfrm>
            <a:off x="838203" y="677183"/>
            <a:ext cx="7178675" cy="653129"/>
          </a:xfrm>
        </p:spPr>
        <p:txBody>
          <a:bodyPr/>
          <a:lstStyle>
            <a:lvl1pPr>
              <a:defRPr>
                <a:solidFill>
                  <a:schemeClr val="accent2"/>
                </a:solidFill>
              </a:defRPr>
            </a:lvl1pPr>
          </a:lstStyle>
          <a:p>
            <a:r>
              <a:rPr lang="en-US" dirty="0"/>
              <a:t>Click to edit Master title style</a:t>
            </a:r>
          </a:p>
        </p:txBody>
      </p:sp>
      <p:pic>
        <p:nvPicPr>
          <p:cNvPr id="12" name="Picture 11">
            <a:extLst>
              <a:ext uri="{FF2B5EF4-FFF2-40B4-BE49-F238E27FC236}">
                <a16:creationId xmlns:a16="http://schemas.microsoft.com/office/drawing/2014/main" id="{374C4452-1926-6640-81B5-75E052113CC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1545" t="327" r="10803" b="-327"/>
          <a:stretch/>
        </p:blipFill>
        <p:spPr>
          <a:xfrm>
            <a:off x="6331227" y="-26893"/>
            <a:ext cx="5854424" cy="6914206"/>
          </a:xfrm>
          <a:prstGeom prst="rect">
            <a:avLst/>
          </a:prstGeom>
        </p:spPr>
      </p:pic>
      <p:sp>
        <p:nvSpPr>
          <p:cNvPr id="17" name="Picture Placeholder 16">
            <a:extLst>
              <a:ext uri="{FF2B5EF4-FFF2-40B4-BE49-F238E27FC236}">
                <a16:creationId xmlns:a16="http://schemas.microsoft.com/office/drawing/2014/main" id="{3464C4C7-9A52-D944-A450-C1D86A399733}"/>
              </a:ext>
            </a:extLst>
          </p:cNvPr>
          <p:cNvSpPr>
            <a:spLocks noGrp="1"/>
          </p:cNvSpPr>
          <p:nvPr>
            <p:ph type="pic" sz="quarter" idx="14"/>
          </p:nvPr>
        </p:nvSpPr>
        <p:spPr>
          <a:xfrm>
            <a:off x="9282723" y="-72163"/>
            <a:ext cx="4230143" cy="6959477"/>
          </a:xfrm>
          <a:custGeom>
            <a:avLst/>
            <a:gdLst>
              <a:gd name="connsiteX0" fmla="*/ 2092680 w 4230142"/>
              <a:gd name="connsiteY0" fmla="*/ 0 h 6959477"/>
              <a:gd name="connsiteX1" fmla="*/ 4230142 w 4230142"/>
              <a:gd name="connsiteY1" fmla="*/ 0 h 6959477"/>
              <a:gd name="connsiteX2" fmla="*/ 4230142 w 4230142"/>
              <a:gd name="connsiteY2" fmla="*/ 6959477 h 6959477"/>
              <a:gd name="connsiteX3" fmla="*/ 1052109 w 4230142"/>
              <a:gd name="connsiteY3" fmla="*/ 6959477 h 6959477"/>
              <a:gd name="connsiteX4" fmla="*/ 327679 w 4230142"/>
              <a:gd name="connsiteY4" fmla="*/ 5925351 h 6959477"/>
              <a:gd name="connsiteX5" fmla="*/ 169802 w 4230142"/>
              <a:gd name="connsiteY5" fmla="*/ 4120913 h 69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0142" h="6959477">
                <a:moveTo>
                  <a:pt x="2092680" y="0"/>
                </a:moveTo>
                <a:lnTo>
                  <a:pt x="4230142" y="0"/>
                </a:lnTo>
                <a:lnTo>
                  <a:pt x="4230142" y="6959477"/>
                </a:lnTo>
                <a:lnTo>
                  <a:pt x="1052109" y="6959477"/>
                </a:lnTo>
                <a:lnTo>
                  <a:pt x="327679" y="5925351"/>
                </a:lnTo>
                <a:cubicBezTo>
                  <a:pt x="-43622" y="5395270"/>
                  <a:pt x="-103808" y="4707442"/>
                  <a:pt x="169802" y="4120913"/>
                </a:cubicBezTo>
                <a:close/>
              </a:path>
            </a:pathLst>
          </a:custGeom>
        </p:spPr>
        <p:txBody>
          <a:bodyPr wrap="square">
            <a:noAutofit/>
          </a:bodyPr>
          <a:lstStyle>
            <a:lvl1pPr>
              <a:buNone/>
              <a:defRPr/>
            </a:lvl1pPr>
          </a:lstStyle>
          <a:p>
            <a:endParaRPr lang="en-US" dirty="0"/>
          </a:p>
        </p:txBody>
      </p:sp>
    </p:spTree>
    <p:extLst>
      <p:ext uri="{BB962C8B-B14F-4D97-AF65-F5344CB8AC3E}">
        <p14:creationId xmlns:p14="http://schemas.microsoft.com/office/powerpoint/2010/main" val="2102026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EF22F-86ED-774B-A764-FE5D66827073}"/>
              </a:ext>
            </a:extLst>
          </p:cNvPr>
          <p:cNvSpPr>
            <a:spLocks noGrp="1"/>
          </p:cNvSpPr>
          <p:nvPr>
            <p:ph idx="1"/>
          </p:nvPr>
        </p:nvSpPr>
        <p:spPr>
          <a:xfrm>
            <a:off x="838201" y="2141537"/>
            <a:ext cx="5586067" cy="403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FA45ACC8-BBC1-AD49-8257-117A25E1A445}"/>
              </a:ext>
            </a:extLst>
          </p:cNvPr>
          <p:cNvSpPr>
            <a:spLocks noGrp="1"/>
          </p:cNvSpPr>
          <p:nvPr>
            <p:ph type="body" sz="quarter" idx="13" hasCustomPrompt="1"/>
          </p:nvPr>
        </p:nvSpPr>
        <p:spPr>
          <a:xfrm>
            <a:off x="838203" y="1391437"/>
            <a:ext cx="6894442" cy="447524"/>
          </a:xfrm>
        </p:spPr>
        <p:txBody>
          <a:bodyPr/>
          <a:lstStyle>
            <a:lvl1pPr>
              <a:buNone/>
              <a:defRPr>
                <a:solidFill>
                  <a:schemeClr val="accent4"/>
                </a:solidFill>
                <a:latin typeface="+mj-lt"/>
              </a:defRPr>
            </a:lvl1pPr>
            <a:lvl3pPr>
              <a:buNone/>
              <a:defRPr/>
            </a:lvl3pPr>
          </a:lstStyle>
          <a:p>
            <a:pPr lvl="0"/>
            <a:r>
              <a:rPr lang="en-US" dirty="0"/>
              <a:t>Click to add subtitle</a:t>
            </a:r>
          </a:p>
        </p:txBody>
      </p:sp>
      <p:sp>
        <p:nvSpPr>
          <p:cNvPr id="9" name="Title 16">
            <a:extLst>
              <a:ext uri="{FF2B5EF4-FFF2-40B4-BE49-F238E27FC236}">
                <a16:creationId xmlns:a16="http://schemas.microsoft.com/office/drawing/2014/main" id="{9EDF55FB-F58D-194A-A74E-197719F5E86F}"/>
              </a:ext>
            </a:extLst>
          </p:cNvPr>
          <p:cNvSpPr>
            <a:spLocks noGrp="1"/>
          </p:cNvSpPr>
          <p:nvPr>
            <p:ph type="title"/>
          </p:nvPr>
        </p:nvSpPr>
        <p:spPr>
          <a:xfrm>
            <a:off x="838203" y="677183"/>
            <a:ext cx="6894442" cy="653129"/>
          </a:xfrm>
        </p:spPr>
        <p:txBody>
          <a:bodyPr/>
          <a:lstStyle>
            <a:lvl1pPr>
              <a:defRPr>
                <a:solidFill>
                  <a:schemeClr val="accent2"/>
                </a:solidFill>
              </a:defRPr>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9B81889A-575D-C044-8D9F-86ADE7A9CD2D}"/>
              </a:ext>
            </a:extLst>
          </p:cNvPr>
          <p:cNvSpPr>
            <a:spLocks noGrp="1"/>
          </p:cNvSpPr>
          <p:nvPr>
            <p:ph type="pic" sz="quarter" idx="14"/>
          </p:nvPr>
        </p:nvSpPr>
        <p:spPr>
          <a:xfrm>
            <a:off x="7732643" y="0"/>
            <a:ext cx="4459357" cy="6858000"/>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413639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60E89F-956C-924F-BB86-D7A25D8D721A}"/>
              </a:ext>
            </a:extLst>
          </p:cNvPr>
          <p:cNvSpPr>
            <a:spLocks noGrp="1"/>
          </p:cNvSpPr>
          <p:nvPr>
            <p:ph sz="half" idx="1"/>
          </p:nvPr>
        </p:nvSpPr>
        <p:spPr>
          <a:xfrm>
            <a:off x="838201" y="2137146"/>
            <a:ext cx="5181600" cy="402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D5ED6C5-7657-4742-ADBD-D01A0784E4E7}"/>
              </a:ext>
            </a:extLst>
          </p:cNvPr>
          <p:cNvSpPr>
            <a:spLocks noGrp="1"/>
          </p:cNvSpPr>
          <p:nvPr>
            <p:ph sz="half" idx="2"/>
          </p:nvPr>
        </p:nvSpPr>
        <p:spPr>
          <a:xfrm>
            <a:off x="6172201" y="2137146"/>
            <a:ext cx="5181600" cy="402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a:extLst>
              <a:ext uri="{FF2B5EF4-FFF2-40B4-BE49-F238E27FC236}">
                <a16:creationId xmlns:a16="http://schemas.microsoft.com/office/drawing/2014/main" id="{AEB9EFE1-AA38-1C4B-A880-66466AE17546}"/>
              </a:ext>
            </a:extLst>
          </p:cNvPr>
          <p:cNvSpPr>
            <a:spLocks noGrp="1"/>
          </p:cNvSpPr>
          <p:nvPr>
            <p:ph type="body" sz="quarter" idx="13" hasCustomPrompt="1"/>
          </p:nvPr>
        </p:nvSpPr>
        <p:spPr>
          <a:xfrm>
            <a:off x="838203" y="1391437"/>
            <a:ext cx="7178675" cy="447524"/>
          </a:xfrm>
        </p:spPr>
        <p:txBody>
          <a:bodyPr/>
          <a:lstStyle>
            <a:lvl1pPr>
              <a:buNone/>
              <a:defRPr>
                <a:solidFill>
                  <a:schemeClr val="accent4"/>
                </a:solidFill>
                <a:latin typeface="+mj-lt"/>
              </a:defRPr>
            </a:lvl1pPr>
            <a:lvl3pPr>
              <a:buNone/>
              <a:defRPr/>
            </a:lvl3pPr>
          </a:lstStyle>
          <a:p>
            <a:pPr lvl="0"/>
            <a:r>
              <a:rPr lang="en-US" dirty="0"/>
              <a:t>Click to add subtitle</a:t>
            </a:r>
          </a:p>
        </p:txBody>
      </p:sp>
      <p:sp>
        <p:nvSpPr>
          <p:cNvPr id="15" name="Title 16">
            <a:extLst>
              <a:ext uri="{FF2B5EF4-FFF2-40B4-BE49-F238E27FC236}">
                <a16:creationId xmlns:a16="http://schemas.microsoft.com/office/drawing/2014/main" id="{12F9107F-FE8A-8946-95E2-AB072F6B350D}"/>
              </a:ext>
            </a:extLst>
          </p:cNvPr>
          <p:cNvSpPr>
            <a:spLocks noGrp="1"/>
          </p:cNvSpPr>
          <p:nvPr>
            <p:ph type="title"/>
          </p:nvPr>
        </p:nvSpPr>
        <p:spPr>
          <a:xfrm>
            <a:off x="838203" y="677183"/>
            <a:ext cx="9488557" cy="653129"/>
          </a:xfrm>
        </p:spPr>
        <p:txBody>
          <a:bodyPr/>
          <a:lstStyle>
            <a:lvl1pPr>
              <a:defRPr>
                <a:solidFill>
                  <a:schemeClr val="accent2"/>
                </a:solidFill>
              </a:defRPr>
            </a:lvl1pPr>
          </a:lstStyle>
          <a:p>
            <a:r>
              <a:rPr lang="en-US" dirty="0"/>
              <a:t>Click to edit Master title style</a:t>
            </a:r>
          </a:p>
        </p:txBody>
      </p:sp>
      <p:pic>
        <p:nvPicPr>
          <p:cNvPr id="10" name="Picture 9" descr="A picture containing shape&#10;&#10;Description automatically generated">
            <a:extLst>
              <a:ext uri="{FF2B5EF4-FFF2-40B4-BE49-F238E27FC236}">
                <a16:creationId xmlns:a16="http://schemas.microsoft.com/office/drawing/2014/main" id="{333CD1B1-ACC7-D040-AA26-FC862E41E85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5" y="1"/>
            <a:ext cx="2359267" cy="1391437"/>
          </a:xfrm>
          <a:prstGeom prst="rect">
            <a:avLst/>
          </a:prstGeom>
        </p:spPr>
      </p:pic>
    </p:spTree>
    <p:extLst>
      <p:ext uri="{BB962C8B-B14F-4D97-AF65-F5344CB8AC3E}">
        <p14:creationId xmlns:p14="http://schemas.microsoft.com/office/powerpoint/2010/main" val="2416265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4DAD17-2103-434B-A893-61135C925772}"/>
              </a:ext>
            </a:extLst>
          </p:cNvPr>
          <p:cNvSpPr>
            <a:spLocks noGrp="1"/>
          </p:cNvSpPr>
          <p:nvPr>
            <p:ph type="body" idx="1"/>
          </p:nvPr>
        </p:nvSpPr>
        <p:spPr>
          <a:xfrm>
            <a:off x="839790" y="1851947"/>
            <a:ext cx="5157787" cy="653129"/>
          </a:xfrm>
        </p:spPr>
        <p:txBody>
          <a:bodyPr anchor="b"/>
          <a:lstStyle>
            <a:lvl1pPr marL="0" indent="0">
              <a:buNone/>
              <a:defRPr sz="2400" b="1">
                <a:solidFill>
                  <a:schemeClr val="tx1"/>
                </a:solidFill>
              </a:defRPr>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05651DA-028F-FE45-9EF2-51828CD12953}"/>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C56A122-41B6-DA46-90B8-3FE034904930}"/>
              </a:ext>
            </a:extLst>
          </p:cNvPr>
          <p:cNvSpPr>
            <a:spLocks noGrp="1"/>
          </p:cNvSpPr>
          <p:nvPr>
            <p:ph type="body" sz="quarter" idx="3"/>
          </p:nvPr>
        </p:nvSpPr>
        <p:spPr>
          <a:xfrm>
            <a:off x="6172201" y="1851947"/>
            <a:ext cx="5183187" cy="653129"/>
          </a:xfrm>
        </p:spPr>
        <p:txBody>
          <a:bodyPr anchor="b"/>
          <a:lstStyle>
            <a:lvl1pPr marL="0" indent="0">
              <a:buNone/>
              <a:defRPr sz="2400" b="1">
                <a:solidFill>
                  <a:schemeClr val="tx1"/>
                </a:solidFill>
              </a:defRPr>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A2C39C-2D05-F64F-B8E7-33DBEFEBB71B}"/>
              </a:ext>
            </a:extLst>
          </p:cNvPr>
          <p:cNvSpPr>
            <a:spLocks noGrp="1"/>
          </p:cNvSpPr>
          <p:nvPr>
            <p:ph sz="quarter" idx="4"/>
          </p:nvPr>
        </p:nvSpPr>
        <p:spPr>
          <a:xfrm>
            <a:off x="6172201" y="2505075"/>
            <a:ext cx="51831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a:extLst>
              <a:ext uri="{FF2B5EF4-FFF2-40B4-BE49-F238E27FC236}">
                <a16:creationId xmlns:a16="http://schemas.microsoft.com/office/drawing/2014/main" id="{9D586A62-4D3D-464F-B907-C1837644D599}"/>
              </a:ext>
            </a:extLst>
          </p:cNvPr>
          <p:cNvSpPr>
            <a:spLocks noGrp="1"/>
          </p:cNvSpPr>
          <p:nvPr>
            <p:ph type="body" sz="quarter" idx="13" hasCustomPrompt="1"/>
          </p:nvPr>
        </p:nvSpPr>
        <p:spPr>
          <a:xfrm>
            <a:off x="838203" y="1391437"/>
            <a:ext cx="7178675" cy="447524"/>
          </a:xfrm>
        </p:spPr>
        <p:txBody>
          <a:bodyPr/>
          <a:lstStyle>
            <a:lvl1pPr>
              <a:buNone/>
              <a:defRPr>
                <a:solidFill>
                  <a:schemeClr val="accent4"/>
                </a:solidFill>
                <a:latin typeface="+mj-lt"/>
              </a:defRPr>
            </a:lvl1pPr>
            <a:lvl3pPr>
              <a:buNone/>
              <a:defRPr/>
            </a:lvl3pPr>
          </a:lstStyle>
          <a:p>
            <a:pPr lvl="0"/>
            <a:r>
              <a:rPr lang="en-US" dirty="0"/>
              <a:t>Click to add subtitle</a:t>
            </a:r>
          </a:p>
        </p:txBody>
      </p:sp>
      <p:sp>
        <p:nvSpPr>
          <p:cNvPr id="18" name="Title 16">
            <a:extLst>
              <a:ext uri="{FF2B5EF4-FFF2-40B4-BE49-F238E27FC236}">
                <a16:creationId xmlns:a16="http://schemas.microsoft.com/office/drawing/2014/main" id="{F3AB6AE0-54D1-064A-BC28-78BB6FB9811C}"/>
              </a:ext>
            </a:extLst>
          </p:cNvPr>
          <p:cNvSpPr>
            <a:spLocks noGrp="1"/>
          </p:cNvSpPr>
          <p:nvPr>
            <p:ph type="title"/>
          </p:nvPr>
        </p:nvSpPr>
        <p:spPr>
          <a:xfrm>
            <a:off x="838203" y="677183"/>
            <a:ext cx="9488557" cy="653129"/>
          </a:xfrm>
        </p:spPr>
        <p:txBody>
          <a:bodyPr/>
          <a:lstStyle>
            <a:lvl1pPr>
              <a:defRPr>
                <a:solidFill>
                  <a:schemeClr val="accent2"/>
                </a:solidFill>
              </a:defRPr>
            </a:lvl1pPr>
          </a:lstStyle>
          <a:p>
            <a:r>
              <a:rPr lang="en-US" dirty="0"/>
              <a:t>Click to edit Master title style</a:t>
            </a:r>
          </a:p>
        </p:txBody>
      </p:sp>
      <p:pic>
        <p:nvPicPr>
          <p:cNvPr id="11" name="Picture 10" descr="A picture containing shape&#10;&#10;Description automatically generated">
            <a:extLst>
              <a:ext uri="{FF2B5EF4-FFF2-40B4-BE49-F238E27FC236}">
                <a16:creationId xmlns:a16="http://schemas.microsoft.com/office/drawing/2014/main" id="{0128ADE0-B093-A147-97D9-975FEB9D559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5" y="1"/>
            <a:ext cx="2359267" cy="1391437"/>
          </a:xfrm>
          <a:prstGeom prst="rect">
            <a:avLst/>
          </a:prstGeom>
        </p:spPr>
      </p:pic>
    </p:spTree>
    <p:extLst>
      <p:ext uri="{BB962C8B-B14F-4D97-AF65-F5344CB8AC3E}">
        <p14:creationId xmlns:p14="http://schemas.microsoft.com/office/powerpoint/2010/main" val="2051131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6">
            <a:extLst>
              <a:ext uri="{FF2B5EF4-FFF2-40B4-BE49-F238E27FC236}">
                <a16:creationId xmlns:a16="http://schemas.microsoft.com/office/drawing/2014/main" id="{46E903B9-9DDC-6247-AA5D-F2D224BF4277}"/>
              </a:ext>
            </a:extLst>
          </p:cNvPr>
          <p:cNvSpPr>
            <a:spLocks noGrp="1"/>
          </p:cNvSpPr>
          <p:nvPr>
            <p:ph type="title"/>
          </p:nvPr>
        </p:nvSpPr>
        <p:spPr>
          <a:xfrm>
            <a:off x="838203" y="677183"/>
            <a:ext cx="9488557" cy="653129"/>
          </a:xfrm>
        </p:spPr>
        <p:txBody>
          <a:bodyPr/>
          <a:lstStyle>
            <a:lvl1pPr>
              <a:defRPr>
                <a:solidFill>
                  <a:schemeClr val="accent2"/>
                </a:solidFill>
              </a:defRPr>
            </a:lvl1pPr>
          </a:lstStyle>
          <a:p>
            <a:r>
              <a:rPr lang="en-US" dirty="0"/>
              <a:t>Click to edit Master title style</a:t>
            </a:r>
          </a:p>
        </p:txBody>
      </p:sp>
      <p:pic>
        <p:nvPicPr>
          <p:cNvPr id="6" name="Picture 5" descr="A picture containing shape&#10;&#10;Description automatically generated">
            <a:extLst>
              <a:ext uri="{FF2B5EF4-FFF2-40B4-BE49-F238E27FC236}">
                <a16:creationId xmlns:a16="http://schemas.microsoft.com/office/drawing/2014/main" id="{9ECBC20A-DC71-0A47-A5D5-2CA7A9E99C9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5" y="1"/>
            <a:ext cx="2359267" cy="1391437"/>
          </a:xfrm>
          <a:prstGeom prst="rect">
            <a:avLst/>
          </a:prstGeom>
        </p:spPr>
      </p:pic>
    </p:spTree>
    <p:extLst>
      <p:ext uri="{BB962C8B-B14F-4D97-AF65-F5344CB8AC3E}">
        <p14:creationId xmlns:p14="http://schemas.microsoft.com/office/powerpoint/2010/main" val="4097605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39EC2199-FD85-324A-ACBC-6D93CAB7DB2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5" y="1"/>
            <a:ext cx="2359267" cy="1391437"/>
          </a:xfrm>
          <a:prstGeom prst="rect">
            <a:avLst/>
          </a:prstGeom>
        </p:spPr>
      </p:pic>
    </p:spTree>
    <p:extLst>
      <p:ext uri="{BB962C8B-B14F-4D97-AF65-F5344CB8AC3E}">
        <p14:creationId xmlns:p14="http://schemas.microsoft.com/office/powerpoint/2010/main" val="4029334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527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8C56-2C62-5749-95A5-09F1D2E3DD8F}"/>
              </a:ext>
            </a:extLst>
          </p:cNvPr>
          <p:cNvSpPr>
            <a:spLocks noGrp="1"/>
          </p:cNvSpPr>
          <p:nvPr>
            <p:ph type="title"/>
          </p:nvPr>
        </p:nvSpPr>
        <p:spPr>
          <a:xfrm>
            <a:off x="839791" y="457200"/>
            <a:ext cx="3932237" cy="1600200"/>
          </a:xfrm>
        </p:spPr>
        <p:txBody>
          <a:bodyPr anchor="b"/>
          <a:lstStyle>
            <a:lvl1pPr>
              <a:defRPr sz="3200">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13557A4-70F3-D94C-87B8-A3DCF4EF0001}"/>
              </a:ext>
            </a:extLst>
          </p:cNvPr>
          <p:cNvSpPr>
            <a:spLocks noGrp="1"/>
          </p:cNvSpPr>
          <p:nvPr>
            <p:ph idx="1"/>
          </p:nvPr>
        </p:nvSpPr>
        <p:spPr>
          <a:xfrm>
            <a:off x="5183187" y="1391437"/>
            <a:ext cx="6172201" cy="44696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88C4D9D-BA11-B54D-A5A4-EB969C23856F}"/>
              </a:ext>
            </a:extLst>
          </p:cNvPr>
          <p:cNvSpPr>
            <a:spLocks noGrp="1"/>
          </p:cNvSpPr>
          <p:nvPr>
            <p:ph type="body" sz="half" idx="2"/>
          </p:nvPr>
        </p:nvSpPr>
        <p:spPr>
          <a:xfrm>
            <a:off x="839791" y="2349796"/>
            <a:ext cx="3932237" cy="3519193"/>
          </a:xfrm>
        </p:spPr>
        <p:txBody>
          <a:bodyPr/>
          <a:lstStyle>
            <a:lvl1pPr marL="0" indent="0">
              <a:buNone/>
              <a:defRPr sz="1600"/>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Click to edit Master text styles</a:t>
            </a:r>
          </a:p>
        </p:txBody>
      </p:sp>
      <p:pic>
        <p:nvPicPr>
          <p:cNvPr id="8" name="Picture 7" descr="A picture containing shape&#10;&#10;Description automatically generated">
            <a:extLst>
              <a:ext uri="{FF2B5EF4-FFF2-40B4-BE49-F238E27FC236}">
                <a16:creationId xmlns:a16="http://schemas.microsoft.com/office/drawing/2014/main" id="{170FBCBB-6421-794A-A89F-13415E684B1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5" y="1"/>
            <a:ext cx="2359267" cy="1391437"/>
          </a:xfrm>
          <a:prstGeom prst="rect">
            <a:avLst/>
          </a:prstGeom>
        </p:spPr>
      </p:pic>
    </p:spTree>
    <p:extLst>
      <p:ext uri="{BB962C8B-B14F-4D97-AF65-F5344CB8AC3E}">
        <p14:creationId xmlns:p14="http://schemas.microsoft.com/office/powerpoint/2010/main" val="168659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6FCD-DB4F-DC4D-828F-A3731C2E4AE2}"/>
              </a:ext>
            </a:extLst>
          </p:cNvPr>
          <p:cNvSpPr>
            <a:spLocks noGrp="1"/>
          </p:cNvSpPr>
          <p:nvPr>
            <p:ph type="title"/>
          </p:nvPr>
        </p:nvSpPr>
        <p:spPr>
          <a:xfrm>
            <a:off x="839791" y="457200"/>
            <a:ext cx="3932237" cy="1600200"/>
          </a:xfrm>
        </p:spPr>
        <p:txBody>
          <a:bodyPr anchor="b"/>
          <a:lstStyle>
            <a:lvl1pPr>
              <a:defRPr sz="3200">
                <a:solidFill>
                  <a:schemeClr val="accent2"/>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554CB07F-8B72-C647-BDC2-1545A74DA989}"/>
              </a:ext>
            </a:extLst>
          </p:cNvPr>
          <p:cNvSpPr>
            <a:spLocks noGrp="1"/>
          </p:cNvSpPr>
          <p:nvPr>
            <p:ph type="pic" idx="1"/>
          </p:nvPr>
        </p:nvSpPr>
        <p:spPr>
          <a:xfrm>
            <a:off x="5183187" y="1280160"/>
            <a:ext cx="6172201" cy="4580890"/>
          </a:xfrm>
        </p:spPr>
        <p:txBody>
          <a:bodyPr/>
          <a:lstStyle>
            <a:lvl1pPr marL="0" indent="0">
              <a:buNone/>
              <a:defRPr sz="3200"/>
            </a:lvl1pPr>
            <a:lvl2pPr marL="457191" indent="0">
              <a:buNone/>
              <a:defRPr sz="2800"/>
            </a:lvl2pPr>
            <a:lvl3pPr marL="914380" indent="0">
              <a:buNone/>
              <a:defRPr sz="2400"/>
            </a:lvl3pPr>
            <a:lvl4pPr marL="1371571" indent="0">
              <a:buNone/>
              <a:defRPr sz="2000"/>
            </a:lvl4pPr>
            <a:lvl5pPr marL="1828761" indent="0">
              <a:buNone/>
              <a:defRPr sz="2000"/>
            </a:lvl5pPr>
            <a:lvl6pPr marL="2285951" indent="0">
              <a:buNone/>
              <a:defRPr sz="2000"/>
            </a:lvl6pPr>
            <a:lvl7pPr marL="2743141" indent="0">
              <a:buNone/>
              <a:defRPr sz="2000"/>
            </a:lvl7pPr>
            <a:lvl8pPr marL="3200332" indent="0">
              <a:buNone/>
              <a:defRPr sz="2000"/>
            </a:lvl8pPr>
            <a:lvl9pPr marL="3657522"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3E17C44-A3C7-6848-B7FE-3C1315ECF492}"/>
              </a:ext>
            </a:extLst>
          </p:cNvPr>
          <p:cNvSpPr>
            <a:spLocks noGrp="1"/>
          </p:cNvSpPr>
          <p:nvPr>
            <p:ph type="body" sz="half" idx="2"/>
          </p:nvPr>
        </p:nvSpPr>
        <p:spPr>
          <a:xfrm>
            <a:off x="839791" y="2339164"/>
            <a:ext cx="3932237" cy="3529825"/>
          </a:xfrm>
        </p:spPr>
        <p:txBody>
          <a:bodyPr/>
          <a:lstStyle>
            <a:lvl1pPr marL="0" indent="0">
              <a:buNone/>
              <a:defRPr sz="1600"/>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Click to edit Master text styles</a:t>
            </a:r>
          </a:p>
        </p:txBody>
      </p:sp>
      <p:pic>
        <p:nvPicPr>
          <p:cNvPr id="8" name="Picture 7" descr="A picture containing shape&#10;&#10;Description automatically generated">
            <a:extLst>
              <a:ext uri="{FF2B5EF4-FFF2-40B4-BE49-F238E27FC236}">
                <a16:creationId xmlns:a16="http://schemas.microsoft.com/office/drawing/2014/main" id="{D7B3D7FE-A214-B54E-B2EB-3ACD7EECEC4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5" y="1"/>
            <a:ext cx="2359267" cy="1391437"/>
          </a:xfrm>
          <a:prstGeom prst="rect">
            <a:avLst/>
          </a:prstGeom>
        </p:spPr>
      </p:pic>
    </p:spTree>
    <p:extLst>
      <p:ext uri="{BB962C8B-B14F-4D97-AF65-F5344CB8AC3E}">
        <p14:creationId xmlns:p14="http://schemas.microsoft.com/office/powerpoint/2010/main" val="971603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EF22F-86ED-774B-A764-FE5D66827073}"/>
              </a:ext>
            </a:extLst>
          </p:cNvPr>
          <p:cNvSpPr>
            <a:spLocks noGrp="1"/>
          </p:cNvSpPr>
          <p:nvPr>
            <p:ph idx="1"/>
          </p:nvPr>
        </p:nvSpPr>
        <p:spPr>
          <a:xfrm>
            <a:off x="838203" y="2141537"/>
            <a:ext cx="10515600" cy="403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FA45ACC8-BBC1-AD49-8257-117A25E1A445}"/>
              </a:ext>
            </a:extLst>
          </p:cNvPr>
          <p:cNvSpPr>
            <a:spLocks noGrp="1"/>
          </p:cNvSpPr>
          <p:nvPr>
            <p:ph type="body" sz="quarter" idx="13" hasCustomPrompt="1"/>
          </p:nvPr>
        </p:nvSpPr>
        <p:spPr>
          <a:xfrm>
            <a:off x="838203" y="1391437"/>
            <a:ext cx="7178675" cy="447524"/>
          </a:xfrm>
        </p:spPr>
        <p:txBody>
          <a:bodyPr/>
          <a:lstStyle>
            <a:lvl1pPr>
              <a:buNone/>
              <a:defRPr>
                <a:solidFill>
                  <a:schemeClr val="accent4"/>
                </a:solidFill>
                <a:latin typeface="+mj-lt"/>
              </a:defRPr>
            </a:lvl1pPr>
            <a:lvl3pPr>
              <a:buNone/>
              <a:defRPr/>
            </a:lvl3pPr>
          </a:lstStyle>
          <a:p>
            <a:pPr lvl="0"/>
            <a:r>
              <a:rPr lang="en-US" dirty="0"/>
              <a:t>Click to add subtitle</a:t>
            </a:r>
          </a:p>
        </p:txBody>
      </p:sp>
      <p:sp>
        <p:nvSpPr>
          <p:cNvPr id="17" name="Title 16">
            <a:extLst>
              <a:ext uri="{FF2B5EF4-FFF2-40B4-BE49-F238E27FC236}">
                <a16:creationId xmlns:a16="http://schemas.microsoft.com/office/drawing/2014/main" id="{0E76EE66-1BD5-584A-8913-05BFF94D7C5C}"/>
              </a:ext>
            </a:extLst>
          </p:cNvPr>
          <p:cNvSpPr>
            <a:spLocks noGrp="1"/>
          </p:cNvSpPr>
          <p:nvPr>
            <p:ph type="title"/>
          </p:nvPr>
        </p:nvSpPr>
        <p:spPr>
          <a:xfrm>
            <a:off x="838203" y="677183"/>
            <a:ext cx="9488557" cy="653129"/>
          </a:xfrm>
        </p:spPr>
        <p:txBody>
          <a:bodyPr/>
          <a:lstStyle>
            <a:lvl1pPr>
              <a:defRPr>
                <a:solidFill>
                  <a:schemeClr val="accent2"/>
                </a:solidFill>
              </a:defRPr>
            </a:lvl1pPr>
          </a:lstStyle>
          <a:p>
            <a:r>
              <a:rPr lang="en-US" dirty="0"/>
              <a:t>Click to edit Master title style</a:t>
            </a:r>
          </a:p>
        </p:txBody>
      </p:sp>
      <p:pic>
        <p:nvPicPr>
          <p:cNvPr id="8" name="Picture 7" descr="A picture containing shape&#10;&#10;Description automatically generated">
            <a:extLst>
              <a:ext uri="{FF2B5EF4-FFF2-40B4-BE49-F238E27FC236}">
                <a16:creationId xmlns:a16="http://schemas.microsoft.com/office/drawing/2014/main" id="{4E0AED49-51F1-4A42-82F6-179776062C3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5" y="1"/>
            <a:ext cx="2359267" cy="1391437"/>
          </a:xfrm>
          <a:prstGeom prst="rect">
            <a:avLst/>
          </a:prstGeom>
        </p:spPr>
      </p:pic>
    </p:spTree>
    <p:extLst>
      <p:ext uri="{BB962C8B-B14F-4D97-AF65-F5344CB8AC3E}">
        <p14:creationId xmlns:p14="http://schemas.microsoft.com/office/powerpoint/2010/main" val="173174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4ADC6-194F-7A4B-8B9E-15A37F3F50CE}"/>
              </a:ext>
            </a:extLst>
          </p:cNvPr>
          <p:cNvPicPr>
            <a:picLocks noChangeAspect="1"/>
          </p:cNvPicPr>
          <p:nvPr userDrawn="1"/>
        </p:nvPicPr>
        <p:blipFill>
          <a:blip r:embed="rId2"/>
          <a:srcRect/>
          <a:stretch/>
        </p:blipFill>
        <p:spPr>
          <a:xfrm>
            <a:off x="-24130" y="-18444"/>
            <a:ext cx="12287250" cy="6915035"/>
          </a:xfrm>
          <a:prstGeom prst="rect">
            <a:avLst/>
          </a:prstGeom>
        </p:spPr>
      </p:pic>
      <p:sp>
        <p:nvSpPr>
          <p:cNvPr id="2" name="Title 1">
            <a:extLst>
              <a:ext uri="{FF2B5EF4-FFF2-40B4-BE49-F238E27FC236}">
                <a16:creationId xmlns:a16="http://schemas.microsoft.com/office/drawing/2014/main" id="{770C0B0F-6B20-304F-A37A-D10901EFD172}"/>
              </a:ext>
            </a:extLst>
          </p:cNvPr>
          <p:cNvSpPr>
            <a:spLocks noGrp="1"/>
          </p:cNvSpPr>
          <p:nvPr>
            <p:ph type="ctrTitle"/>
          </p:nvPr>
        </p:nvSpPr>
        <p:spPr>
          <a:xfrm>
            <a:off x="545808" y="1247518"/>
            <a:ext cx="6078279" cy="1655762"/>
          </a:xfrm>
        </p:spPr>
        <p:txBody>
          <a:bodyPr anchor="b"/>
          <a:lstStyle>
            <a:lvl1pPr algn="l">
              <a:defRPr sz="55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FF7AB9-3BA3-2143-A6B5-5A9CF8899F7D}"/>
              </a:ext>
            </a:extLst>
          </p:cNvPr>
          <p:cNvSpPr>
            <a:spLocks noGrp="1"/>
          </p:cNvSpPr>
          <p:nvPr>
            <p:ph type="subTitle" idx="1" hasCustomPrompt="1"/>
          </p:nvPr>
        </p:nvSpPr>
        <p:spPr>
          <a:xfrm>
            <a:off x="563526" y="3053988"/>
            <a:ext cx="4263655" cy="888169"/>
          </a:xfrm>
        </p:spPr>
        <p:txBody>
          <a:bodyPr/>
          <a:lstStyle>
            <a:lvl1pPr marL="0" indent="0" algn="l">
              <a:buNone/>
              <a:defRPr sz="3001">
                <a:solidFill>
                  <a:schemeClr val="bg1"/>
                </a:solidFill>
                <a:latin typeface="+mj-lt"/>
              </a:defRPr>
            </a:lvl1pPr>
            <a:lvl2pPr marL="457191" indent="0" algn="ctr">
              <a:buNone/>
              <a:defRPr sz="2000"/>
            </a:lvl2pPr>
            <a:lvl3pPr marL="914380" indent="0" algn="ctr">
              <a:buNone/>
              <a:defRPr sz="1801"/>
            </a:lvl3pPr>
            <a:lvl4pPr marL="1371571" indent="0" algn="ctr">
              <a:buNone/>
              <a:defRPr sz="1600"/>
            </a:lvl4pPr>
            <a:lvl5pPr marL="1828761" indent="0" algn="ctr">
              <a:buNone/>
              <a:defRPr sz="1600"/>
            </a:lvl5pPr>
            <a:lvl6pPr marL="2285951" indent="0" algn="ctr">
              <a:buNone/>
              <a:defRPr sz="1600"/>
            </a:lvl6pPr>
            <a:lvl7pPr marL="2743141" indent="0" algn="ctr">
              <a:buNone/>
              <a:defRPr sz="1600"/>
            </a:lvl7pPr>
            <a:lvl8pPr marL="3200332" indent="0" algn="ctr">
              <a:buNone/>
              <a:defRPr sz="1600"/>
            </a:lvl8pPr>
            <a:lvl9pPr marL="3657522" indent="0" algn="ctr">
              <a:buNone/>
              <a:defRPr sz="1600"/>
            </a:lvl9pPr>
          </a:lstStyle>
          <a:p>
            <a:r>
              <a:rPr lang="en-US" dirty="0"/>
              <a:t>Click to add subtitle</a:t>
            </a:r>
          </a:p>
        </p:txBody>
      </p:sp>
      <p:sp>
        <p:nvSpPr>
          <p:cNvPr id="11" name="Content Placeholder 10">
            <a:extLst>
              <a:ext uri="{FF2B5EF4-FFF2-40B4-BE49-F238E27FC236}">
                <a16:creationId xmlns:a16="http://schemas.microsoft.com/office/drawing/2014/main" id="{1F9157F1-9C5F-E24D-9E0D-31B79448676F}"/>
              </a:ext>
            </a:extLst>
          </p:cNvPr>
          <p:cNvSpPr>
            <a:spLocks noGrp="1"/>
          </p:cNvSpPr>
          <p:nvPr>
            <p:ph sz="quarter" idx="10" hasCustomPrompt="1"/>
          </p:nvPr>
        </p:nvSpPr>
        <p:spPr>
          <a:xfrm>
            <a:off x="556438" y="474447"/>
            <a:ext cx="4270744" cy="269832"/>
          </a:xfrm>
        </p:spPr>
        <p:txBody>
          <a:bodyPr/>
          <a:lstStyle>
            <a:lvl1pPr>
              <a:buNone/>
              <a:defRPr sz="900" b="1" i="0">
                <a:solidFill>
                  <a:schemeClr val="bg1"/>
                </a:solidFill>
                <a:latin typeface="+mj-lt"/>
              </a:defRPr>
            </a:lvl1pPr>
            <a:lvl5pPr algn="l">
              <a:buFont typeface="Arial" panose="020B0604020202020204" pitchFamily="34" charset="0"/>
              <a:buNone/>
              <a:defRPr/>
            </a:lvl5pPr>
          </a:lstStyle>
          <a:p>
            <a:pPr lvl="0"/>
            <a:r>
              <a:rPr lang="en-US" dirty="0"/>
              <a:t>MONTH YEAR</a:t>
            </a:r>
          </a:p>
        </p:txBody>
      </p:sp>
      <p:sp>
        <p:nvSpPr>
          <p:cNvPr id="12" name="Content Placeholder 10">
            <a:extLst>
              <a:ext uri="{FF2B5EF4-FFF2-40B4-BE49-F238E27FC236}">
                <a16:creationId xmlns:a16="http://schemas.microsoft.com/office/drawing/2014/main" id="{B045F063-4F74-1B48-B5A8-753D8A4EDA65}"/>
              </a:ext>
            </a:extLst>
          </p:cNvPr>
          <p:cNvSpPr>
            <a:spLocks noGrp="1"/>
          </p:cNvSpPr>
          <p:nvPr>
            <p:ph sz="quarter" idx="11" hasCustomPrompt="1"/>
          </p:nvPr>
        </p:nvSpPr>
        <p:spPr>
          <a:xfrm>
            <a:off x="556439" y="6322355"/>
            <a:ext cx="1176668" cy="344260"/>
          </a:xfrm>
        </p:spPr>
        <p:txBody>
          <a:bodyPr/>
          <a:lstStyle>
            <a:lvl1pPr>
              <a:buNone/>
              <a:defRPr sz="900" b="1" i="0">
                <a:solidFill>
                  <a:schemeClr val="bg1"/>
                </a:solidFill>
                <a:latin typeface="+mj-lt"/>
              </a:defRPr>
            </a:lvl1pPr>
            <a:lvl5pPr algn="l">
              <a:buFont typeface="Arial" panose="020B0604020202020204" pitchFamily="34" charset="0"/>
              <a:buNone/>
              <a:defRPr/>
            </a:lvl5pPr>
          </a:lstStyle>
          <a:p>
            <a:pPr lvl="0"/>
            <a:r>
              <a:rPr lang="en-US" dirty="0"/>
              <a:t>CONFIDENTIAL</a:t>
            </a:r>
          </a:p>
        </p:txBody>
      </p:sp>
      <p:pic>
        <p:nvPicPr>
          <p:cNvPr id="9" name="Picture 8">
            <a:extLst>
              <a:ext uri="{FF2B5EF4-FFF2-40B4-BE49-F238E27FC236}">
                <a16:creationId xmlns:a16="http://schemas.microsoft.com/office/drawing/2014/main" id="{03D0B2E5-3C30-2642-A099-2B5DBA3937AE}"/>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8425928" y="5777346"/>
            <a:ext cx="3412507" cy="726864"/>
          </a:xfrm>
          <a:prstGeom prst="rect">
            <a:avLst/>
          </a:prstGeom>
        </p:spPr>
      </p:pic>
    </p:spTree>
    <p:extLst>
      <p:ext uri="{BB962C8B-B14F-4D97-AF65-F5344CB8AC3E}">
        <p14:creationId xmlns:p14="http://schemas.microsoft.com/office/powerpoint/2010/main" val="4004123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60E89F-956C-924F-BB86-D7A25D8D721A}"/>
              </a:ext>
            </a:extLst>
          </p:cNvPr>
          <p:cNvSpPr>
            <a:spLocks noGrp="1"/>
          </p:cNvSpPr>
          <p:nvPr>
            <p:ph sz="half" idx="1"/>
          </p:nvPr>
        </p:nvSpPr>
        <p:spPr>
          <a:xfrm>
            <a:off x="838201" y="2137146"/>
            <a:ext cx="5181600" cy="40291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D5ED6C5-7657-4742-ADBD-D01A0784E4E7}"/>
              </a:ext>
            </a:extLst>
          </p:cNvPr>
          <p:cNvSpPr>
            <a:spLocks noGrp="1"/>
          </p:cNvSpPr>
          <p:nvPr>
            <p:ph sz="half" idx="2"/>
          </p:nvPr>
        </p:nvSpPr>
        <p:spPr>
          <a:xfrm>
            <a:off x="6172201" y="2137146"/>
            <a:ext cx="5181600" cy="402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a:extLst>
              <a:ext uri="{FF2B5EF4-FFF2-40B4-BE49-F238E27FC236}">
                <a16:creationId xmlns:a16="http://schemas.microsoft.com/office/drawing/2014/main" id="{AEB9EFE1-AA38-1C4B-A880-66466AE17546}"/>
              </a:ext>
            </a:extLst>
          </p:cNvPr>
          <p:cNvSpPr>
            <a:spLocks noGrp="1"/>
          </p:cNvSpPr>
          <p:nvPr>
            <p:ph type="body" sz="quarter" idx="13" hasCustomPrompt="1"/>
          </p:nvPr>
        </p:nvSpPr>
        <p:spPr>
          <a:xfrm>
            <a:off x="838203" y="1391437"/>
            <a:ext cx="7178675" cy="447524"/>
          </a:xfrm>
        </p:spPr>
        <p:txBody>
          <a:bodyPr/>
          <a:lstStyle>
            <a:lvl1pPr>
              <a:buNone/>
              <a:defRPr>
                <a:solidFill>
                  <a:schemeClr val="accent4"/>
                </a:solidFill>
                <a:latin typeface="+mj-lt"/>
              </a:defRPr>
            </a:lvl1pPr>
            <a:lvl3pPr>
              <a:buNone/>
              <a:defRPr/>
            </a:lvl3pPr>
          </a:lstStyle>
          <a:p>
            <a:pPr lvl="0"/>
            <a:r>
              <a:rPr lang="en-US" dirty="0"/>
              <a:t>Click to add subtitle</a:t>
            </a:r>
          </a:p>
        </p:txBody>
      </p:sp>
      <p:sp>
        <p:nvSpPr>
          <p:cNvPr id="16" name="Title 16">
            <a:extLst>
              <a:ext uri="{FF2B5EF4-FFF2-40B4-BE49-F238E27FC236}">
                <a16:creationId xmlns:a16="http://schemas.microsoft.com/office/drawing/2014/main" id="{E8226A0E-790C-5446-A083-2439FBE6AD18}"/>
              </a:ext>
            </a:extLst>
          </p:cNvPr>
          <p:cNvSpPr>
            <a:spLocks noGrp="1"/>
          </p:cNvSpPr>
          <p:nvPr>
            <p:ph type="title"/>
          </p:nvPr>
        </p:nvSpPr>
        <p:spPr>
          <a:xfrm>
            <a:off x="838203" y="677183"/>
            <a:ext cx="9488557" cy="653129"/>
          </a:xfrm>
        </p:spPr>
        <p:txBody>
          <a:bodyPr/>
          <a:lstStyle>
            <a:lvl1pPr>
              <a:defRPr>
                <a:solidFill>
                  <a:schemeClr val="accent2"/>
                </a:solidFill>
              </a:defRPr>
            </a:lvl1pPr>
          </a:lstStyle>
          <a:p>
            <a:r>
              <a:rPr lang="en-US" dirty="0"/>
              <a:t>Click to edit Master title style</a:t>
            </a:r>
          </a:p>
        </p:txBody>
      </p:sp>
      <p:pic>
        <p:nvPicPr>
          <p:cNvPr id="10" name="Picture 9" descr="A picture containing shape&#10;&#10;Description automatically generated">
            <a:extLst>
              <a:ext uri="{FF2B5EF4-FFF2-40B4-BE49-F238E27FC236}">
                <a16:creationId xmlns:a16="http://schemas.microsoft.com/office/drawing/2014/main" id="{3F935555-EF51-BD4B-92AD-2A5DC80D9FD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5" y="1"/>
            <a:ext cx="2359267" cy="1391437"/>
          </a:xfrm>
          <a:prstGeom prst="rect">
            <a:avLst/>
          </a:prstGeom>
        </p:spPr>
      </p:pic>
    </p:spTree>
    <p:extLst>
      <p:ext uri="{BB962C8B-B14F-4D97-AF65-F5344CB8AC3E}">
        <p14:creationId xmlns:p14="http://schemas.microsoft.com/office/powerpoint/2010/main" val="2008697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BF8F-07D8-D440-B28E-46F26FD37727}"/>
              </a:ext>
            </a:extLst>
          </p:cNvPr>
          <p:cNvSpPr>
            <a:spLocks noGrp="1"/>
          </p:cNvSpPr>
          <p:nvPr>
            <p:ph type="title"/>
          </p:nvPr>
        </p:nvSpPr>
        <p:spPr>
          <a:xfrm>
            <a:off x="838203" y="599442"/>
            <a:ext cx="10515600" cy="873759"/>
          </a:xfrm>
        </p:spPr>
        <p:txBody>
          <a:bodyPr/>
          <a:lstStyle>
            <a:lvl1pPr>
              <a:defRPr>
                <a:solidFill>
                  <a:schemeClr val="accent2"/>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2E3C751A-B1E7-AB41-AA7E-CB0F8FCE4D0E}"/>
              </a:ext>
            </a:extLst>
          </p:cNvPr>
          <p:cNvSpPr>
            <a:spLocks noGrp="1"/>
          </p:cNvSpPr>
          <p:nvPr>
            <p:ph idx="1"/>
          </p:nvPr>
        </p:nvSpPr>
        <p:spPr>
          <a:xfrm>
            <a:off x="838203" y="1719472"/>
            <a:ext cx="10515600" cy="446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5416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B60540-79EA-B94D-8815-FEB16BC24F9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326612" y="5969192"/>
            <a:ext cx="2511821" cy="535018"/>
          </a:xfrm>
          <a:prstGeom prst="rect">
            <a:avLst/>
          </a:prstGeom>
        </p:spPr>
      </p:pic>
      <p:pic>
        <p:nvPicPr>
          <p:cNvPr id="6" name="Picture 5">
            <a:extLst>
              <a:ext uri="{FF2B5EF4-FFF2-40B4-BE49-F238E27FC236}">
                <a16:creationId xmlns:a16="http://schemas.microsoft.com/office/drawing/2014/main" id="{49557684-5310-ED4B-B774-5B4D9A15072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20" t="1768" r="13382" b="15150"/>
          <a:stretch/>
        </p:blipFill>
        <p:spPr>
          <a:xfrm>
            <a:off x="0" y="1"/>
            <a:ext cx="9018519" cy="4886325"/>
          </a:xfrm>
          <a:prstGeom prst="rect">
            <a:avLst/>
          </a:prstGeom>
        </p:spPr>
      </p:pic>
      <p:pic>
        <p:nvPicPr>
          <p:cNvPr id="9" name="Picture 8">
            <a:extLst>
              <a:ext uri="{FF2B5EF4-FFF2-40B4-BE49-F238E27FC236}">
                <a16:creationId xmlns:a16="http://schemas.microsoft.com/office/drawing/2014/main" id="{EA34EE7B-C42A-F84A-B1EC-3B357CA02FEA}"/>
              </a:ext>
            </a:extLst>
          </p:cNvPr>
          <p:cNvPicPr>
            <a:picLocks noChangeAspect="1"/>
          </p:cNvPicPr>
          <p:nvPr userDrawn="1"/>
        </p:nvPicPr>
        <p:blipFill>
          <a:blip r:embed="rId4" cstate="hqprint">
            <a:extLst>
              <a:ext uri="{28A0092B-C50C-407E-A947-70E740481C1C}">
                <a14:useLocalDpi xmlns:a14="http://schemas.microsoft.com/office/drawing/2010/main"/>
              </a:ext>
            </a:extLst>
          </a:blip>
          <a:srcRect t="31067" b="31067"/>
          <a:stretch/>
        </p:blipFill>
        <p:spPr>
          <a:xfrm>
            <a:off x="8425928" y="5777346"/>
            <a:ext cx="3412507" cy="726864"/>
          </a:xfrm>
          <a:prstGeom prst="rect">
            <a:avLst/>
          </a:prstGeom>
        </p:spPr>
      </p:pic>
    </p:spTree>
    <p:extLst>
      <p:ext uri="{BB962C8B-B14F-4D97-AF65-F5344CB8AC3E}">
        <p14:creationId xmlns:p14="http://schemas.microsoft.com/office/powerpoint/2010/main" val="2513342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50864C-0F48-234B-A044-62455F2526C4}"/>
              </a:ext>
            </a:extLst>
          </p:cNvPr>
          <p:cNvPicPr>
            <a:picLocks noChangeAspect="1"/>
          </p:cNvPicPr>
          <p:nvPr userDrawn="1"/>
        </p:nvPicPr>
        <p:blipFill>
          <a:blip r:embed="rId2"/>
          <a:srcRect/>
          <a:stretch/>
        </p:blipFill>
        <p:spPr>
          <a:xfrm>
            <a:off x="-20320" y="-8286"/>
            <a:ext cx="12283440" cy="6912891"/>
          </a:xfrm>
          <a:prstGeom prst="rect">
            <a:avLst/>
          </a:prstGeom>
        </p:spPr>
      </p:pic>
      <p:sp>
        <p:nvSpPr>
          <p:cNvPr id="2" name="Title 1">
            <a:extLst>
              <a:ext uri="{FF2B5EF4-FFF2-40B4-BE49-F238E27FC236}">
                <a16:creationId xmlns:a16="http://schemas.microsoft.com/office/drawing/2014/main" id="{770C0B0F-6B20-304F-A37A-D10901EFD172}"/>
              </a:ext>
            </a:extLst>
          </p:cNvPr>
          <p:cNvSpPr>
            <a:spLocks noGrp="1"/>
          </p:cNvSpPr>
          <p:nvPr>
            <p:ph type="ctrTitle"/>
          </p:nvPr>
        </p:nvSpPr>
        <p:spPr>
          <a:xfrm>
            <a:off x="545805" y="1247517"/>
            <a:ext cx="6078279" cy="1655762"/>
          </a:xfrm>
        </p:spPr>
        <p:txBody>
          <a:bodyPr anchor="b"/>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4FF7AB9-3BA3-2143-A6B5-5A9CF8899F7D}"/>
              </a:ext>
            </a:extLst>
          </p:cNvPr>
          <p:cNvSpPr>
            <a:spLocks noGrp="1"/>
          </p:cNvSpPr>
          <p:nvPr>
            <p:ph type="subTitle" idx="1" hasCustomPrompt="1"/>
          </p:nvPr>
        </p:nvSpPr>
        <p:spPr>
          <a:xfrm>
            <a:off x="563526" y="3053988"/>
            <a:ext cx="4263655" cy="888169"/>
          </a:xfrm>
        </p:spPr>
        <p:txBody>
          <a:bodyPr/>
          <a:lstStyle>
            <a:lvl1pPr marL="0" indent="0" algn="l">
              <a:buNone/>
              <a:defRPr sz="3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1" name="Content Placeholder 10">
            <a:extLst>
              <a:ext uri="{FF2B5EF4-FFF2-40B4-BE49-F238E27FC236}">
                <a16:creationId xmlns:a16="http://schemas.microsoft.com/office/drawing/2014/main" id="{1F9157F1-9C5F-E24D-9E0D-31B79448676F}"/>
              </a:ext>
            </a:extLst>
          </p:cNvPr>
          <p:cNvSpPr>
            <a:spLocks noGrp="1"/>
          </p:cNvSpPr>
          <p:nvPr>
            <p:ph sz="quarter" idx="10" hasCustomPrompt="1"/>
          </p:nvPr>
        </p:nvSpPr>
        <p:spPr>
          <a:xfrm>
            <a:off x="556438" y="474447"/>
            <a:ext cx="4270743" cy="269832"/>
          </a:xfrm>
        </p:spPr>
        <p:txBody>
          <a:bodyPr/>
          <a:lstStyle>
            <a:lvl1pPr>
              <a:buNone/>
              <a:defRPr sz="900" b="1" i="0">
                <a:solidFill>
                  <a:schemeClr val="accent6"/>
                </a:solidFill>
                <a:latin typeface="+mj-lt"/>
              </a:defRPr>
            </a:lvl1pPr>
            <a:lvl5pPr algn="l">
              <a:buFont typeface="Arial" panose="020B0604020202020204" pitchFamily="34" charset="0"/>
              <a:buNone/>
              <a:defRPr/>
            </a:lvl5pPr>
          </a:lstStyle>
          <a:p>
            <a:pPr lvl="0"/>
            <a:r>
              <a:rPr lang="en-US"/>
              <a:t>MONTH YEAR</a:t>
            </a:r>
          </a:p>
        </p:txBody>
      </p:sp>
      <p:sp>
        <p:nvSpPr>
          <p:cNvPr id="12" name="Content Placeholder 10">
            <a:extLst>
              <a:ext uri="{FF2B5EF4-FFF2-40B4-BE49-F238E27FC236}">
                <a16:creationId xmlns:a16="http://schemas.microsoft.com/office/drawing/2014/main" id="{B045F063-4F74-1B48-B5A8-753D8A4EDA65}"/>
              </a:ext>
            </a:extLst>
          </p:cNvPr>
          <p:cNvSpPr>
            <a:spLocks noGrp="1"/>
          </p:cNvSpPr>
          <p:nvPr>
            <p:ph sz="quarter" idx="11" hasCustomPrompt="1"/>
          </p:nvPr>
        </p:nvSpPr>
        <p:spPr>
          <a:xfrm>
            <a:off x="556438" y="6322354"/>
            <a:ext cx="1176669" cy="344260"/>
          </a:xfrm>
        </p:spPr>
        <p:txBody>
          <a:bodyPr/>
          <a:lstStyle>
            <a:lvl1pPr>
              <a:buNone/>
              <a:defRPr sz="900" b="1" i="0">
                <a:solidFill>
                  <a:schemeClr val="bg1"/>
                </a:solidFill>
                <a:latin typeface="+mj-lt"/>
              </a:defRPr>
            </a:lvl1pPr>
            <a:lvl5pPr algn="l">
              <a:buFont typeface="Arial" panose="020B0604020202020204" pitchFamily="34" charset="0"/>
              <a:buNone/>
              <a:defRPr/>
            </a:lvl5pPr>
          </a:lstStyle>
          <a:p>
            <a:pPr lvl="0"/>
            <a:r>
              <a:rPr lang="en-US"/>
              <a:t>CONFIDENTIAL</a:t>
            </a:r>
          </a:p>
        </p:txBody>
      </p:sp>
      <p:pic>
        <p:nvPicPr>
          <p:cNvPr id="13" name="Picture 12">
            <a:extLst>
              <a:ext uri="{FF2B5EF4-FFF2-40B4-BE49-F238E27FC236}">
                <a16:creationId xmlns:a16="http://schemas.microsoft.com/office/drawing/2014/main" id="{B46F36F3-58BF-BE41-B5F9-DEDDA70E8F7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8425926" y="5777346"/>
            <a:ext cx="3412507" cy="726864"/>
          </a:xfrm>
          <a:prstGeom prst="rect">
            <a:avLst/>
          </a:prstGeom>
        </p:spPr>
      </p:pic>
    </p:spTree>
    <p:extLst>
      <p:ext uri="{BB962C8B-B14F-4D97-AF65-F5344CB8AC3E}">
        <p14:creationId xmlns:p14="http://schemas.microsoft.com/office/powerpoint/2010/main" val="1640540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4ADC6-194F-7A4B-8B9E-15A37F3F50CE}"/>
              </a:ext>
            </a:extLst>
          </p:cNvPr>
          <p:cNvPicPr>
            <a:picLocks noChangeAspect="1"/>
          </p:cNvPicPr>
          <p:nvPr userDrawn="1"/>
        </p:nvPicPr>
        <p:blipFill>
          <a:blip r:embed="rId2"/>
          <a:srcRect/>
          <a:stretch/>
        </p:blipFill>
        <p:spPr>
          <a:xfrm>
            <a:off x="-24130" y="-18446"/>
            <a:ext cx="12287250" cy="6915035"/>
          </a:xfrm>
          <a:prstGeom prst="rect">
            <a:avLst/>
          </a:prstGeom>
        </p:spPr>
      </p:pic>
      <p:sp>
        <p:nvSpPr>
          <p:cNvPr id="2" name="Title 1">
            <a:extLst>
              <a:ext uri="{FF2B5EF4-FFF2-40B4-BE49-F238E27FC236}">
                <a16:creationId xmlns:a16="http://schemas.microsoft.com/office/drawing/2014/main" id="{770C0B0F-6B20-304F-A37A-D10901EFD172}"/>
              </a:ext>
            </a:extLst>
          </p:cNvPr>
          <p:cNvSpPr>
            <a:spLocks noGrp="1"/>
          </p:cNvSpPr>
          <p:nvPr>
            <p:ph type="ctrTitle"/>
          </p:nvPr>
        </p:nvSpPr>
        <p:spPr>
          <a:xfrm>
            <a:off x="545805" y="1247517"/>
            <a:ext cx="6078279" cy="1655762"/>
          </a:xfrm>
        </p:spPr>
        <p:txBody>
          <a:bodyPr anchor="b"/>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4FF7AB9-3BA3-2143-A6B5-5A9CF8899F7D}"/>
              </a:ext>
            </a:extLst>
          </p:cNvPr>
          <p:cNvSpPr>
            <a:spLocks noGrp="1"/>
          </p:cNvSpPr>
          <p:nvPr>
            <p:ph type="subTitle" idx="1" hasCustomPrompt="1"/>
          </p:nvPr>
        </p:nvSpPr>
        <p:spPr>
          <a:xfrm>
            <a:off x="563526" y="3053988"/>
            <a:ext cx="4263655" cy="888169"/>
          </a:xfrm>
        </p:spPr>
        <p:txBody>
          <a:bodyPr/>
          <a:lstStyle>
            <a:lvl1pPr marL="0" indent="0" algn="l">
              <a:buNone/>
              <a:defRPr sz="3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1" name="Content Placeholder 10">
            <a:extLst>
              <a:ext uri="{FF2B5EF4-FFF2-40B4-BE49-F238E27FC236}">
                <a16:creationId xmlns:a16="http://schemas.microsoft.com/office/drawing/2014/main" id="{1F9157F1-9C5F-E24D-9E0D-31B79448676F}"/>
              </a:ext>
            </a:extLst>
          </p:cNvPr>
          <p:cNvSpPr>
            <a:spLocks noGrp="1"/>
          </p:cNvSpPr>
          <p:nvPr>
            <p:ph sz="quarter" idx="10" hasCustomPrompt="1"/>
          </p:nvPr>
        </p:nvSpPr>
        <p:spPr>
          <a:xfrm>
            <a:off x="556438" y="474447"/>
            <a:ext cx="4270743" cy="269832"/>
          </a:xfrm>
        </p:spPr>
        <p:txBody>
          <a:bodyPr/>
          <a:lstStyle>
            <a:lvl1pPr>
              <a:buNone/>
              <a:defRPr sz="900" b="1" i="0">
                <a:solidFill>
                  <a:schemeClr val="bg1"/>
                </a:solidFill>
                <a:latin typeface="+mj-lt"/>
              </a:defRPr>
            </a:lvl1pPr>
            <a:lvl5pPr algn="l">
              <a:buFont typeface="Arial" panose="020B0604020202020204" pitchFamily="34" charset="0"/>
              <a:buNone/>
              <a:defRPr/>
            </a:lvl5pPr>
          </a:lstStyle>
          <a:p>
            <a:pPr lvl="0"/>
            <a:r>
              <a:rPr lang="en-US"/>
              <a:t>MONTH YEAR</a:t>
            </a:r>
          </a:p>
        </p:txBody>
      </p:sp>
      <p:sp>
        <p:nvSpPr>
          <p:cNvPr id="12" name="Content Placeholder 10">
            <a:extLst>
              <a:ext uri="{FF2B5EF4-FFF2-40B4-BE49-F238E27FC236}">
                <a16:creationId xmlns:a16="http://schemas.microsoft.com/office/drawing/2014/main" id="{B045F063-4F74-1B48-B5A8-753D8A4EDA65}"/>
              </a:ext>
            </a:extLst>
          </p:cNvPr>
          <p:cNvSpPr>
            <a:spLocks noGrp="1"/>
          </p:cNvSpPr>
          <p:nvPr>
            <p:ph sz="quarter" idx="11" hasCustomPrompt="1"/>
          </p:nvPr>
        </p:nvSpPr>
        <p:spPr>
          <a:xfrm>
            <a:off x="556438" y="6322354"/>
            <a:ext cx="1176669" cy="344260"/>
          </a:xfrm>
        </p:spPr>
        <p:txBody>
          <a:bodyPr/>
          <a:lstStyle>
            <a:lvl1pPr>
              <a:buNone/>
              <a:defRPr sz="900" b="1" i="0">
                <a:solidFill>
                  <a:schemeClr val="bg1"/>
                </a:solidFill>
                <a:latin typeface="+mj-lt"/>
              </a:defRPr>
            </a:lvl1pPr>
            <a:lvl5pPr algn="l">
              <a:buFont typeface="Arial" panose="020B0604020202020204" pitchFamily="34" charset="0"/>
              <a:buNone/>
              <a:defRPr/>
            </a:lvl5pPr>
          </a:lstStyle>
          <a:p>
            <a:pPr lvl="0"/>
            <a:r>
              <a:rPr lang="en-US"/>
              <a:t>CONFIDENTIAL</a:t>
            </a:r>
          </a:p>
        </p:txBody>
      </p:sp>
      <p:pic>
        <p:nvPicPr>
          <p:cNvPr id="9" name="Picture 8">
            <a:extLst>
              <a:ext uri="{FF2B5EF4-FFF2-40B4-BE49-F238E27FC236}">
                <a16:creationId xmlns:a16="http://schemas.microsoft.com/office/drawing/2014/main" id="{03D0B2E5-3C30-2642-A099-2B5DBA3937AE}"/>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8425926" y="5777346"/>
            <a:ext cx="3412507" cy="726864"/>
          </a:xfrm>
          <a:prstGeom prst="rect">
            <a:avLst/>
          </a:prstGeom>
        </p:spPr>
      </p:pic>
    </p:spTree>
    <p:extLst>
      <p:ext uri="{BB962C8B-B14F-4D97-AF65-F5344CB8AC3E}">
        <p14:creationId xmlns:p14="http://schemas.microsoft.com/office/powerpoint/2010/main" val="2785820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Divider 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49C894-144A-8A45-B7F3-E8A6BB4980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77" t="502" r="477" b="502"/>
          <a:stretch/>
        </p:blipFill>
        <p:spPr>
          <a:xfrm>
            <a:off x="0" y="0"/>
            <a:ext cx="12192000" cy="6858000"/>
          </a:xfrm>
          <a:prstGeom prst="rect">
            <a:avLst/>
          </a:prstGeom>
        </p:spPr>
      </p:pic>
      <p:sp>
        <p:nvSpPr>
          <p:cNvPr id="2" name="Title 1">
            <a:extLst>
              <a:ext uri="{FF2B5EF4-FFF2-40B4-BE49-F238E27FC236}">
                <a16:creationId xmlns:a16="http://schemas.microsoft.com/office/drawing/2014/main" id="{C5F3B645-3CAB-C548-92C3-56D70654AD07}"/>
              </a:ext>
            </a:extLst>
          </p:cNvPr>
          <p:cNvSpPr>
            <a:spLocks noGrp="1"/>
          </p:cNvSpPr>
          <p:nvPr>
            <p:ph type="title"/>
          </p:nvPr>
        </p:nvSpPr>
        <p:spPr>
          <a:xfrm>
            <a:off x="831850" y="2679405"/>
            <a:ext cx="10515600" cy="133017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A83D3CC-85C5-DB49-BE45-44562A6D69B0}"/>
              </a:ext>
            </a:extLst>
          </p:cNvPr>
          <p:cNvSpPr>
            <a:spLocks noGrp="1"/>
          </p:cNvSpPr>
          <p:nvPr>
            <p:ph type="body" idx="1" hasCustomPrompt="1"/>
          </p:nvPr>
        </p:nvSpPr>
        <p:spPr>
          <a:xfrm>
            <a:off x="831850" y="4159661"/>
            <a:ext cx="10515600" cy="53501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11" name="Picture 10">
            <a:extLst>
              <a:ext uri="{FF2B5EF4-FFF2-40B4-BE49-F238E27FC236}">
                <a16:creationId xmlns:a16="http://schemas.microsoft.com/office/drawing/2014/main" id="{63BCE511-BC7A-1B42-9E84-D1C5411F767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8425927" y="5777345"/>
            <a:ext cx="3412506" cy="726864"/>
          </a:xfrm>
          <a:prstGeom prst="rect">
            <a:avLst/>
          </a:prstGeom>
        </p:spPr>
      </p:pic>
    </p:spTree>
    <p:extLst>
      <p:ext uri="{BB962C8B-B14F-4D97-AF65-F5344CB8AC3E}">
        <p14:creationId xmlns:p14="http://schemas.microsoft.com/office/powerpoint/2010/main" val="4230128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Divider 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6EE31A-4584-C54C-8578-559D79FECE2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16" t="490" r="413" b="490"/>
          <a:stretch/>
        </p:blipFill>
        <p:spPr>
          <a:xfrm>
            <a:off x="0" y="0"/>
            <a:ext cx="12192000" cy="6858000"/>
          </a:xfrm>
          <a:prstGeom prst="rect">
            <a:avLst/>
          </a:prstGeom>
        </p:spPr>
      </p:pic>
      <p:sp>
        <p:nvSpPr>
          <p:cNvPr id="2" name="Title 1">
            <a:extLst>
              <a:ext uri="{FF2B5EF4-FFF2-40B4-BE49-F238E27FC236}">
                <a16:creationId xmlns:a16="http://schemas.microsoft.com/office/drawing/2014/main" id="{C5F3B645-3CAB-C548-92C3-56D70654AD07}"/>
              </a:ext>
            </a:extLst>
          </p:cNvPr>
          <p:cNvSpPr>
            <a:spLocks noGrp="1"/>
          </p:cNvSpPr>
          <p:nvPr>
            <p:ph type="title"/>
          </p:nvPr>
        </p:nvSpPr>
        <p:spPr>
          <a:xfrm>
            <a:off x="831850" y="2679405"/>
            <a:ext cx="10515600" cy="133017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A83D3CC-85C5-DB49-BE45-44562A6D69B0}"/>
              </a:ext>
            </a:extLst>
          </p:cNvPr>
          <p:cNvSpPr>
            <a:spLocks noGrp="1"/>
          </p:cNvSpPr>
          <p:nvPr>
            <p:ph type="body" idx="1" hasCustomPrompt="1"/>
          </p:nvPr>
        </p:nvSpPr>
        <p:spPr>
          <a:xfrm>
            <a:off x="831850" y="4159661"/>
            <a:ext cx="10515600" cy="53501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11" name="Picture 10">
            <a:extLst>
              <a:ext uri="{FF2B5EF4-FFF2-40B4-BE49-F238E27FC236}">
                <a16:creationId xmlns:a16="http://schemas.microsoft.com/office/drawing/2014/main" id="{0E15D1AA-C074-FB43-A7CF-30BBD0E7099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8425927" y="5777345"/>
            <a:ext cx="3412506" cy="726864"/>
          </a:xfrm>
          <a:prstGeom prst="rect">
            <a:avLst/>
          </a:prstGeom>
        </p:spPr>
      </p:pic>
    </p:spTree>
    <p:extLst>
      <p:ext uri="{BB962C8B-B14F-4D97-AF65-F5344CB8AC3E}">
        <p14:creationId xmlns:p14="http://schemas.microsoft.com/office/powerpoint/2010/main" val="1632129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Divider 0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828BBF-8620-C343-AD52-5BD335F484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64" t="490" r="464" b="490"/>
          <a:stretch/>
        </p:blipFill>
        <p:spPr>
          <a:xfrm>
            <a:off x="0" y="0"/>
            <a:ext cx="12192000" cy="6858000"/>
          </a:xfrm>
          <a:prstGeom prst="rect">
            <a:avLst/>
          </a:prstGeom>
        </p:spPr>
      </p:pic>
      <p:sp>
        <p:nvSpPr>
          <p:cNvPr id="2" name="Title 1">
            <a:extLst>
              <a:ext uri="{FF2B5EF4-FFF2-40B4-BE49-F238E27FC236}">
                <a16:creationId xmlns:a16="http://schemas.microsoft.com/office/drawing/2014/main" id="{C5F3B645-3CAB-C548-92C3-56D70654AD07}"/>
              </a:ext>
            </a:extLst>
          </p:cNvPr>
          <p:cNvSpPr>
            <a:spLocks noGrp="1"/>
          </p:cNvSpPr>
          <p:nvPr>
            <p:ph type="title"/>
          </p:nvPr>
        </p:nvSpPr>
        <p:spPr>
          <a:xfrm>
            <a:off x="831850" y="2679405"/>
            <a:ext cx="10515600" cy="133017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A83D3CC-85C5-DB49-BE45-44562A6D69B0}"/>
              </a:ext>
            </a:extLst>
          </p:cNvPr>
          <p:cNvSpPr>
            <a:spLocks noGrp="1"/>
          </p:cNvSpPr>
          <p:nvPr>
            <p:ph type="body" idx="1" hasCustomPrompt="1"/>
          </p:nvPr>
        </p:nvSpPr>
        <p:spPr>
          <a:xfrm>
            <a:off x="831850" y="4159661"/>
            <a:ext cx="10515600" cy="53501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11" name="Picture 10">
            <a:extLst>
              <a:ext uri="{FF2B5EF4-FFF2-40B4-BE49-F238E27FC236}">
                <a16:creationId xmlns:a16="http://schemas.microsoft.com/office/drawing/2014/main" id="{10CA3BE0-08C8-9D49-8166-D3C838FA704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8425927" y="5777345"/>
            <a:ext cx="3412506" cy="726864"/>
          </a:xfrm>
          <a:prstGeom prst="rect">
            <a:avLst/>
          </a:prstGeom>
        </p:spPr>
      </p:pic>
    </p:spTree>
    <p:extLst>
      <p:ext uri="{BB962C8B-B14F-4D97-AF65-F5344CB8AC3E}">
        <p14:creationId xmlns:p14="http://schemas.microsoft.com/office/powerpoint/2010/main" val="3805196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828BBF-8620-C343-AD52-5BD335F484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02" t="627" r="253" b="627"/>
          <a:stretch/>
        </p:blipFill>
        <p:spPr>
          <a:xfrm>
            <a:off x="0" y="0"/>
            <a:ext cx="12234951" cy="6857999"/>
          </a:xfrm>
          <a:prstGeom prst="rect">
            <a:avLst/>
          </a:prstGeom>
        </p:spPr>
      </p:pic>
      <p:sp>
        <p:nvSpPr>
          <p:cNvPr id="2" name="Title 1">
            <a:extLst>
              <a:ext uri="{FF2B5EF4-FFF2-40B4-BE49-F238E27FC236}">
                <a16:creationId xmlns:a16="http://schemas.microsoft.com/office/drawing/2014/main" id="{C5F3B645-3CAB-C548-92C3-56D70654AD07}"/>
              </a:ext>
            </a:extLst>
          </p:cNvPr>
          <p:cNvSpPr>
            <a:spLocks noGrp="1"/>
          </p:cNvSpPr>
          <p:nvPr>
            <p:ph type="title"/>
          </p:nvPr>
        </p:nvSpPr>
        <p:spPr>
          <a:xfrm>
            <a:off x="818403" y="2656770"/>
            <a:ext cx="8083550" cy="1330177"/>
          </a:xfrm>
        </p:spPr>
        <p:txBody>
          <a:bodyPr anchor="b"/>
          <a:lstStyle>
            <a:lvl1pPr>
              <a:defRPr sz="6000" b="1">
                <a:solidFill>
                  <a:schemeClr val="bg1"/>
                </a:solidFill>
              </a:defRPr>
            </a:lvl1pPr>
          </a:lstStyle>
          <a:p>
            <a:r>
              <a:rPr lang="en-US"/>
              <a:t>Click to edit Master title style</a:t>
            </a:r>
          </a:p>
        </p:txBody>
      </p:sp>
      <p:sp>
        <p:nvSpPr>
          <p:cNvPr id="12" name="Picture Placeholder 11">
            <a:extLst>
              <a:ext uri="{FF2B5EF4-FFF2-40B4-BE49-F238E27FC236}">
                <a16:creationId xmlns:a16="http://schemas.microsoft.com/office/drawing/2014/main" id="{DD62B787-BB89-B447-9129-EA85DE72A69D}"/>
              </a:ext>
            </a:extLst>
          </p:cNvPr>
          <p:cNvSpPr>
            <a:spLocks noGrp="1"/>
          </p:cNvSpPr>
          <p:nvPr>
            <p:ph type="pic" sz="quarter" idx="10"/>
          </p:nvPr>
        </p:nvSpPr>
        <p:spPr>
          <a:xfrm>
            <a:off x="6675098" y="-88900"/>
            <a:ext cx="5559853" cy="6946900"/>
          </a:xfrm>
          <a:custGeom>
            <a:avLst/>
            <a:gdLst>
              <a:gd name="connsiteX0" fmla="*/ 1834390 w 5559853"/>
              <a:gd name="connsiteY0" fmla="*/ 0 h 6946900"/>
              <a:gd name="connsiteX1" fmla="*/ 5559853 w 5559853"/>
              <a:gd name="connsiteY1" fmla="*/ 0 h 6946900"/>
              <a:gd name="connsiteX2" fmla="*/ 5559853 w 5559853"/>
              <a:gd name="connsiteY2" fmla="*/ 6946900 h 6946900"/>
              <a:gd name="connsiteX3" fmla="*/ 1233716 w 5559853"/>
              <a:gd name="connsiteY3" fmla="*/ 6946900 h 6946900"/>
              <a:gd name="connsiteX4" fmla="*/ 388023 w 5559853"/>
              <a:gd name="connsiteY4" fmla="*/ 5345383 h 6946900"/>
              <a:gd name="connsiteX5" fmla="*/ 557315 w 5559853"/>
              <a:gd name="connsiteY5" fmla="*/ 1928151 h 694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9853" h="6946900">
                <a:moveTo>
                  <a:pt x="1834390" y="0"/>
                </a:moveTo>
                <a:lnTo>
                  <a:pt x="5559853" y="0"/>
                </a:lnTo>
                <a:lnTo>
                  <a:pt x="5559853" y="6946900"/>
                </a:lnTo>
                <a:lnTo>
                  <a:pt x="1233716" y="6946900"/>
                </a:lnTo>
                <a:lnTo>
                  <a:pt x="388023" y="5345383"/>
                </a:lnTo>
                <a:cubicBezTo>
                  <a:pt x="-184543" y="4261280"/>
                  <a:pt x="-119598" y="2950117"/>
                  <a:pt x="557315" y="1928151"/>
                </a:cubicBezTo>
                <a:close/>
              </a:path>
            </a:pathLst>
          </a:custGeom>
        </p:spPr>
        <p:txBody>
          <a:bodyPr wrap="square">
            <a:noAutofit/>
          </a:bodyPr>
          <a:lstStyle>
            <a:lvl1pPr>
              <a:buNone/>
              <a:defRPr/>
            </a:lvl1pPr>
          </a:lstStyle>
          <a:p>
            <a:endParaRPr lang="en-US"/>
          </a:p>
        </p:txBody>
      </p:sp>
      <p:sp>
        <p:nvSpPr>
          <p:cNvPr id="15" name="Content Placeholder 14">
            <a:extLst>
              <a:ext uri="{FF2B5EF4-FFF2-40B4-BE49-F238E27FC236}">
                <a16:creationId xmlns:a16="http://schemas.microsoft.com/office/drawing/2014/main" id="{855B5378-5096-6B40-A03C-37A298267D8E}"/>
              </a:ext>
            </a:extLst>
          </p:cNvPr>
          <p:cNvSpPr>
            <a:spLocks noGrp="1"/>
          </p:cNvSpPr>
          <p:nvPr>
            <p:ph sz="quarter" idx="11" hasCustomPrompt="1"/>
          </p:nvPr>
        </p:nvSpPr>
        <p:spPr>
          <a:xfrm>
            <a:off x="818403" y="4343959"/>
            <a:ext cx="8083550" cy="470087"/>
          </a:xfrm>
        </p:spPr>
        <p:txBody>
          <a:bodyPr/>
          <a:lstStyle>
            <a:lvl1pPr>
              <a:buNone/>
              <a:defRPr>
                <a:solidFill>
                  <a:schemeClr val="bg1"/>
                </a:solidFill>
              </a:defRPr>
            </a:lvl1pPr>
          </a:lstStyle>
          <a:p>
            <a:pPr lvl="0"/>
            <a:r>
              <a:rPr lang="en-US"/>
              <a:t>Insert Quote Attribution Here</a:t>
            </a:r>
          </a:p>
        </p:txBody>
      </p:sp>
    </p:spTree>
    <p:extLst>
      <p:ext uri="{BB962C8B-B14F-4D97-AF65-F5344CB8AC3E}">
        <p14:creationId xmlns:p14="http://schemas.microsoft.com/office/powerpoint/2010/main" val="640078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EF22F-86ED-774B-A764-FE5D66827073}"/>
              </a:ext>
            </a:extLst>
          </p:cNvPr>
          <p:cNvSpPr>
            <a:spLocks noGrp="1"/>
          </p:cNvSpPr>
          <p:nvPr>
            <p:ph idx="1"/>
          </p:nvPr>
        </p:nvSpPr>
        <p:spPr>
          <a:xfrm>
            <a:off x="838200" y="2141537"/>
            <a:ext cx="10515600" cy="4039272"/>
          </a:xfrm>
        </p:spPr>
        <p:txBody>
          <a:bodyPr/>
          <a:lstStyle>
            <a:lvl1pPr>
              <a:buClr>
                <a:schemeClr val="accent4"/>
              </a:buClr>
              <a:buFont typeface="Wingdings" pitchFamily="2" charset="2"/>
              <a:buChar char="§"/>
              <a:defRPr/>
            </a:lvl1pPr>
            <a:lvl2pPr>
              <a:buClr>
                <a:schemeClr val="accent4"/>
              </a:buClr>
              <a:buFont typeface="Wingdings" pitchFamily="2" charset="2"/>
              <a:buChar char="§"/>
              <a:defRPr/>
            </a:lvl2pPr>
            <a:lvl3pPr>
              <a:buClr>
                <a:schemeClr val="accent4"/>
              </a:buClr>
              <a:buFont typeface="Wingdings" pitchFamily="2" charset="2"/>
              <a:buChar char="§"/>
              <a:defRPr/>
            </a:lvl3pPr>
            <a:lvl4pPr>
              <a:buClr>
                <a:schemeClr val="accent4"/>
              </a:buClr>
              <a:buFont typeface="Wingdings" pitchFamily="2" charset="2"/>
              <a:buChar char="§"/>
              <a:defRPr/>
            </a:lvl4pPr>
            <a:lvl5pPr>
              <a:buClr>
                <a:schemeClr val="accent4"/>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FA45ACC8-BBC1-AD49-8257-117A25E1A445}"/>
              </a:ext>
            </a:extLst>
          </p:cNvPr>
          <p:cNvSpPr>
            <a:spLocks noGrp="1"/>
          </p:cNvSpPr>
          <p:nvPr>
            <p:ph type="body" sz="quarter" idx="13" hasCustomPrompt="1"/>
          </p:nvPr>
        </p:nvSpPr>
        <p:spPr>
          <a:xfrm>
            <a:off x="838200" y="1391437"/>
            <a:ext cx="7178675" cy="447524"/>
          </a:xfrm>
        </p:spPr>
        <p:txBody>
          <a:bodyPr/>
          <a:lstStyle>
            <a:lvl1pPr>
              <a:buNone/>
              <a:defRPr>
                <a:solidFill>
                  <a:schemeClr val="accent4"/>
                </a:solidFill>
                <a:latin typeface="+mj-lt"/>
              </a:defRPr>
            </a:lvl1pPr>
            <a:lvl3pPr>
              <a:buNone/>
              <a:defRPr/>
            </a:lvl3pPr>
          </a:lstStyle>
          <a:p>
            <a:pPr lvl="0"/>
            <a:r>
              <a:rPr lang="en-US"/>
              <a:t>Click to add subtitle</a:t>
            </a:r>
          </a:p>
        </p:txBody>
      </p:sp>
      <p:pic>
        <p:nvPicPr>
          <p:cNvPr id="24" name="Picture 23">
            <a:extLst>
              <a:ext uri="{FF2B5EF4-FFF2-40B4-BE49-F238E27FC236}">
                <a16:creationId xmlns:a16="http://schemas.microsoft.com/office/drawing/2014/main" id="{9108222B-10EC-7C4F-8115-48E51924C16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t="31067" b="31067"/>
          <a:stretch/>
        </p:blipFill>
        <p:spPr>
          <a:xfrm>
            <a:off x="9833461" y="6192080"/>
            <a:ext cx="1925794" cy="410194"/>
          </a:xfrm>
          <a:prstGeom prst="rect">
            <a:avLst/>
          </a:prstGeom>
        </p:spPr>
      </p:pic>
      <p:sp>
        <p:nvSpPr>
          <p:cNvPr id="9" name="Title 16">
            <a:extLst>
              <a:ext uri="{FF2B5EF4-FFF2-40B4-BE49-F238E27FC236}">
                <a16:creationId xmlns:a16="http://schemas.microsoft.com/office/drawing/2014/main" id="{9EDF55FB-F58D-194A-A74E-197719F5E86F}"/>
              </a:ext>
            </a:extLst>
          </p:cNvPr>
          <p:cNvSpPr>
            <a:spLocks noGrp="1"/>
          </p:cNvSpPr>
          <p:nvPr>
            <p:ph type="title"/>
          </p:nvPr>
        </p:nvSpPr>
        <p:spPr>
          <a:xfrm>
            <a:off x="838200" y="677181"/>
            <a:ext cx="9488557" cy="653129"/>
          </a:xfrm>
        </p:spPr>
        <p:txBody>
          <a:bodyPr/>
          <a:lstStyle>
            <a:lvl1pPr>
              <a:defRPr>
                <a:solidFill>
                  <a:schemeClr val="accent2"/>
                </a:solidFill>
              </a:defRPr>
            </a:lvl1pPr>
          </a:lstStyle>
          <a:p>
            <a:r>
              <a:rPr lang="en-US"/>
              <a:t>Click to edit Master title style</a:t>
            </a:r>
          </a:p>
        </p:txBody>
      </p:sp>
      <p:pic>
        <p:nvPicPr>
          <p:cNvPr id="11" name="Picture 10" descr="A picture containing shape&#10;&#10;Description automatically generated">
            <a:extLst>
              <a:ext uri="{FF2B5EF4-FFF2-40B4-BE49-F238E27FC236}">
                <a16:creationId xmlns:a16="http://schemas.microsoft.com/office/drawing/2014/main" id="{735A0EB9-54E9-A945-BAE4-1A71D6E2EB1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8203" t="1800" r="-10" b="68914"/>
          <a:stretch/>
        </p:blipFill>
        <p:spPr>
          <a:xfrm>
            <a:off x="9833461" y="0"/>
            <a:ext cx="2359268" cy="1222513"/>
          </a:xfrm>
          <a:prstGeom prst="rect">
            <a:avLst/>
          </a:prstGeom>
        </p:spPr>
      </p:pic>
    </p:spTree>
    <p:extLst>
      <p:ext uri="{BB962C8B-B14F-4D97-AF65-F5344CB8AC3E}">
        <p14:creationId xmlns:p14="http://schemas.microsoft.com/office/powerpoint/2010/main" val="2838948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Divider 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49C894-144A-8A45-B7F3-E8A6BB4980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77" t="502" r="477" b="502"/>
          <a:stretch/>
        </p:blipFill>
        <p:spPr>
          <a:xfrm>
            <a:off x="0" y="0"/>
            <a:ext cx="12192000" cy="6858000"/>
          </a:xfrm>
          <a:prstGeom prst="rect">
            <a:avLst/>
          </a:prstGeom>
        </p:spPr>
      </p:pic>
      <p:sp>
        <p:nvSpPr>
          <p:cNvPr id="2" name="Title 1">
            <a:extLst>
              <a:ext uri="{FF2B5EF4-FFF2-40B4-BE49-F238E27FC236}">
                <a16:creationId xmlns:a16="http://schemas.microsoft.com/office/drawing/2014/main" id="{C5F3B645-3CAB-C548-92C3-56D70654AD07}"/>
              </a:ext>
            </a:extLst>
          </p:cNvPr>
          <p:cNvSpPr>
            <a:spLocks noGrp="1"/>
          </p:cNvSpPr>
          <p:nvPr>
            <p:ph type="title"/>
          </p:nvPr>
        </p:nvSpPr>
        <p:spPr>
          <a:xfrm>
            <a:off x="831850" y="2679406"/>
            <a:ext cx="10515600" cy="133017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83D3CC-85C5-DB49-BE45-44562A6D69B0}"/>
              </a:ext>
            </a:extLst>
          </p:cNvPr>
          <p:cNvSpPr>
            <a:spLocks noGrp="1"/>
          </p:cNvSpPr>
          <p:nvPr>
            <p:ph type="body" idx="1" hasCustomPrompt="1"/>
          </p:nvPr>
        </p:nvSpPr>
        <p:spPr>
          <a:xfrm>
            <a:off x="831850" y="4159661"/>
            <a:ext cx="10515600" cy="535018"/>
          </a:xfrm>
        </p:spPr>
        <p:txBody>
          <a:bodyPr/>
          <a:lstStyle>
            <a:lvl1pPr marL="0" indent="0">
              <a:buNone/>
              <a:defRPr sz="2400">
                <a:solidFill>
                  <a:schemeClr val="bg1"/>
                </a:solidFill>
              </a:defRPr>
            </a:lvl1pPr>
            <a:lvl2pPr marL="457191" indent="0">
              <a:buNone/>
              <a:defRPr sz="2000">
                <a:solidFill>
                  <a:schemeClr val="tx1">
                    <a:tint val="75000"/>
                  </a:schemeClr>
                </a:solidFill>
              </a:defRPr>
            </a:lvl2pPr>
            <a:lvl3pPr marL="914380" indent="0">
              <a:buNone/>
              <a:defRPr sz="1801">
                <a:solidFill>
                  <a:schemeClr val="tx1">
                    <a:tint val="75000"/>
                  </a:schemeClr>
                </a:solidFill>
              </a:defRPr>
            </a:lvl3pPr>
            <a:lvl4pPr marL="1371571" indent="0">
              <a:buNone/>
              <a:defRPr sz="1600">
                <a:solidFill>
                  <a:schemeClr val="tx1">
                    <a:tint val="75000"/>
                  </a:schemeClr>
                </a:solidFill>
              </a:defRPr>
            </a:lvl4pPr>
            <a:lvl5pPr marL="1828761" indent="0">
              <a:buNone/>
              <a:defRPr sz="1600">
                <a:solidFill>
                  <a:schemeClr val="tx1">
                    <a:tint val="75000"/>
                  </a:schemeClr>
                </a:solidFill>
              </a:defRPr>
            </a:lvl5pPr>
            <a:lvl6pPr marL="2285951" indent="0">
              <a:buNone/>
              <a:defRPr sz="1600">
                <a:solidFill>
                  <a:schemeClr val="tx1">
                    <a:tint val="75000"/>
                  </a:schemeClr>
                </a:solidFill>
              </a:defRPr>
            </a:lvl6pPr>
            <a:lvl7pPr marL="2743141" indent="0">
              <a:buNone/>
              <a:defRPr sz="1600">
                <a:solidFill>
                  <a:schemeClr val="tx1">
                    <a:tint val="75000"/>
                  </a:schemeClr>
                </a:solidFill>
              </a:defRPr>
            </a:lvl7pPr>
            <a:lvl8pPr marL="3200332" indent="0">
              <a:buNone/>
              <a:defRPr sz="1600">
                <a:solidFill>
                  <a:schemeClr val="tx1">
                    <a:tint val="75000"/>
                  </a:schemeClr>
                </a:solidFill>
              </a:defRPr>
            </a:lvl8pPr>
            <a:lvl9pPr marL="3657522" indent="0">
              <a:buNone/>
              <a:defRPr sz="1600">
                <a:solidFill>
                  <a:schemeClr val="tx1">
                    <a:tint val="75000"/>
                  </a:schemeClr>
                </a:solidFill>
              </a:defRPr>
            </a:lvl9pPr>
          </a:lstStyle>
          <a:p>
            <a:pPr lvl="0"/>
            <a:r>
              <a:rPr lang="en-US" dirty="0"/>
              <a:t>Click to add subtitle</a:t>
            </a:r>
          </a:p>
        </p:txBody>
      </p:sp>
    </p:spTree>
    <p:extLst>
      <p:ext uri="{BB962C8B-B14F-4D97-AF65-F5344CB8AC3E}">
        <p14:creationId xmlns:p14="http://schemas.microsoft.com/office/powerpoint/2010/main" val="4095756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EF22F-86ED-774B-A764-FE5D66827073}"/>
              </a:ext>
            </a:extLst>
          </p:cNvPr>
          <p:cNvSpPr>
            <a:spLocks noGrp="1"/>
          </p:cNvSpPr>
          <p:nvPr>
            <p:ph idx="1"/>
          </p:nvPr>
        </p:nvSpPr>
        <p:spPr>
          <a:xfrm>
            <a:off x="838200" y="2141537"/>
            <a:ext cx="5586067" cy="403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FA45ACC8-BBC1-AD49-8257-117A25E1A445}"/>
              </a:ext>
            </a:extLst>
          </p:cNvPr>
          <p:cNvSpPr>
            <a:spLocks noGrp="1"/>
          </p:cNvSpPr>
          <p:nvPr>
            <p:ph type="body" sz="quarter" idx="13" hasCustomPrompt="1"/>
          </p:nvPr>
        </p:nvSpPr>
        <p:spPr>
          <a:xfrm>
            <a:off x="838200" y="1391437"/>
            <a:ext cx="7178675" cy="447524"/>
          </a:xfrm>
        </p:spPr>
        <p:txBody>
          <a:bodyPr/>
          <a:lstStyle>
            <a:lvl1pPr>
              <a:buNone/>
              <a:defRPr>
                <a:solidFill>
                  <a:schemeClr val="accent4"/>
                </a:solidFill>
                <a:latin typeface="+mj-lt"/>
              </a:defRPr>
            </a:lvl1pPr>
            <a:lvl3pPr>
              <a:buNone/>
              <a:defRPr/>
            </a:lvl3pPr>
          </a:lstStyle>
          <a:p>
            <a:pPr lvl="0"/>
            <a:r>
              <a:rPr lang="en-US"/>
              <a:t>Click to add subtitle</a:t>
            </a:r>
          </a:p>
        </p:txBody>
      </p:sp>
      <p:sp>
        <p:nvSpPr>
          <p:cNvPr id="9" name="Title 16">
            <a:extLst>
              <a:ext uri="{FF2B5EF4-FFF2-40B4-BE49-F238E27FC236}">
                <a16:creationId xmlns:a16="http://schemas.microsoft.com/office/drawing/2014/main" id="{9EDF55FB-F58D-194A-A74E-197719F5E86F}"/>
              </a:ext>
            </a:extLst>
          </p:cNvPr>
          <p:cNvSpPr>
            <a:spLocks noGrp="1"/>
          </p:cNvSpPr>
          <p:nvPr>
            <p:ph type="title"/>
          </p:nvPr>
        </p:nvSpPr>
        <p:spPr>
          <a:xfrm>
            <a:off x="838200" y="677181"/>
            <a:ext cx="7178675" cy="653129"/>
          </a:xfrm>
        </p:spPr>
        <p:txBody>
          <a:bodyPr/>
          <a:lstStyle>
            <a:lvl1pPr>
              <a:defRPr>
                <a:solidFill>
                  <a:schemeClr val="accent2"/>
                </a:solidFill>
              </a:defRPr>
            </a:lvl1pPr>
          </a:lstStyle>
          <a:p>
            <a:r>
              <a:rPr lang="en-US"/>
              <a:t>Click to edit Master title style</a:t>
            </a:r>
          </a:p>
        </p:txBody>
      </p:sp>
      <p:pic>
        <p:nvPicPr>
          <p:cNvPr id="12" name="Picture 11">
            <a:extLst>
              <a:ext uri="{FF2B5EF4-FFF2-40B4-BE49-F238E27FC236}">
                <a16:creationId xmlns:a16="http://schemas.microsoft.com/office/drawing/2014/main" id="{374C4452-1926-6640-81B5-75E052113CC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4532"/>
          <a:stretch/>
        </p:blipFill>
        <p:spPr>
          <a:xfrm>
            <a:off x="6656546" y="0"/>
            <a:ext cx="5540657" cy="6858000"/>
          </a:xfrm>
          <a:prstGeom prst="rect">
            <a:avLst/>
          </a:prstGeom>
        </p:spPr>
      </p:pic>
      <p:sp>
        <p:nvSpPr>
          <p:cNvPr id="13" name="Picture Placeholder 12">
            <a:extLst>
              <a:ext uri="{FF2B5EF4-FFF2-40B4-BE49-F238E27FC236}">
                <a16:creationId xmlns:a16="http://schemas.microsoft.com/office/drawing/2014/main" id="{0941FBBC-43AC-B243-9CA3-CD7059E26280}"/>
              </a:ext>
            </a:extLst>
          </p:cNvPr>
          <p:cNvSpPr>
            <a:spLocks noGrp="1"/>
          </p:cNvSpPr>
          <p:nvPr>
            <p:ph type="pic" sz="quarter" idx="14"/>
          </p:nvPr>
        </p:nvSpPr>
        <p:spPr>
          <a:xfrm>
            <a:off x="8020485" y="859505"/>
            <a:ext cx="4222293" cy="6102701"/>
          </a:xfrm>
          <a:custGeom>
            <a:avLst/>
            <a:gdLst>
              <a:gd name="connsiteX0" fmla="*/ 4222293 w 4222293"/>
              <a:gd name="connsiteY0" fmla="*/ 0 h 6102701"/>
              <a:gd name="connsiteX1" fmla="*/ 4222293 w 4222293"/>
              <a:gd name="connsiteY1" fmla="*/ 6102701 h 6102701"/>
              <a:gd name="connsiteX2" fmla="*/ 275096 w 4222293"/>
              <a:gd name="connsiteY2" fmla="*/ 6102701 h 6102701"/>
              <a:gd name="connsiteX3" fmla="*/ 14897 w 4222293"/>
              <a:gd name="connsiteY3" fmla="*/ 4203425 h 6102701"/>
              <a:gd name="connsiteX4" fmla="*/ 636332 w 4222293"/>
              <a:gd name="connsiteY4" fmla="*/ 2706543 h 61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293" h="6102701">
                <a:moveTo>
                  <a:pt x="4222293" y="0"/>
                </a:moveTo>
                <a:lnTo>
                  <a:pt x="4222293" y="6102701"/>
                </a:lnTo>
                <a:lnTo>
                  <a:pt x="275096" y="6102701"/>
                </a:lnTo>
                <a:lnTo>
                  <a:pt x="14897" y="4203425"/>
                </a:lnTo>
                <a:cubicBezTo>
                  <a:pt x="-63904" y="3628333"/>
                  <a:pt x="173799" y="3055589"/>
                  <a:pt x="636332" y="2706543"/>
                </a:cubicBezTo>
                <a:close/>
              </a:path>
            </a:pathLst>
          </a:custGeom>
        </p:spPr>
        <p:txBody>
          <a:bodyPr wrap="square">
            <a:noAutofit/>
          </a:bodyPr>
          <a:lstStyle>
            <a:lvl1pPr>
              <a:buNone/>
              <a:defRPr/>
            </a:lvl1pPr>
          </a:lstStyle>
          <a:p>
            <a:endParaRPr lang="en-US"/>
          </a:p>
        </p:txBody>
      </p:sp>
      <p:pic>
        <p:nvPicPr>
          <p:cNvPr id="8" name="Picture 7">
            <a:extLst>
              <a:ext uri="{FF2B5EF4-FFF2-40B4-BE49-F238E27FC236}">
                <a16:creationId xmlns:a16="http://schemas.microsoft.com/office/drawing/2014/main" id="{76ED5390-1487-804D-ACB1-7B287FCCB01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740749" y="6192080"/>
            <a:ext cx="1925794" cy="410194"/>
          </a:xfrm>
          <a:prstGeom prst="rect">
            <a:avLst/>
          </a:prstGeom>
        </p:spPr>
      </p:pic>
    </p:spTree>
    <p:extLst>
      <p:ext uri="{BB962C8B-B14F-4D97-AF65-F5344CB8AC3E}">
        <p14:creationId xmlns:p14="http://schemas.microsoft.com/office/powerpoint/2010/main" val="803412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EF22F-86ED-774B-A764-FE5D66827073}"/>
              </a:ext>
            </a:extLst>
          </p:cNvPr>
          <p:cNvSpPr>
            <a:spLocks noGrp="1"/>
          </p:cNvSpPr>
          <p:nvPr>
            <p:ph idx="1"/>
          </p:nvPr>
        </p:nvSpPr>
        <p:spPr>
          <a:xfrm>
            <a:off x="838200" y="2141537"/>
            <a:ext cx="5586067" cy="403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FA45ACC8-BBC1-AD49-8257-117A25E1A445}"/>
              </a:ext>
            </a:extLst>
          </p:cNvPr>
          <p:cNvSpPr>
            <a:spLocks noGrp="1"/>
          </p:cNvSpPr>
          <p:nvPr>
            <p:ph type="body" sz="quarter" idx="13" hasCustomPrompt="1"/>
          </p:nvPr>
        </p:nvSpPr>
        <p:spPr>
          <a:xfrm>
            <a:off x="838200" y="1391437"/>
            <a:ext cx="7178675" cy="447524"/>
          </a:xfrm>
        </p:spPr>
        <p:txBody>
          <a:bodyPr/>
          <a:lstStyle>
            <a:lvl1pPr>
              <a:buNone/>
              <a:defRPr>
                <a:solidFill>
                  <a:schemeClr val="accent4"/>
                </a:solidFill>
                <a:latin typeface="+mj-lt"/>
              </a:defRPr>
            </a:lvl1pPr>
            <a:lvl3pPr>
              <a:buNone/>
              <a:defRPr/>
            </a:lvl3pPr>
          </a:lstStyle>
          <a:p>
            <a:pPr lvl="0"/>
            <a:r>
              <a:rPr lang="en-US"/>
              <a:t>Click to add subtitle</a:t>
            </a:r>
          </a:p>
        </p:txBody>
      </p:sp>
      <p:sp>
        <p:nvSpPr>
          <p:cNvPr id="9" name="Title 16">
            <a:extLst>
              <a:ext uri="{FF2B5EF4-FFF2-40B4-BE49-F238E27FC236}">
                <a16:creationId xmlns:a16="http://schemas.microsoft.com/office/drawing/2014/main" id="{9EDF55FB-F58D-194A-A74E-197719F5E86F}"/>
              </a:ext>
            </a:extLst>
          </p:cNvPr>
          <p:cNvSpPr>
            <a:spLocks noGrp="1"/>
          </p:cNvSpPr>
          <p:nvPr>
            <p:ph type="title"/>
          </p:nvPr>
        </p:nvSpPr>
        <p:spPr>
          <a:xfrm>
            <a:off x="838200" y="677181"/>
            <a:ext cx="7178675" cy="653129"/>
          </a:xfrm>
        </p:spPr>
        <p:txBody>
          <a:bodyPr/>
          <a:lstStyle>
            <a:lvl1pPr>
              <a:defRPr>
                <a:solidFill>
                  <a:schemeClr val="accent2"/>
                </a:solidFill>
              </a:defRPr>
            </a:lvl1pPr>
          </a:lstStyle>
          <a:p>
            <a:r>
              <a:rPr lang="en-US"/>
              <a:t>Click to edit Master title style</a:t>
            </a:r>
          </a:p>
        </p:txBody>
      </p:sp>
      <p:pic>
        <p:nvPicPr>
          <p:cNvPr id="12" name="Picture 11">
            <a:extLst>
              <a:ext uri="{FF2B5EF4-FFF2-40B4-BE49-F238E27FC236}">
                <a16:creationId xmlns:a16="http://schemas.microsoft.com/office/drawing/2014/main" id="{374C4452-1926-6640-81B5-75E052113CC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3259" t="-8052" r="7569" b="8052"/>
          <a:stretch/>
        </p:blipFill>
        <p:spPr>
          <a:xfrm>
            <a:off x="6161871" y="39756"/>
            <a:ext cx="6040068" cy="6912864"/>
          </a:xfrm>
          <a:prstGeom prst="rect">
            <a:avLst/>
          </a:prstGeom>
        </p:spPr>
      </p:pic>
      <p:sp>
        <p:nvSpPr>
          <p:cNvPr id="18" name="Picture Placeholder 17">
            <a:extLst>
              <a:ext uri="{FF2B5EF4-FFF2-40B4-BE49-F238E27FC236}">
                <a16:creationId xmlns:a16="http://schemas.microsoft.com/office/drawing/2014/main" id="{7B5AB120-6693-8C43-9AB2-3886940D7549}"/>
              </a:ext>
            </a:extLst>
          </p:cNvPr>
          <p:cNvSpPr>
            <a:spLocks noGrp="1"/>
          </p:cNvSpPr>
          <p:nvPr>
            <p:ph type="pic" sz="quarter" idx="14"/>
          </p:nvPr>
        </p:nvSpPr>
        <p:spPr>
          <a:xfrm>
            <a:off x="7980275" y="2255218"/>
            <a:ext cx="4621566" cy="4657646"/>
          </a:xfrm>
          <a:custGeom>
            <a:avLst/>
            <a:gdLst>
              <a:gd name="connsiteX0" fmla="*/ 4621566 w 4621566"/>
              <a:gd name="connsiteY0" fmla="*/ 0 h 4657646"/>
              <a:gd name="connsiteX1" fmla="*/ 4621566 w 4621566"/>
              <a:gd name="connsiteY1" fmla="*/ 4657646 h 4657646"/>
              <a:gd name="connsiteX2" fmla="*/ 0 w 4621566"/>
              <a:gd name="connsiteY2" fmla="*/ 4657646 h 4657646"/>
              <a:gd name="connsiteX3" fmla="*/ 991579 w 4621566"/>
              <a:gd name="connsiteY3" fmla="*/ 1533408 h 4657646"/>
              <a:gd name="connsiteX4" fmla="*/ 2088282 w 4621566"/>
              <a:gd name="connsiteY4" fmla="*/ 538348 h 4657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566" h="4657646">
                <a:moveTo>
                  <a:pt x="4621566" y="0"/>
                </a:moveTo>
                <a:lnTo>
                  <a:pt x="4621566" y="4657646"/>
                </a:lnTo>
                <a:lnTo>
                  <a:pt x="0" y="4657646"/>
                </a:lnTo>
                <a:lnTo>
                  <a:pt x="991579" y="1533408"/>
                </a:lnTo>
                <a:cubicBezTo>
                  <a:pt x="1151926" y="1028270"/>
                  <a:pt x="1570647" y="648416"/>
                  <a:pt x="2088282" y="538348"/>
                </a:cubicBezTo>
                <a:close/>
              </a:path>
            </a:pathLst>
          </a:custGeom>
        </p:spPr>
        <p:txBody>
          <a:bodyPr wrap="square">
            <a:noAutofit/>
          </a:bodyPr>
          <a:lstStyle>
            <a:lvl1pPr>
              <a:buNone/>
              <a:defRPr/>
            </a:lvl1pPr>
          </a:lstStyle>
          <a:p>
            <a:endParaRPr lang="en-US"/>
          </a:p>
        </p:txBody>
      </p:sp>
      <p:pic>
        <p:nvPicPr>
          <p:cNvPr id="11" name="Picture 10">
            <a:extLst>
              <a:ext uri="{FF2B5EF4-FFF2-40B4-BE49-F238E27FC236}">
                <a16:creationId xmlns:a16="http://schemas.microsoft.com/office/drawing/2014/main" id="{42C755A4-92FA-5846-90EA-B4746659658B}"/>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740749" y="6192080"/>
            <a:ext cx="1925794" cy="410194"/>
          </a:xfrm>
          <a:prstGeom prst="rect">
            <a:avLst/>
          </a:prstGeom>
        </p:spPr>
      </p:pic>
    </p:spTree>
    <p:extLst>
      <p:ext uri="{BB962C8B-B14F-4D97-AF65-F5344CB8AC3E}">
        <p14:creationId xmlns:p14="http://schemas.microsoft.com/office/powerpoint/2010/main" val="378623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EF22F-86ED-774B-A764-FE5D66827073}"/>
              </a:ext>
            </a:extLst>
          </p:cNvPr>
          <p:cNvSpPr>
            <a:spLocks noGrp="1"/>
          </p:cNvSpPr>
          <p:nvPr>
            <p:ph idx="1"/>
          </p:nvPr>
        </p:nvSpPr>
        <p:spPr>
          <a:xfrm>
            <a:off x="838200" y="2141537"/>
            <a:ext cx="5586067" cy="403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FA45ACC8-BBC1-AD49-8257-117A25E1A445}"/>
              </a:ext>
            </a:extLst>
          </p:cNvPr>
          <p:cNvSpPr>
            <a:spLocks noGrp="1"/>
          </p:cNvSpPr>
          <p:nvPr>
            <p:ph type="body" sz="quarter" idx="13" hasCustomPrompt="1"/>
          </p:nvPr>
        </p:nvSpPr>
        <p:spPr>
          <a:xfrm>
            <a:off x="838200" y="1391437"/>
            <a:ext cx="7178675" cy="447524"/>
          </a:xfrm>
        </p:spPr>
        <p:txBody>
          <a:bodyPr/>
          <a:lstStyle>
            <a:lvl1pPr>
              <a:buNone/>
              <a:defRPr>
                <a:solidFill>
                  <a:schemeClr val="accent4"/>
                </a:solidFill>
                <a:latin typeface="+mj-lt"/>
              </a:defRPr>
            </a:lvl1pPr>
            <a:lvl3pPr>
              <a:buNone/>
              <a:defRPr/>
            </a:lvl3pPr>
          </a:lstStyle>
          <a:p>
            <a:pPr lvl="0"/>
            <a:r>
              <a:rPr lang="en-US"/>
              <a:t>Click to add subtitle</a:t>
            </a:r>
          </a:p>
        </p:txBody>
      </p:sp>
      <p:sp>
        <p:nvSpPr>
          <p:cNvPr id="9" name="Title 16">
            <a:extLst>
              <a:ext uri="{FF2B5EF4-FFF2-40B4-BE49-F238E27FC236}">
                <a16:creationId xmlns:a16="http://schemas.microsoft.com/office/drawing/2014/main" id="{9EDF55FB-F58D-194A-A74E-197719F5E86F}"/>
              </a:ext>
            </a:extLst>
          </p:cNvPr>
          <p:cNvSpPr>
            <a:spLocks noGrp="1"/>
          </p:cNvSpPr>
          <p:nvPr>
            <p:ph type="title"/>
          </p:nvPr>
        </p:nvSpPr>
        <p:spPr>
          <a:xfrm>
            <a:off x="838200" y="677181"/>
            <a:ext cx="7178675" cy="653129"/>
          </a:xfrm>
        </p:spPr>
        <p:txBody>
          <a:bodyPr/>
          <a:lstStyle>
            <a:lvl1pPr>
              <a:defRPr>
                <a:solidFill>
                  <a:schemeClr val="accent2"/>
                </a:solidFill>
              </a:defRPr>
            </a:lvl1pPr>
          </a:lstStyle>
          <a:p>
            <a:r>
              <a:rPr lang="en-US"/>
              <a:t>Click to edit Master title style</a:t>
            </a:r>
          </a:p>
        </p:txBody>
      </p:sp>
      <p:pic>
        <p:nvPicPr>
          <p:cNvPr id="12" name="Picture 11">
            <a:extLst>
              <a:ext uri="{FF2B5EF4-FFF2-40B4-BE49-F238E27FC236}">
                <a16:creationId xmlns:a16="http://schemas.microsoft.com/office/drawing/2014/main" id="{374C4452-1926-6640-81B5-75E052113CC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1545" t="327" r="10803" b="-327"/>
          <a:stretch/>
        </p:blipFill>
        <p:spPr>
          <a:xfrm>
            <a:off x="6331226" y="-26894"/>
            <a:ext cx="5854423" cy="6914206"/>
          </a:xfrm>
          <a:prstGeom prst="rect">
            <a:avLst/>
          </a:prstGeom>
        </p:spPr>
      </p:pic>
      <p:sp>
        <p:nvSpPr>
          <p:cNvPr id="17" name="Picture Placeholder 16">
            <a:extLst>
              <a:ext uri="{FF2B5EF4-FFF2-40B4-BE49-F238E27FC236}">
                <a16:creationId xmlns:a16="http://schemas.microsoft.com/office/drawing/2014/main" id="{3464C4C7-9A52-D944-A450-C1D86A399733}"/>
              </a:ext>
            </a:extLst>
          </p:cNvPr>
          <p:cNvSpPr>
            <a:spLocks noGrp="1"/>
          </p:cNvSpPr>
          <p:nvPr>
            <p:ph type="pic" sz="quarter" idx="14"/>
          </p:nvPr>
        </p:nvSpPr>
        <p:spPr>
          <a:xfrm>
            <a:off x="9282724" y="-72165"/>
            <a:ext cx="4230142" cy="6959477"/>
          </a:xfrm>
          <a:custGeom>
            <a:avLst/>
            <a:gdLst>
              <a:gd name="connsiteX0" fmla="*/ 2092680 w 4230142"/>
              <a:gd name="connsiteY0" fmla="*/ 0 h 6959477"/>
              <a:gd name="connsiteX1" fmla="*/ 4230142 w 4230142"/>
              <a:gd name="connsiteY1" fmla="*/ 0 h 6959477"/>
              <a:gd name="connsiteX2" fmla="*/ 4230142 w 4230142"/>
              <a:gd name="connsiteY2" fmla="*/ 6959477 h 6959477"/>
              <a:gd name="connsiteX3" fmla="*/ 1052109 w 4230142"/>
              <a:gd name="connsiteY3" fmla="*/ 6959477 h 6959477"/>
              <a:gd name="connsiteX4" fmla="*/ 327679 w 4230142"/>
              <a:gd name="connsiteY4" fmla="*/ 5925351 h 6959477"/>
              <a:gd name="connsiteX5" fmla="*/ 169802 w 4230142"/>
              <a:gd name="connsiteY5" fmla="*/ 4120913 h 69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0142" h="6959477">
                <a:moveTo>
                  <a:pt x="2092680" y="0"/>
                </a:moveTo>
                <a:lnTo>
                  <a:pt x="4230142" y="0"/>
                </a:lnTo>
                <a:lnTo>
                  <a:pt x="4230142" y="6959477"/>
                </a:lnTo>
                <a:lnTo>
                  <a:pt x="1052109" y="6959477"/>
                </a:lnTo>
                <a:lnTo>
                  <a:pt x="327679" y="5925351"/>
                </a:lnTo>
                <a:cubicBezTo>
                  <a:pt x="-43622" y="5395270"/>
                  <a:pt x="-103808" y="4707442"/>
                  <a:pt x="169802" y="4120913"/>
                </a:cubicBezTo>
                <a:close/>
              </a:path>
            </a:pathLst>
          </a:custGeom>
        </p:spPr>
        <p:txBody>
          <a:bodyPr wrap="square">
            <a:noAutofit/>
          </a:bodyPr>
          <a:lstStyle>
            <a:lvl1pPr>
              <a:buNone/>
              <a:defRPr/>
            </a:lvl1pPr>
          </a:lstStyle>
          <a:p>
            <a:endParaRPr lang="en-US"/>
          </a:p>
        </p:txBody>
      </p:sp>
      <p:pic>
        <p:nvPicPr>
          <p:cNvPr id="11" name="Picture 10">
            <a:extLst>
              <a:ext uri="{FF2B5EF4-FFF2-40B4-BE49-F238E27FC236}">
                <a16:creationId xmlns:a16="http://schemas.microsoft.com/office/drawing/2014/main" id="{07B32F47-4399-5B4A-94AA-D98922C8825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740749" y="6192080"/>
            <a:ext cx="1925794" cy="410194"/>
          </a:xfrm>
          <a:prstGeom prst="rect">
            <a:avLst/>
          </a:prstGeom>
        </p:spPr>
      </p:pic>
    </p:spTree>
    <p:extLst>
      <p:ext uri="{BB962C8B-B14F-4D97-AF65-F5344CB8AC3E}">
        <p14:creationId xmlns:p14="http://schemas.microsoft.com/office/powerpoint/2010/main" val="1130660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60E89F-956C-924F-BB86-D7A25D8D721A}"/>
              </a:ext>
            </a:extLst>
          </p:cNvPr>
          <p:cNvSpPr>
            <a:spLocks noGrp="1"/>
          </p:cNvSpPr>
          <p:nvPr>
            <p:ph sz="half" idx="1"/>
          </p:nvPr>
        </p:nvSpPr>
        <p:spPr>
          <a:xfrm>
            <a:off x="838200" y="2137144"/>
            <a:ext cx="5181600" cy="402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5ED6C5-7657-4742-ADBD-D01A0784E4E7}"/>
              </a:ext>
            </a:extLst>
          </p:cNvPr>
          <p:cNvSpPr>
            <a:spLocks noGrp="1"/>
          </p:cNvSpPr>
          <p:nvPr>
            <p:ph sz="half" idx="2"/>
          </p:nvPr>
        </p:nvSpPr>
        <p:spPr>
          <a:xfrm>
            <a:off x="6172200" y="2137144"/>
            <a:ext cx="5181600" cy="402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AEB9EFE1-AA38-1C4B-A880-66466AE17546}"/>
              </a:ext>
            </a:extLst>
          </p:cNvPr>
          <p:cNvSpPr>
            <a:spLocks noGrp="1"/>
          </p:cNvSpPr>
          <p:nvPr>
            <p:ph type="body" sz="quarter" idx="13" hasCustomPrompt="1"/>
          </p:nvPr>
        </p:nvSpPr>
        <p:spPr>
          <a:xfrm>
            <a:off x="838200" y="1391437"/>
            <a:ext cx="7178675" cy="447524"/>
          </a:xfrm>
        </p:spPr>
        <p:txBody>
          <a:bodyPr/>
          <a:lstStyle>
            <a:lvl1pPr>
              <a:buNone/>
              <a:defRPr>
                <a:solidFill>
                  <a:schemeClr val="accent4"/>
                </a:solidFill>
                <a:latin typeface="+mj-lt"/>
              </a:defRPr>
            </a:lvl1pPr>
            <a:lvl3pPr>
              <a:buNone/>
              <a:defRPr/>
            </a:lvl3pPr>
          </a:lstStyle>
          <a:p>
            <a:pPr lvl="0"/>
            <a:r>
              <a:rPr lang="en-US"/>
              <a:t>Click to add subtitle</a:t>
            </a:r>
          </a:p>
        </p:txBody>
      </p:sp>
      <p:sp>
        <p:nvSpPr>
          <p:cNvPr id="15" name="Title 16">
            <a:extLst>
              <a:ext uri="{FF2B5EF4-FFF2-40B4-BE49-F238E27FC236}">
                <a16:creationId xmlns:a16="http://schemas.microsoft.com/office/drawing/2014/main" id="{12F9107F-FE8A-8946-95E2-AB072F6B350D}"/>
              </a:ext>
            </a:extLst>
          </p:cNvPr>
          <p:cNvSpPr>
            <a:spLocks noGrp="1"/>
          </p:cNvSpPr>
          <p:nvPr>
            <p:ph type="title"/>
          </p:nvPr>
        </p:nvSpPr>
        <p:spPr>
          <a:xfrm>
            <a:off x="838200" y="677181"/>
            <a:ext cx="9488557" cy="653129"/>
          </a:xfrm>
        </p:spPr>
        <p:txBody>
          <a:bodyPr/>
          <a:lstStyle>
            <a:lvl1pPr>
              <a:defRPr>
                <a:solidFill>
                  <a:schemeClr val="accent2"/>
                </a:solidFill>
              </a:defRPr>
            </a:lvl1pPr>
          </a:lstStyle>
          <a:p>
            <a:r>
              <a:rPr lang="en-US"/>
              <a:t>Click to edit Master title style</a:t>
            </a:r>
          </a:p>
        </p:txBody>
      </p:sp>
      <p:pic>
        <p:nvPicPr>
          <p:cNvPr id="10" name="Picture 9" descr="A picture containing shape&#10;&#10;Description automatically generated">
            <a:extLst>
              <a:ext uri="{FF2B5EF4-FFF2-40B4-BE49-F238E27FC236}">
                <a16:creationId xmlns:a16="http://schemas.microsoft.com/office/drawing/2014/main" id="{333CD1B1-ACC7-D040-AA26-FC862E41E85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2" y="0"/>
            <a:ext cx="2359268" cy="1391437"/>
          </a:xfrm>
          <a:prstGeom prst="rect">
            <a:avLst/>
          </a:prstGeom>
        </p:spPr>
      </p:pic>
      <p:pic>
        <p:nvPicPr>
          <p:cNvPr id="11" name="Picture 10">
            <a:extLst>
              <a:ext uri="{FF2B5EF4-FFF2-40B4-BE49-F238E27FC236}">
                <a16:creationId xmlns:a16="http://schemas.microsoft.com/office/drawing/2014/main" id="{B2349646-FEAE-6349-B7D6-E1EE6B9DBE9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9833461" y="6192080"/>
            <a:ext cx="1925794" cy="410194"/>
          </a:xfrm>
          <a:prstGeom prst="rect">
            <a:avLst/>
          </a:prstGeom>
        </p:spPr>
      </p:pic>
    </p:spTree>
    <p:extLst>
      <p:ext uri="{BB962C8B-B14F-4D97-AF65-F5344CB8AC3E}">
        <p14:creationId xmlns:p14="http://schemas.microsoft.com/office/powerpoint/2010/main" val="243808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4DAD17-2103-434B-A893-61135C925772}"/>
              </a:ext>
            </a:extLst>
          </p:cNvPr>
          <p:cNvSpPr>
            <a:spLocks noGrp="1"/>
          </p:cNvSpPr>
          <p:nvPr>
            <p:ph type="body" idx="1"/>
          </p:nvPr>
        </p:nvSpPr>
        <p:spPr>
          <a:xfrm>
            <a:off x="839788" y="1851945"/>
            <a:ext cx="5157787" cy="653129"/>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5651DA-028F-FE45-9EF2-51828CD129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56A122-41B6-DA46-90B8-3FE034904930}"/>
              </a:ext>
            </a:extLst>
          </p:cNvPr>
          <p:cNvSpPr>
            <a:spLocks noGrp="1"/>
          </p:cNvSpPr>
          <p:nvPr>
            <p:ph type="body" sz="quarter" idx="3"/>
          </p:nvPr>
        </p:nvSpPr>
        <p:spPr>
          <a:xfrm>
            <a:off x="6172200" y="1851945"/>
            <a:ext cx="5183188" cy="653129"/>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A2C39C-2D05-F64F-B8E7-33DBEFEBB7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9D586A62-4D3D-464F-B907-C1837644D599}"/>
              </a:ext>
            </a:extLst>
          </p:cNvPr>
          <p:cNvSpPr>
            <a:spLocks noGrp="1"/>
          </p:cNvSpPr>
          <p:nvPr>
            <p:ph type="body" sz="quarter" idx="13" hasCustomPrompt="1"/>
          </p:nvPr>
        </p:nvSpPr>
        <p:spPr>
          <a:xfrm>
            <a:off x="838200" y="1391437"/>
            <a:ext cx="7178675" cy="447524"/>
          </a:xfrm>
        </p:spPr>
        <p:txBody>
          <a:bodyPr/>
          <a:lstStyle>
            <a:lvl1pPr>
              <a:buNone/>
              <a:defRPr>
                <a:solidFill>
                  <a:schemeClr val="accent4"/>
                </a:solidFill>
                <a:latin typeface="+mj-lt"/>
              </a:defRPr>
            </a:lvl1pPr>
            <a:lvl3pPr>
              <a:buNone/>
              <a:defRPr/>
            </a:lvl3pPr>
          </a:lstStyle>
          <a:p>
            <a:pPr lvl="0"/>
            <a:r>
              <a:rPr lang="en-US"/>
              <a:t>Click to add subtitle</a:t>
            </a:r>
          </a:p>
        </p:txBody>
      </p:sp>
      <p:sp>
        <p:nvSpPr>
          <p:cNvPr id="18" name="Title 16">
            <a:extLst>
              <a:ext uri="{FF2B5EF4-FFF2-40B4-BE49-F238E27FC236}">
                <a16:creationId xmlns:a16="http://schemas.microsoft.com/office/drawing/2014/main" id="{F3AB6AE0-54D1-064A-BC28-78BB6FB9811C}"/>
              </a:ext>
            </a:extLst>
          </p:cNvPr>
          <p:cNvSpPr>
            <a:spLocks noGrp="1"/>
          </p:cNvSpPr>
          <p:nvPr>
            <p:ph type="title"/>
          </p:nvPr>
        </p:nvSpPr>
        <p:spPr>
          <a:xfrm>
            <a:off x="838200" y="677181"/>
            <a:ext cx="9488557" cy="653129"/>
          </a:xfrm>
        </p:spPr>
        <p:txBody>
          <a:bodyPr/>
          <a:lstStyle>
            <a:lvl1pPr>
              <a:defRPr>
                <a:solidFill>
                  <a:schemeClr val="accent2"/>
                </a:solidFill>
              </a:defRPr>
            </a:lvl1pPr>
          </a:lstStyle>
          <a:p>
            <a:r>
              <a:rPr lang="en-US"/>
              <a:t>Click to edit Master title style</a:t>
            </a:r>
          </a:p>
        </p:txBody>
      </p:sp>
      <p:pic>
        <p:nvPicPr>
          <p:cNvPr id="11" name="Picture 10" descr="A picture containing shape&#10;&#10;Description automatically generated">
            <a:extLst>
              <a:ext uri="{FF2B5EF4-FFF2-40B4-BE49-F238E27FC236}">
                <a16:creationId xmlns:a16="http://schemas.microsoft.com/office/drawing/2014/main" id="{0128ADE0-B093-A147-97D9-975FEB9D559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2" y="0"/>
            <a:ext cx="2359268" cy="1391437"/>
          </a:xfrm>
          <a:prstGeom prst="rect">
            <a:avLst/>
          </a:prstGeom>
        </p:spPr>
      </p:pic>
      <p:pic>
        <p:nvPicPr>
          <p:cNvPr id="12" name="Picture 11">
            <a:extLst>
              <a:ext uri="{FF2B5EF4-FFF2-40B4-BE49-F238E27FC236}">
                <a16:creationId xmlns:a16="http://schemas.microsoft.com/office/drawing/2014/main" id="{8EC9FD6F-2DB3-6F47-BBF4-31D83C6CCA08}"/>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9833461" y="6192080"/>
            <a:ext cx="1925794" cy="410194"/>
          </a:xfrm>
          <a:prstGeom prst="rect">
            <a:avLst/>
          </a:prstGeom>
        </p:spPr>
      </p:pic>
    </p:spTree>
    <p:extLst>
      <p:ext uri="{BB962C8B-B14F-4D97-AF65-F5344CB8AC3E}">
        <p14:creationId xmlns:p14="http://schemas.microsoft.com/office/powerpoint/2010/main" val="912679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6">
            <a:extLst>
              <a:ext uri="{FF2B5EF4-FFF2-40B4-BE49-F238E27FC236}">
                <a16:creationId xmlns:a16="http://schemas.microsoft.com/office/drawing/2014/main" id="{46E903B9-9DDC-6247-AA5D-F2D224BF4277}"/>
              </a:ext>
            </a:extLst>
          </p:cNvPr>
          <p:cNvSpPr>
            <a:spLocks noGrp="1"/>
          </p:cNvSpPr>
          <p:nvPr>
            <p:ph type="title"/>
          </p:nvPr>
        </p:nvSpPr>
        <p:spPr>
          <a:xfrm>
            <a:off x="838200" y="677181"/>
            <a:ext cx="9488557" cy="653129"/>
          </a:xfrm>
        </p:spPr>
        <p:txBody>
          <a:bodyPr/>
          <a:lstStyle>
            <a:lvl1pPr>
              <a:defRPr>
                <a:solidFill>
                  <a:schemeClr val="accent2"/>
                </a:solidFill>
              </a:defRPr>
            </a:lvl1pPr>
          </a:lstStyle>
          <a:p>
            <a:r>
              <a:rPr lang="en-US"/>
              <a:t>Click to edit Master title style</a:t>
            </a:r>
          </a:p>
        </p:txBody>
      </p:sp>
      <p:pic>
        <p:nvPicPr>
          <p:cNvPr id="6" name="Picture 5" descr="A picture containing shape&#10;&#10;Description automatically generated">
            <a:extLst>
              <a:ext uri="{FF2B5EF4-FFF2-40B4-BE49-F238E27FC236}">
                <a16:creationId xmlns:a16="http://schemas.microsoft.com/office/drawing/2014/main" id="{9ECBC20A-DC71-0A47-A5D5-2CA7A9E99C9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2" y="0"/>
            <a:ext cx="2359268" cy="1391437"/>
          </a:xfrm>
          <a:prstGeom prst="rect">
            <a:avLst/>
          </a:prstGeom>
        </p:spPr>
      </p:pic>
      <p:pic>
        <p:nvPicPr>
          <p:cNvPr id="7" name="Picture 6">
            <a:extLst>
              <a:ext uri="{FF2B5EF4-FFF2-40B4-BE49-F238E27FC236}">
                <a16:creationId xmlns:a16="http://schemas.microsoft.com/office/drawing/2014/main" id="{DE2D9AEE-F0E9-2145-BB01-7D65372E7C2F}"/>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9833461" y="6192080"/>
            <a:ext cx="1925794" cy="410194"/>
          </a:xfrm>
          <a:prstGeom prst="rect">
            <a:avLst/>
          </a:prstGeom>
        </p:spPr>
      </p:pic>
    </p:spTree>
    <p:extLst>
      <p:ext uri="{BB962C8B-B14F-4D97-AF65-F5344CB8AC3E}">
        <p14:creationId xmlns:p14="http://schemas.microsoft.com/office/powerpoint/2010/main" val="2540982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39EC2199-FD85-324A-ACBC-6D93CAB7DB2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2" y="0"/>
            <a:ext cx="2359268" cy="1391437"/>
          </a:xfrm>
          <a:prstGeom prst="rect">
            <a:avLst/>
          </a:prstGeom>
        </p:spPr>
      </p:pic>
      <p:pic>
        <p:nvPicPr>
          <p:cNvPr id="6" name="Picture 5">
            <a:extLst>
              <a:ext uri="{FF2B5EF4-FFF2-40B4-BE49-F238E27FC236}">
                <a16:creationId xmlns:a16="http://schemas.microsoft.com/office/drawing/2014/main" id="{12771BA3-A5B8-1E44-82EF-F425DB0C76E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9833461" y="6192080"/>
            <a:ext cx="1925794" cy="410194"/>
          </a:xfrm>
          <a:prstGeom prst="rect">
            <a:avLst/>
          </a:prstGeom>
        </p:spPr>
      </p:pic>
    </p:spTree>
    <p:extLst>
      <p:ext uri="{BB962C8B-B14F-4D97-AF65-F5344CB8AC3E}">
        <p14:creationId xmlns:p14="http://schemas.microsoft.com/office/powerpoint/2010/main" val="2258948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322C9-675F-4044-8779-1E985370145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t="31067" b="31067"/>
          <a:stretch/>
        </p:blipFill>
        <p:spPr>
          <a:xfrm>
            <a:off x="9833461" y="6192080"/>
            <a:ext cx="1925794" cy="410194"/>
          </a:xfrm>
          <a:prstGeom prst="rect">
            <a:avLst/>
          </a:prstGeom>
        </p:spPr>
      </p:pic>
    </p:spTree>
    <p:extLst>
      <p:ext uri="{BB962C8B-B14F-4D97-AF65-F5344CB8AC3E}">
        <p14:creationId xmlns:p14="http://schemas.microsoft.com/office/powerpoint/2010/main" val="2215745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8C56-2C62-5749-95A5-09F1D2E3DD8F}"/>
              </a:ext>
            </a:extLst>
          </p:cNvPr>
          <p:cNvSpPr>
            <a:spLocks noGrp="1"/>
          </p:cNvSpPr>
          <p:nvPr>
            <p:ph type="title"/>
          </p:nvPr>
        </p:nvSpPr>
        <p:spPr>
          <a:xfrm>
            <a:off x="839788" y="457200"/>
            <a:ext cx="3932237" cy="1600200"/>
          </a:xfrm>
        </p:spPr>
        <p:txBody>
          <a:bodyPr anchor="b"/>
          <a:lstStyle>
            <a:lvl1pPr>
              <a:defRPr sz="32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13557A4-70F3-D94C-87B8-A3DCF4EF0001}"/>
              </a:ext>
            </a:extLst>
          </p:cNvPr>
          <p:cNvSpPr>
            <a:spLocks noGrp="1"/>
          </p:cNvSpPr>
          <p:nvPr>
            <p:ph idx="1"/>
          </p:nvPr>
        </p:nvSpPr>
        <p:spPr>
          <a:xfrm>
            <a:off x="5183188" y="1391437"/>
            <a:ext cx="6172200" cy="44696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8C4D9D-BA11-B54D-A5A4-EB969C23856F}"/>
              </a:ext>
            </a:extLst>
          </p:cNvPr>
          <p:cNvSpPr>
            <a:spLocks noGrp="1"/>
          </p:cNvSpPr>
          <p:nvPr>
            <p:ph type="body" sz="half" idx="2"/>
          </p:nvPr>
        </p:nvSpPr>
        <p:spPr>
          <a:xfrm>
            <a:off x="839788" y="2349794"/>
            <a:ext cx="3932237" cy="35191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shape&#10;&#10;Description automatically generated">
            <a:extLst>
              <a:ext uri="{FF2B5EF4-FFF2-40B4-BE49-F238E27FC236}">
                <a16:creationId xmlns:a16="http://schemas.microsoft.com/office/drawing/2014/main" id="{170FBCBB-6421-794A-A89F-13415E684B1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2" y="0"/>
            <a:ext cx="2359268" cy="1391437"/>
          </a:xfrm>
          <a:prstGeom prst="rect">
            <a:avLst/>
          </a:prstGeom>
        </p:spPr>
      </p:pic>
      <p:pic>
        <p:nvPicPr>
          <p:cNvPr id="9" name="Picture 8">
            <a:extLst>
              <a:ext uri="{FF2B5EF4-FFF2-40B4-BE49-F238E27FC236}">
                <a16:creationId xmlns:a16="http://schemas.microsoft.com/office/drawing/2014/main" id="{7E8441FD-9E39-0948-9816-44F610C7B9D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9833461" y="6192080"/>
            <a:ext cx="1925794" cy="410194"/>
          </a:xfrm>
          <a:prstGeom prst="rect">
            <a:avLst/>
          </a:prstGeom>
        </p:spPr>
      </p:pic>
    </p:spTree>
    <p:extLst>
      <p:ext uri="{BB962C8B-B14F-4D97-AF65-F5344CB8AC3E}">
        <p14:creationId xmlns:p14="http://schemas.microsoft.com/office/powerpoint/2010/main" val="2004139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6FCD-DB4F-DC4D-828F-A3731C2E4AE2}"/>
              </a:ext>
            </a:extLst>
          </p:cNvPr>
          <p:cNvSpPr>
            <a:spLocks noGrp="1"/>
          </p:cNvSpPr>
          <p:nvPr>
            <p:ph type="title"/>
          </p:nvPr>
        </p:nvSpPr>
        <p:spPr>
          <a:xfrm>
            <a:off x="839788" y="457200"/>
            <a:ext cx="3932237" cy="1600200"/>
          </a:xfrm>
        </p:spPr>
        <p:txBody>
          <a:bodyPr anchor="b"/>
          <a:lstStyle>
            <a:lvl1pPr>
              <a:defRPr sz="3200">
                <a:solidFill>
                  <a:schemeClr val="accent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554CB07F-8B72-C647-BDC2-1545A74DA989}"/>
              </a:ext>
            </a:extLst>
          </p:cNvPr>
          <p:cNvSpPr>
            <a:spLocks noGrp="1"/>
          </p:cNvSpPr>
          <p:nvPr>
            <p:ph type="pic" idx="1"/>
          </p:nvPr>
        </p:nvSpPr>
        <p:spPr>
          <a:xfrm>
            <a:off x="5183188" y="1280160"/>
            <a:ext cx="6172200" cy="45808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3E17C44-A3C7-6848-B7FE-3C1315ECF492}"/>
              </a:ext>
            </a:extLst>
          </p:cNvPr>
          <p:cNvSpPr>
            <a:spLocks noGrp="1"/>
          </p:cNvSpPr>
          <p:nvPr>
            <p:ph type="body" sz="half" idx="2"/>
          </p:nvPr>
        </p:nvSpPr>
        <p:spPr>
          <a:xfrm>
            <a:off x="839788" y="2339162"/>
            <a:ext cx="3932237" cy="3529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shape&#10;&#10;Description automatically generated">
            <a:extLst>
              <a:ext uri="{FF2B5EF4-FFF2-40B4-BE49-F238E27FC236}">
                <a16:creationId xmlns:a16="http://schemas.microsoft.com/office/drawing/2014/main" id="{D7B3D7FE-A214-B54E-B2EB-3ACD7EECEC4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2" y="0"/>
            <a:ext cx="2359268" cy="1391437"/>
          </a:xfrm>
          <a:prstGeom prst="rect">
            <a:avLst/>
          </a:prstGeom>
        </p:spPr>
      </p:pic>
      <p:pic>
        <p:nvPicPr>
          <p:cNvPr id="9" name="Picture 8">
            <a:extLst>
              <a:ext uri="{FF2B5EF4-FFF2-40B4-BE49-F238E27FC236}">
                <a16:creationId xmlns:a16="http://schemas.microsoft.com/office/drawing/2014/main" id="{55D53C72-C44F-0947-A46D-E39E176C7B4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9833461" y="6192080"/>
            <a:ext cx="1925794" cy="410194"/>
          </a:xfrm>
          <a:prstGeom prst="rect">
            <a:avLst/>
          </a:prstGeom>
        </p:spPr>
      </p:pic>
    </p:spTree>
    <p:extLst>
      <p:ext uri="{BB962C8B-B14F-4D97-AF65-F5344CB8AC3E}">
        <p14:creationId xmlns:p14="http://schemas.microsoft.com/office/powerpoint/2010/main" val="1500919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Divider 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6EE31A-4584-C54C-8578-559D79FECE2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16" t="490" r="413" b="490"/>
          <a:stretch/>
        </p:blipFill>
        <p:spPr>
          <a:xfrm>
            <a:off x="0" y="0"/>
            <a:ext cx="12192000" cy="6858000"/>
          </a:xfrm>
          <a:prstGeom prst="rect">
            <a:avLst/>
          </a:prstGeom>
        </p:spPr>
      </p:pic>
      <p:sp>
        <p:nvSpPr>
          <p:cNvPr id="2" name="Title 1">
            <a:extLst>
              <a:ext uri="{FF2B5EF4-FFF2-40B4-BE49-F238E27FC236}">
                <a16:creationId xmlns:a16="http://schemas.microsoft.com/office/drawing/2014/main" id="{C5F3B645-3CAB-C548-92C3-56D70654AD07}"/>
              </a:ext>
            </a:extLst>
          </p:cNvPr>
          <p:cNvSpPr>
            <a:spLocks noGrp="1"/>
          </p:cNvSpPr>
          <p:nvPr>
            <p:ph type="title"/>
          </p:nvPr>
        </p:nvSpPr>
        <p:spPr>
          <a:xfrm>
            <a:off x="831850" y="2679406"/>
            <a:ext cx="10515600" cy="133017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83D3CC-85C5-DB49-BE45-44562A6D69B0}"/>
              </a:ext>
            </a:extLst>
          </p:cNvPr>
          <p:cNvSpPr>
            <a:spLocks noGrp="1"/>
          </p:cNvSpPr>
          <p:nvPr>
            <p:ph type="body" idx="1" hasCustomPrompt="1"/>
          </p:nvPr>
        </p:nvSpPr>
        <p:spPr>
          <a:xfrm>
            <a:off x="831850" y="4159661"/>
            <a:ext cx="10515600" cy="535018"/>
          </a:xfrm>
        </p:spPr>
        <p:txBody>
          <a:bodyPr/>
          <a:lstStyle>
            <a:lvl1pPr marL="0" indent="0">
              <a:buNone/>
              <a:defRPr sz="2400">
                <a:solidFill>
                  <a:schemeClr val="bg1"/>
                </a:solidFill>
              </a:defRPr>
            </a:lvl1pPr>
            <a:lvl2pPr marL="457191" indent="0">
              <a:buNone/>
              <a:defRPr sz="2000">
                <a:solidFill>
                  <a:schemeClr val="tx1">
                    <a:tint val="75000"/>
                  </a:schemeClr>
                </a:solidFill>
              </a:defRPr>
            </a:lvl2pPr>
            <a:lvl3pPr marL="914380" indent="0">
              <a:buNone/>
              <a:defRPr sz="1801">
                <a:solidFill>
                  <a:schemeClr val="tx1">
                    <a:tint val="75000"/>
                  </a:schemeClr>
                </a:solidFill>
              </a:defRPr>
            </a:lvl3pPr>
            <a:lvl4pPr marL="1371571" indent="0">
              <a:buNone/>
              <a:defRPr sz="1600">
                <a:solidFill>
                  <a:schemeClr val="tx1">
                    <a:tint val="75000"/>
                  </a:schemeClr>
                </a:solidFill>
              </a:defRPr>
            </a:lvl4pPr>
            <a:lvl5pPr marL="1828761" indent="0">
              <a:buNone/>
              <a:defRPr sz="1600">
                <a:solidFill>
                  <a:schemeClr val="tx1">
                    <a:tint val="75000"/>
                  </a:schemeClr>
                </a:solidFill>
              </a:defRPr>
            </a:lvl5pPr>
            <a:lvl6pPr marL="2285951" indent="0">
              <a:buNone/>
              <a:defRPr sz="1600">
                <a:solidFill>
                  <a:schemeClr val="tx1">
                    <a:tint val="75000"/>
                  </a:schemeClr>
                </a:solidFill>
              </a:defRPr>
            </a:lvl6pPr>
            <a:lvl7pPr marL="2743141" indent="0">
              <a:buNone/>
              <a:defRPr sz="1600">
                <a:solidFill>
                  <a:schemeClr val="tx1">
                    <a:tint val="75000"/>
                  </a:schemeClr>
                </a:solidFill>
              </a:defRPr>
            </a:lvl7pPr>
            <a:lvl8pPr marL="3200332" indent="0">
              <a:buNone/>
              <a:defRPr sz="1600">
                <a:solidFill>
                  <a:schemeClr val="tx1">
                    <a:tint val="75000"/>
                  </a:schemeClr>
                </a:solidFill>
              </a:defRPr>
            </a:lvl8pPr>
            <a:lvl9pPr marL="3657522" indent="0">
              <a:buNone/>
              <a:defRPr sz="1600">
                <a:solidFill>
                  <a:schemeClr val="tx1">
                    <a:tint val="75000"/>
                  </a:schemeClr>
                </a:solidFill>
              </a:defRPr>
            </a:lvl9pPr>
          </a:lstStyle>
          <a:p>
            <a:pPr lvl="0"/>
            <a:r>
              <a:rPr lang="en-US" dirty="0"/>
              <a:t>Click to add subtitle</a:t>
            </a:r>
          </a:p>
        </p:txBody>
      </p:sp>
    </p:spTree>
    <p:extLst>
      <p:ext uri="{BB962C8B-B14F-4D97-AF65-F5344CB8AC3E}">
        <p14:creationId xmlns:p14="http://schemas.microsoft.com/office/powerpoint/2010/main" val="992897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EF22F-86ED-774B-A764-FE5D66827073}"/>
              </a:ext>
            </a:extLst>
          </p:cNvPr>
          <p:cNvSpPr>
            <a:spLocks noGrp="1"/>
          </p:cNvSpPr>
          <p:nvPr>
            <p:ph idx="1"/>
          </p:nvPr>
        </p:nvSpPr>
        <p:spPr>
          <a:xfrm>
            <a:off x="838200" y="2141537"/>
            <a:ext cx="10515600" cy="403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FA45ACC8-BBC1-AD49-8257-117A25E1A445}"/>
              </a:ext>
            </a:extLst>
          </p:cNvPr>
          <p:cNvSpPr>
            <a:spLocks noGrp="1"/>
          </p:cNvSpPr>
          <p:nvPr>
            <p:ph type="body" sz="quarter" idx="13" hasCustomPrompt="1"/>
          </p:nvPr>
        </p:nvSpPr>
        <p:spPr>
          <a:xfrm>
            <a:off x="838200" y="1391437"/>
            <a:ext cx="7178675" cy="447524"/>
          </a:xfrm>
        </p:spPr>
        <p:txBody>
          <a:bodyPr/>
          <a:lstStyle>
            <a:lvl1pPr>
              <a:buNone/>
              <a:defRPr>
                <a:solidFill>
                  <a:schemeClr val="accent4"/>
                </a:solidFill>
                <a:latin typeface="+mj-lt"/>
              </a:defRPr>
            </a:lvl1pPr>
            <a:lvl3pPr>
              <a:buNone/>
              <a:defRPr/>
            </a:lvl3pPr>
          </a:lstStyle>
          <a:p>
            <a:pPr lvl="0"/>
            <a:r>
              <a:rPr lang="en-US"/>
              <a:t>Click to add subtitle</a:t>
            </a:r>
          </a:p>
        </p:txBody>
      </p:sp>
      <p:sp>
        <p:nvSpPr>
          <p:cNvPr id="17" name="Title 16">
            <a:extLst>
              <a:ext uri="{FF2B5EF4-FFF2-40B4-BE49-F238E27FC236}">
                <a16:creationId xmlns:a16="http://schemas.microsoft.com/office/drawing/2014/main" id="{0E76EE66-1BD5-584A-8913-05BFF94D7C5C}"/>
              </a:ext>
            </a:extLst>
          </p:cNvPr>
          <p:cNvSpPr>
            <a:spLocks noGrp="1"/>
          </p:cNvSpPr>
          <p:nvPr>
            <p:ph type="title"/>
          </p:nvPr>
        </p:nvSpPr>
        <p:spPr>
          <a:xfrm>
            <a:off x="838200" y="677181"/>
            <a:ext cx="9488557" cy="653129"/>
          </a:xfrm>
        </p:spPr>
        <p:txBody>
          <a:bodyPr/>
          <a:lstStyle>
            <a:lvl1pPr>
              <a:defRPr>
                <a:solidFill>
                  <a:schemeClr val="accent2"/>
                </a:solidFill>
              </a:defRPr>
            </a:lvl1pPr>
          </a:lstStyle>
          <a:p>
            <a:r>
              <a:rPr lang="en-US"/>
              <a:t>Click to edit Master title style</a:t>
            </a:r>
          </a:p>
        </p:txBody>
      </p:sp>
      <p:pic>
        <p:nvPicPr>
          <p:cNvPr id="8" name="Picture 7" descr="A picture containing shape&#10;&#10;Description automatically generated">
            <a:extLst>
              <a:ext uri="{FF2B5EF4-FFF2-40B4-BE49-F238E27FC236}">
                <a16:creationId xmlns:a16="http://schemas.microsoft.com/office/drawing/2014/main" id="{4E0AED49-51F1-4A42-82F6-179776062C3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2" y="0"/>
            <a:ext cx="2359268" cy="1391437"/>
          </a:xfrm>
          <a:prstGeom prst="rect">
            <a:avLst/>
          </a:prstGeom>
        </p:spPr>
      </p:pic>
      <p:pic>
        <p:nvPicPr>
          <p:cNvPr id="9" name="Picture 8">
            <a:extLst>
              <a:ext uri="{FF2B5EF4-FFF2-40B4-BE49-F238E27FC236}">
                <a16:creationId xmlns:a16="http://schemas.microsoft.com/office/drawing/2014/main" id="{BE69ED46-F644-7546-8CA2-64493BA84364}"/>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9833461" y="6192080"/>
            <a:ext cx="1925794" cy="410194"/>
          </a:xfrm>
          <a:prstGeom prst="rect">
            <a:avLst/>
          </a:prstGeom>
        </p:spPr>
      </p:pic>
    </p:spTree>
    <p:extLst>
      <p:ext uri="{BB962C8B-B14F-4D97-AF65-F5344CB8AC3E}">
        <p14:creationId xmlns:p14="http://schemas.microsoft.com/office/powerpoint/2010/main" val="3284902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60E89F-956C-924F-BB86-D7A25D8D721A}"/>
              </a:ext>
            </a:extLst>
          </p:cNvPr>
          <p:cNvSpPr>
            <a:spLocks noGrp="1"/>
          </p:cNvSpPr>
          <p:nvPr>
            <p:ph sz="half" idx="1"/>
          </p:nvPr>
        </p:nvSpPr>
        <p:spPr>
          <a:xfrm>
            <a:off x="838200" y="2137144"/>
            <a:ext cx="5181600" cy="402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5ED6C5-7657-4742-ADBD-D01A0784E4E7}"/>
              </a:ext>
            </a:extLst>
          </p:cNvPr>
          <p:cNvSpPr>
            <a:spLocks noGrp="1"/>
          </p:cNvSpPr>
          <p:nvPr>
            <p:ph sz="half" idx="2"/>
          </p:nvPr>
        </p:nvSpPr>
        <p:spPr>
          <a:xfrm>
            <a:off x="6172200" y="2137144"/>
            <a:ext cx="5181600" cy="402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AEB9EFE1-AA38-1C4B-A880-66466AE17546}"/>
              </a:ext>
            </a:extLst>
          </p:cNvPr>
          <p:cNvSpPr>
            <a:spLocks noGrp="1"/>
          </p:cNvSpPr>
          <p:nvPr>
            <p:ph type="body" sz="quarter" idx="13" hasCustomPrompt="1"/>
          </p:nvPr>
        </p:nvSpPr>
        <p:spPr>
          <a:xfrm>
            <a:off x="838200" y="1391437"/>
            <a:ext cx="7178675" cy="447524"/>
          </a:xfrm>
        </p:spPr>
        <p:txBody>
          <a:bodyPr/>
          <a:lstStyle>
            <a:lvl1pPr>
              <a:buNone/>
              <a:defRPr>
                <a:solidFill>
                  <a:schemeClr val="accent4"/>
                </a:solidFill>
                <a:latin typeface="+mj-lt"/>
              </a:defRPr>
            </a:lvl1pPr>
            <a:lvl3pPr>
              <a:buNone/>
              <a:defRPr/>
            </a:lvl3pPr>
          </a:lstStyle>
          <a:p>
            <a:pPr lvl="0"/>
            <a:r>
              <a:rPr lang="en-US"/>
              <a:t>Click to add subtitle</a:t>
            </a:r>
          </a:p>
        </p:txBody>
      </p:sp>
      <p:sp>
        <p:nvSpPr>
          <p:cNvPr id="16" name="Title 16">
            <a:extLst>
              <a:ext uri="{FF2B5EF4-FFF2-40B4-BE49-F238E27FC236}">
                <a16:creationId xmlns:a16="http://schemas.microsoft.com/office/drawing/2014/main" id="{E8226A0E-790C-5446-A083-2439FBE6AD18}"/>
              </a:ext>
            </a:extLst>
          </p:cNvPr>
          <p:cNvSpPr>
            <a:spLocks noGrp="1"/>
          </p:cNvSpPr>
          <p:nvPr>
            <p:ph type="title"/>
          </p:nvPr>
        </p:nvSpPr>
        <p:spPr>
          <a:xfrm>
            <a:off x="838200" y="677181"/>
            <a:ext cx="9488557" cy="653129"/>
          </a:xfrm>
        </p:spPr>
        <p:txBody>
          <a:bodyPr/>
          <a:lstStyle>
            <a:lvl1pPr>
              <a:defRPr>
                <a:solidFill>
                  <a:schemeClr val="accent2"/>
                </a:solidFill>
              </a:defRPr>
            </a:lvl1pPr>
          </a:lstStyle>
          <a:p>
            <a:r>
              <a:rPr lang="en-US"/>
              <a:t>Click to edit Master title style</a:t>
            </a:r>
          </a:p>
        </p:txBody>
      </p:sp>
      <p:pic>
        <p:nvPicPr>
          <p:cNvPr id="10" name="Picture 9" descr="A picture containing shape&#10;&#10;Description automatically generated">
            <a:extLst>
              <a:ext uri="{FF2B5EF4-FFF2-40B4-BE49-F238E27FC236}">
                <a16:creationId xmlns:a16="http://schemas.microsoft.com/office/drawing/2014/main" id="{3F935555-EF51-BD4B-92AD-2A5DC80D9FD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832732" y="0"/>
            <a:ext cx="2359268" cy="1391437"/>
          </a:xfrm>
          <a:prstGeom prst="rect">
            <a:avLst/>
          </a:prstGeom>
        </p:spPr>
      </p:pic>
      <p:pic>
        <p:nvPicPr>
          <p:cNvPr id="11" name="Picture 10">
            <a:extLst>
              <a:ext uri="{FF2B5EF4-FFF2-40B4-BE49-F238E27FC236}">
                <a16:creationId xmlns:a16="http://schemas.microsoft.com/office/drawing/2014/main" id="{0D16F21E-A29A-1A47-A663-4BDF88F11CAC}"/>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31067" b="31067"/>
          <a:stretch/>
        </p:blipFill>
        <p:spPr>
          <a:xfrm>
            <a:off x="9833461" y="6192080"/>
            <a:ext cx="1925794" cy="410194"/>
          </a:xfrm>
          <a:prstGeom prst="rect">
            <a:avLst/>
          </a:prstGeom>
        </p:spPr>
      </p:pic>
    </p:spTree>
    <p:extLst>
      <p:ext uri="{BB962C8B-B14F-4D97-AF65-F5344CB8AC3E}">
        <p14:creationId xmlns:p14="http://schemas.microsoft.com/office/powerpoint/2010/main" val="4064866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BF8F-07D8-D440-B28E-46F26FD37727}"/>
              </a:ext>
            </a:extLst>
          </p:cNvPr>
          <p:cNvSpPr>
            <a:spLocks noGrp="1"/>
          </p:cNvSpPr>
          <p:nvPr>
            <p:ph type="title"/>
          </p:nvPr>
        </p:nvSpPr>
        <p:spPr>
          <a:xfrm>
            <a:off x="838200" y="599440"/>
            <a:ext cx="10515600" cy="873759"/>
          </a:xfrm>
        </p:spPr>
        <p:txBody>
          <a:bodyPr/>
          <a:lstStyle>
            <a:lvl1pPr>
              <a:defRPr>
                <a:solidFill>
                  <a:schemeClr val="accent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2E3C751A-B1E7-AB41-AA7E-CB0F8FCE4D0E}"/>
              </a:ext>
            </a:extLst>
          </p:cNvPr>
          <p:cNvSpPr>
            <a:spLocks noGrp="1"/>
          </p:cNvSpPr>
          <p:nvPr>
            <p:ph idx="1"/>
          </p:nvPr>
        </p:nvSpPr>
        <p:spPr>
          <a:xfrm>
            <a:off x="838200" y="1719470"/>
            <a:ext cx="10515600" cy="446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578628E-BC87-6047-A653-AA3E68122F1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t="31067" b="31067"/>
          <a:stretch/>
        </p:blipFill>
        <p:spPr>
          <a:xfrm>
            <a:off x="9833461" y="6192080"/>
            <a:ext cx="1925794" cy="410194"/>
          </a:xfrm>
          <a:prstGeom prst="rect">
            <a:avLst/>
          </a:prstGeom>
        </p:spPr>
      </p:pic>
    </p:spTree>
    <p:extLst>
      <p:ext uri="{BB962C8B-B14F-4D97-AF65-F5344CB8AC3E}">
        <p14:creationId xmlns:p14="http://schemas.microsoft.com/office/powerpoint/2010/main" val="21789595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B60540-79EA-B94D-8815-FEB16BC24F9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326611" y="5969191"/>
            <a:ext cx="2511821" cy="535018"/>
          </a:xfrm>
          <a:prstGeom prst="rect">
            <a:avLst/>
          </a:prstGeom>
        </p:spPr>
      </p:pic>
      <p:sp>
        <p:nvSpPr>
          <p:cNvPr id="14" name="Title 1">
            <a:extLst>
              <a:ext uri="{FF2B5EF4-FFF2-40B4-BE49-F238E27FC236}">
                <a16:creationId xmlns:a16="http://schemas.microsoft.com/office/drawing/2014/main" id="{7DF782BF-3C60-7E43-B1CC-E083B805832F}"/>
              </a:ext>
            </a:extLst>
          </p:cNvPr>
          <p:cNvSpPr txBox="1">
            <a:spLocks/>
          </p:cNvSpPr>
          <p:nvPr userDrawn="1"/>
        </p:nvSpPr>
        <p:spPr>
          <a:xfrm>
            <a:off x="1475232" y="4189228"/>
            <a:ext cx="10515600" cy="133017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r"/>
            <a:r>
              <a:rPr lang="en-US" sz="8000" b="1">
                <a:solidFill>
                  <a:schemeClr val="tx1"/>
                </a:solidFill>
                <a:latin typeface="+mj-lt"/>
              </a:rPr>
              <a:t>THANK YOU</a:t>
            </a:r>
          </a:p>
        </p:txBody>
      </p:sp>
      <p:pic>
        <p:nvPicPr>
          <p:cNvPr id="6" name="Picture 5">
            <a:extLst>
              <a:ext uri="{FF2B5EF4-FFF2-40B4-BE49-F238E27FC236}">
                <a16:creationId xmlns:a16="http://schemas.microsoft.com/office/drawing/2014/main" id="{49557684-5310-ED4B-B774-5B4D9A15072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20" t="1768" r="13382" b="15150"/>
          <a:stretch/>
        </p:blipFill>
        <p:spPr>
          <a:xfrm>
            <a:off x="0" y="0"/>
            <a:ext cx="9018519" cy="4886325"/>
          </a:xfrm>
          <a:prstGeom prst="rect">
            <a:avLst/>
          </a:prstGeom>
        </p:spPr>
      </p:pic>
      <p:pic>
        <p:nvPicPr>
          <p:cNvPr id="9" name="Picture 8">
            <a:extLst>
              <a:ext uri="{FF2B5EF4-FFF2-40B4-BE49-F238E27FC236}">
                <a16:creationId xmlns:a16="http://schemas.microsoft.com/office/drawing/2014/main" id="{EA34EE7B-C42A-F84A-B1EC-3B357CA02FEA}"/>
              </a:ext>
            </a:extLst>
          </p:cNvPr>
          <p:cNvPicPr>
            <a:picLocks noChangeAspect="1"/>
          </p:cNvPicPr>
          <p:nvPr userDrawn="1"/>
        </p:nvPicPr>
        <p:blipFill>
          <a:blip r:embed="rId4" cstate="hqprint">
            <a:extLst>
              <a:ext uri="{28A0092B-C50C-407E-A947-70E740481C1C}">
                <a14:useLocalDpi xmlns:a14="http://schemas.microsoft.com/office/drawing/2010/main"/>
              </a:ext>
            </a:extLst>
          </a:blip>
          <a:srcRect t="31067" b="31067"/>
          <a:stretch/>
        </p:blipFill>
        <p:spPr>
          <a:xfrm>
            <a:off x="8425926" y="5777346"/>
            <a:ext cx="3412507" cy="726864"/>
          </a:xfrm>
          <a:prstGeom prst="rect">
            <a:avLst/>
          </a:prstGeom>
        </p:spPr>
      </p:pic>
    </p:spTree>
    <p:extLst>
      <p:ext uri="{BB962C8B-B14F-4D97-AF65-F5344CB8AC3E}">
        <p14:creationId xmlns:p14="http://schemas.microsoft.com/office/powerpoint/2010/main" val="4259539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1781" y="365125"/>
            <a:ext cx="11485419" cy="895639"/>
          </a:xfrm>
        </p:spPr>
        <p:txBody>
          <a:bodyPr ancho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01781" y="1260764"/>
            <a:ext cx="5618019" cy="4351338"/>
          </a:xfrm>
        </p:spPr>
        <p:txBody>
          <a:bodyPr>
            <a:normAutofit/>
          </a:bodyPr>
          <a:lstStyle>
            <a:lvl1pPr>
              <a:lnSpc>
                <a:spcPct val="110000"/>
              </a:lnSpc>
              <a:defRPr sz="1800"/>
            </a:lvl1pPr>
            <a:lvl2pPr>
              <a:lnSpc>
                <a:spcPct val="110000"/>
              </a:lnSpc>
              <a:defRPr sz="1800"/>
            </a:lvl2pPr>
            <a:lvl3pPr>
              <a:lnSpc>
                <a:spcPct val="110000"/>
              </a:lnSpc>
              <a:defRPr sz="1800"/>
            </a:lvl3pPr>
            <a:lvl4pPr>
              <a:lnSpc>
                <a:spcPct val="110000"/>
              </a:lnSpc>
              <a:defRPr sz="1800"/>
            </a:lvl4pPr>
            <a:lvl5pPr>
              <a:lnSpc>
                <a:spcPct val="11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260764"/>
            <a:ext cx="5715000" cy="4351338"/>
          </a:xfrm>
        </p:spPr>
        <p:txBody>
          <a:bodyPr>
            <a:normAutofit/>
          </a:bodyPr>
          <a:lstStyle>
            <a:lvl1pPr>
              <a:lnSpc>
                <a:spcPct val="110000"/>
              </a:lnSpc>
              <a:defRPr sz="1800"/>
            </a:lvl1pPr>
            <a:lvl2pPr>
              <a:lnSpc>
                <a:spcPct val="110000"/>
              </a:lnSpc>
              <a:defRPr sz="1800"/>
            </a:lvl2pPr>
            <a:lvl3pPr>
              <a:lnSpc>
                <a:spcPct val="110000"/>
              </a:lnSpc>
              <a:defRPr sz="1800"/>
            </a:lvl3pPr>
            <a:lvl4pPr>
              <a:lnSpc>
                <a:spcPct val="110000"/>
              </a:lnSpc>
              <a:defRPr sz="1800"/>
            </a:lvl4pPr>
            <a:lvl5pPr>
              <a:lnSpc>
                <a:spcPct val="11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374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0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828BBF-8620-C343-AD52-5BD335F484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64" t="490" r="464" b="490"/>
          <a:stretch/>
        </p:blipFill>
        <p:spPr>
          <a:xfrm>
            <a:off x="0" y="0"/>
            <a:ext cx="12192000" cy="6858000"/>
          </a:xfrm>
          <a:prstGeom prst="rect">
            <a:avLst/>
          </a:prstGeom>
        </p:spPr>
      </p:pic>
      <p:sp>
        <p:nvSpPr>
          <p:cNvPr id="2" name="Title 1">
            <a:extLst>
              <a:ext uri="{FF2B5EF4-FFF2-40B4-BE49-F238E27FC236}">
                <a16:creationId xmlns:a16="http://schemas.microsoft.com/office/drawing/2014/main" id="{C5F3B645-3CAB-C548-92C3-56D70654AD07}"/>
              </a:ext>
            </a:extLst>
          </p:cNvPr>
          <p:cNvSpPr>
            <a:spLocks noGrp="1"/>
          </p:cNvSpPr>
          <p:nvPr>
            <p:ph type="title"/>
          </p:nvPr>
        </p:nvSpPr>
        <p:spPr>
          <a:xfrm>
            <a:off x="831850" y="2679406"/>
            <a:ext cx="10515600" cy="133017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83D3CC-85C5-DB49-BE45-44562A6D69B0}"/>
              </a:ext>
            </a:extLst>
          </p:cNvPr>
          <p:cNvSpPr>
            <a:spLocks noGrp="1"/>
          </p:cNvSpPr>
          <p:nvPr>
            <p:ph type="body" idx="1" hasCustomPrompt="1"/>
          </p:nvPr>
        </p:nvSpPr>
        <p:spPr>
          <a:xfrm>
            <a:off x="831850" y="4159661"/>
            <a:ext cx="10515600" cy="535018"/>
          </a:xfrm>
        </p:spPr>
        <p:txBody>
          <a:bodyPr/>
          <a:lstStyle>
            <a:lvl1pPr marL="0" indent="0">
              <a:buNone/>
              <a:defRPr sz="2400">
                <a:solidFill>
                  <a:schemeClr val="bg1"/>
                </a:solidFill>
              </a:defRPr>
            </a:lvl1pPr>
            <a:lvl2pPr marL="457191" indent="0">
              <a:buNone/>
              <a:defRPr sz="2000">
                <a:solidFill>
                  <a:schemeClr val="tx1">
                    <a:tint val="75000"/>
                  </a:schemeClr>
                </a:solidFill>
              </a:defRPr>
            </a:lvl2pPr>
            <a:lvl3pPr marL="914380" indent="0">
              <a:buNone/>
              <a:defRPr sz="1801">
                <a:solidFill>
                  <a:schemeClr val="tx1">
                    <a:tint val="75000"/>
                  </a:schemeClr>
                </a:solidFill>
              </a:defRPr>
            </a:lvl3pPr>
            <a:lvl4pPr marL="1371571" indent="0">
              <a:buNone/>
              <a:defRPr sz="1600">
                <a:solidFill>
                  <a:schemeClr val="tx1">
                    <a:tint val="75000"/>
                  </a:schemeClr>
                </a:solidFill>
              </a:defRPr>
            </a:lvl4pPr>
            <a:lvl5pPr marL="1828761" indent="0">
              <a:buNone/>
              <a:defRPr sz="1600">
                <a:solidFill>
                  <a:schemeClr val="tx1">
                    <a:tint val="75000"/>
                  </a:schemeClr>
                </a:solidFill>
              </a:defRPr>
            </a:lvl5pPr>
            <a:lvl6pPr marL="2285951" indent="0">
              <a:buNone/>
              <a:defRPr sz="1600">
                <a:solidFill>
                  <a:schemeClr val="tx1">
                    <a:tint val="75000"/>
                  </a:schemeClr>
                </a:solidFill>
              </a:defRPr>
            </a:lvl6pPr>
            <a:lvl7pPr marL="2743141" indent="0">
              <a:buNone/>
              <a:defRPr sz="1600">
                <a:solidFill>
                  <a:schemeClr val="tx1">
                    <a:tint val="75000"/>
                  </a:schemeClr>
                </a:solidFill>
              </a:defRPr>
            </a:lvl7pPr>
            <a:lvl8pPr marL="3200332" indent="0">
              <a:buNone/>
              <a:defRPr sz="1600">
                <a:solidFill>
                  <a:schemeClr val="tx1">
                    <a:tint val="75000"/>
                  </a:schemeClr>
                </a:solidFill>
              </a:defRPr>
            </a:lvl8pPr>
            <a:lvl9pPr marL="3657522" indent="0">
              <a:buNone/>
              <a:defRPr sz="1600">
                <a:solidFill>
                  <a:schemeClr val="tx1">
                    <a:tint val="75000"/>
                  </a:schemeClr>
                </a:solidFill>
              </a:defRPr>
            </a:lvl9pPr>
          </a:lstStyle>
          <a:p>
            <a:pPr lvl="0"/>
            <a:r>
              <a:rPr lang="en-US" dirty="0"/>
              <a:t>Click to add subtitle</a:t>
            </a:r>
          </a:p>
        </p:txBody>
      </p:sp>
    </p:spTree>
    <p:extLst>
      <p:ext uri="{BB962C8B-B14F-4D97-AF65-F5344CB8AC3E}">
        <p14:creationId xmlns:p14="http://schemas.microsoft.com/office/powerpoint/2010/main" val="3872822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828BBF-8620-C343-AD52-5BD335F484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02" t="627" r="253" b="627"/>
          <a:stretch/>
        </p:blipFill>
        <p:spPr>
          <a:xfrm>
            <a:off x="2" y="2"/>
            <a:ext cx="12234951" cy="6857999"/>
          </a:xfrm>
          <a:prstGeom prst="rect">
            <a:avLst/>
          </a:prstGeom>
        </p:spPr>
      </p:pic>
      <p:sp>
        <p:nvSpPr>
          <p:cNvPr id="2" name="Title 1">
            <a:extLst>
              <a:ext uri="{FF2B5EF4-FFF2-40B4-BE49-F238E27FC236}">
                <a16:creationId xmlns:a16="http://schemas.microsoft.com/office/drawing/2014/main" id="{C5F3B645-3CAB-C548-92C3-56D70654AD07}"/>
              </a:ext>
            </a:extLst>
          </p:cNvPr>
          <p:cNvSpPr>
            <a:spLocks noGrp="1"/>
          </p:cNvSpPr>
          <p:nvPr>
            <p:ph type="title"/>
          </p:nvPr>
        </p:nvSpPr>
        <p:spPr>
          <a:xfrm>
            <a:off x="818405" y="2656771"/>
            <a:ext cx="8083550" cy="1330177"/>
          </a:xfrm>
        </p:spPr>
        <p:txBody>
          <a:bodyPr anchor="b"/>
          <a:lstStyle>
            <a:lvl1pPr>
              <a:defRPr sz="6000" b="1">
                <a:solidFill>
                  <a:schemeClr val="bg1"/>
                </a:solidFill>
              </a:defRPr>
            </a:lvl1pPr>
          </a:lstStyle>
          <a:p>
            <a:r>
              <a:rPr lang="en-US" dirty="0"/>
              <a:t>Click to edit Master title style</a:t>
            </a:r>
          </a:p>
        </p:txBody>
      </p:sp>
      <p:sp>
        <p:nvSpPr>
          <p:cNvPr id="12" name="Picture Placeholder 11">
            <a:extLst>
              <a:ext uri="{FF2B5EF4-FFF2-40B4-BE49-F238E27FC236}">
                <a16:creationId xmlns:a16="http://schemas.microsoft.com/office/drawing/2014/main" id="{DD62B787-BB89-B447-9129-EA85DE72A69D}"/>
              </a:ext>
            </a:extLst>
          </p:cNvPr>
          <p:cNvSpPr>
            <a:spLocks noGrp="1"/>
          </p:cNvSpPr>
          <p:nvPr>
            <p:ph type="pic" sz="quarter" idx="10"/>
          </p:nvPr>
        </p:nvSpPr>
        <p:spPr>
          <a:xfrm>
            <a:off x="6675098" y="-88900"/>
            <a:ext cx="5559853" cy="6946900"/>
          </a:xfrm>
          <a:custGeom>
            <a:avLst/>
            <a:gdLst>
              <a:gd name="connsiteX0" fmla="*/ 1834390 w 5559853"/>
              <a:gd name="connsiteY0" fmla="*/ 0 h 6946900"/>
              <a:gd name="connsiteX1" fmla="*/ 5559853 w 5559853"/>
              <a:gd name="connsiteY1" fmla="*/ 0 h 6946900"/>
              <a:gd name="connsiteX2" fmla="*/ 5559853 w 5559853"/>
              <a:gd name="connsiteY2" fmla="*/ 6946900 h 6946900"/>
              <a:gd name="connsiteX3" fmla="*/ 1233716 w 5559853"/>
              <a:gd name="connsiteY3" fmla="*/ 6946900 h 6946900"/>
              <a:gd name="connsiteX4" fmla="*/ 388023 w 5559853"/>
              <a:gd name="connsiteY4" fmla="*/ 5345383 h 6946900"/>
              <a:gd name="connsiteX5" fmla="*/ 557315 w 5559853"/>
              <a:gd name="connsiteY5" fmla="*/ 1928151 h 694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9853" h="6946900">
                <a:moveTo>
                  <a:pt x="1834390" y="0"/>
                </a:moveTo>
                <a:lnTo>
                  <a:pt x="5559853" y="0"/>
                </a:lnTo>
                <a:lnTo>
                  <a:pt x="5559853" y="6946900"/>
                </a:lnTo>
                <a:lnTo>
                  <a:pt x="1233716" y="6946900"/>
                </a:lnTo>
                <a:lnTo>
                  <a:pt x="388023" y="5345383"/>
                </a:lnTo>
                <a:cubicBezTo>
                  <a:pt x="-184543" y="4261280"/>
                  <a:pt x="-119598" y="2950117"/>
                  <a:pt x="557315" y="1928151"/>
                </a:cubicBezTo>
                <a:close/>
              </a:path>
            </a:pathLst>
          </a:custGeom>
        </p:spPr>
        <p:txBody>
          <a:bodyPr wrap="square">
            <a:noAutofit/>
          </a:bodyPr>
          <a:lstStyle>
            <a:lvl1pPr>
              <a:buNone/>
              <a:defRPr/>
            </a:lvl1pPr>
          </a:lstStyle>
          <a:p>
            <a:endParaRPr lang="en-US" dirty="0"/>
          </a:p>
        </p:txBody>
      </p:sp>
      <p:sp>
        <p:nvSpPr>
          <p:cNvPr id="15" name="Content Placeholder 14">
            <a:extLst>
              <a:ext uri="{FF2B5EF4-FFF2-40B4-BE49-F238E27FC236}">
                <a16:creationId xmlns:a16="http://schemas.microsoft.com/office/drawing/2014/main" id="{855B5378-5096-6B40-A03C-37A298267D8E}"/>
              </a:ext>
            </a:extLst>
          </p:cNvPr>
          <p:cNvSpPr>
            <a:spLocks noGrp="1"/>
          </p:cNvSpPr>
          <p:nvPr>
            <p:ph sz="quarter" idx="11" hasCustomPrompt="1"/>
          </p:nvPr>
        </p:nvSpPr>
        <p:spPr>
          <a:xfrm>
            <a:off x="818405" y="4343961"/>
            <a:ext cx="8083550" cy="470087"/>
          </a:xfrm>
        </p:spPr>
        <p:txBody>
          <a:bodyPr/>
          <a:lstStyle>
            <a:lvl1pPr>
              <a:buNone/>
              <a:defRPr>
                <a:solidFill>
                  <a:schemeClr val="bg1"/>
                </a:solidFill>
              </a:defRPr>
            </a:lvl1pPr>
          </a:lstStyle>
          <a:p>
            <a:pPr lvl="0"/>
            <a:r>
              <a:rPr lang="en-US" dirty="0"/>
              <a:t>Insert Quote Attribution Here</a:t>
            </a:r>
          </a:p>
        </p:txBody>
      </p:sp>
    </p:spTree>
    <p:extLst>
      <p:ext uri="{BB962C8B-B14F-4D97-AF65-F5344CB8AC3E}">
        <p14:creationId xmlns:p14="http://schemas.microsoft.com/office/powerpoint/2010/main" val="182102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EF22F-86ED-774B-A764-FE5D66827073}"/>
              </a:ext>
            </a:extLst>
          </p:cNvPr>
          <p:cNvSpPr>
            <a:spLocks noGrp="1"/>
          </p:cNvSpPr>
          <p:nvPr>
            <p:ph idx="1"/>
          </p:nvPr>
        </p:nvSpPr>
        <p:spPr>
          <a:xfrm>
            <a:off x="838203" y="2141537"/>
            <a:ext cx="10515600" cy="4039272"/>
          </a:xfrm>
        </p:spPr>
        <p:txBody>
          <a:bodyPr/>
          <a:lstStyle>
            <a:lvl1pPr>
              <a:buClr>
                <a:schemeClr val="accent4"/>
              </a:buClr>
              <a:buFont typeface="Wingdings" pitchFamily="2" charset="2"/>
              <a:buChar char="§"/>
              <a:defRPr/>
            </a:lvl1pPr>
            <a:lvl2pPr>
              <a:buClr>
                <a:schemeClr val="accent4"/>
              </a:buClr>
              <a:buFont typeface="Wingdings" pitchFamily="2" charset="2"/>
              <a:buChar char="§"/>
              <a:defRPr/>
            </a:lvl2pPr>
            <a:lvl3pPr>
              <a:buClr>
                <a:schemeClr val="accent4"/>
              </a:buClr>
              <a:buFont typeface="Wingdings" pitchFamily="2" charset="2"/>
              <a:buChar char="§"/>
              <a:defRPr/>
            </a:lvl3pPr>
            <a:lvl4pPr>
              <a:buClr>
                <a:schemeClr val="accent4"/>
              </a:buClr>
              <a:buFont typeface="Wingdings" pitchFamily="2" charset="2"/>
              <a:buChar char="§"/>
              <a:defRPr/>
            </a:lvl4pPr>
            <a:lvl5pPr>
              <a:buClr>
                <a:schemeClr val="accent4"/>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FA45ACC8-BBC1-AD49-8257-117A25E1A445}"/>
              </a:ext>
            </a:extLst>
          </p:cNvPr>
          <p:cNvSpPr>
            <a:spLocks noGrp="1"/>
          </p:cNvSpPr>
          <p:nvPr>
            <p:ph type="body" sz="quarter" idx="13" hasCustomPrompt="1"/>
          </p:nvPr>
        </p:nvSpPr>
        <p:spPr>
          <a:xfrm>
            <a:off x="838203" y="1391437"/>
            <a:ext cx="7178675" cy="447524"/>
          </a:xfrm>
        </p:spPr>
        <p:txBody>
          <a:bodyPr/>
          <a:lstStyle>
            <a:lvl1pPr>
              <a:buNone/>
              <a:defRPr>
                <a:solidFill>
                  <a:schemeClr val="accent4"/>
                </a:solidFill>
                <a:latin typeface="+mj-lt"/>
              </a:defRPr>
            </a:lvl1pPr>
            <a:lvl3pPr>
              <a:buNone/>
              <a:defRPr/>
            </a:lvl3pPr>
          </a:lstStyle>
          <a:p>
            <a:pPr lvl="0"/>
            <a:r>
              <a:rPr lang="en-US" dirty="0"/>
              <a:t>Click to add subtitle</a:t>
            </a:r>
          </a:p>
        </p:txBody>
      </p:sp>
      <p:sp>
        <p:nvSpPr>
          <p:cNvPr id="9" name="Title 16">
            <a:extLst>
              <a:ext uri="{FF2B5EF4-FFF2-40B4-BE49-F238E27FC236}">
                <a16:creationId xmlns:a16="http://schemas.microsoft.com/office/drawing/2014/main" id="{9EDF55FB-F58D-194A-A74E-197719F5E86F}"/>
              </a:ext>
            </a:extLst>
          </p:cNvPr>
          <p:cNvSpPr>
            <a:spLocks noGrp="1"/>
          </p:cNvSpPr>
          <p:nvPr>
            <p:ph type="title"/>
          </p:nvPr>
        </p:nvSpPr>
        <p:spPr>
          <a:xfrm>
            <a:off x="838203" y="677183"/>
            <a:ext cx="9488557" cy="653129"/>
          </a:xfrm>
        </p:spPr>
        <p:txBody>
          <a:bodyPr/>
          <a:lstStyle>
            <a:lvl1pPr>
              <a:defRPr>
                <a:solidFill>
                  <a:schemeClr val="accent2"/>
                </a:solidFill>
              </a:defRPr>
            </a:lvl1pPr>
          </a:lstStyle>
          <a:p>
            <a:r>
              <a:rPr lang="en-US" dirty="0"/>
              <a:t>Click to edit Master title style</a:t>
            </a:r>
          </a:p>
        </p:txBody>
      </p:sp>
      <p:pic>
        <p:nvPicPr>
          <p:cNvPr id="11" name="Picture 10" descr="A picture containing shape&#10;&#10;Description automatically generated">
            <a:extLst>
              <a:ext uri="{FF2B5EF4-FFF2-40B4-BE49-F238E27FC236}">
                <a16:creationId xmlns:a16="http://schemas.microsoft.com/office/drawing/2014/main" id="{735A0EB9-54E9-A945-BAE4-1A71D6E2EB1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8203" t="1800" r="-10" b="68914"/>
          <a:stretch/>
        </p:blipFill>
        <p:spPr>
          <a:xfrm>
            <a:off x="9833465" y="2"/>
            <a:ext cx="2359267" cy="1222513"/>
          </a:xfrm>
          <a:prstGeom prst="rect">
            <a:avLst/>
          </a:prstGeom>
        </p:spPr>
      </p:pic>
    </p:spTree>
    <p:extLst>
      <p:ext uri="{BB962C8B-B14F-4D97-AF65-F5344CB8AC3E}">
        <p14:creationId xmlns:p14="http://schemas.microsoft.com/office/powerpoint/2010/main" val="4215552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EF22F-86ED-774B-A764-FE5D66827073}"/>
              </a:ext>
            </a:extLst>
          </p:cNvPr>
          <p:cNvSpPr>
            <a:spLocks noGrp="1"/>
          </p:cNvSpPr>
          <p:nvPr>
            <p:ph idx="1"/>
          </p:nvPr>
        </p:nvSpPr>
        <p:spPr>
          <a:xfrm>
            <a:off x="838201" y="2141537"/>
            <a:ext cx="5586067" cy="40392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FA45ACC8-BBC1-AD49-8257-117A25E1A445}"/>
              </a:ext>
            </a:extLst>
          </p:cNvPr>
          <p:cNvSpPr>
            <a:spLocks noGrp="1"/>
          </p:cNvSpPr>
          <p:nvPr>
            <p:ph type="body" sz="quarter" idx="13" hasCustomPrompt="1"/>
          </p:nvPr>
        </p:nvSpPr>
        <p:spPr>
          <a:xfrm>
            <a:off x="838203" y="1391437"/>
            <a:ext cx="7178675" cy="447524"/>
          </a:xfrm>
        </p:spPr>
        <p:txBody>
          <a:bodyPr/>
          <a:lstStyle>
            <a:lvl1pPr>
              <a:buNone/>
              <a:defRPr>
                <a:solidFill>
                  <a:schemeClr val="accent4"/>
                </a:solidFill>
                <a:latin typeface="+mj-lt"/>
              </a:defRPr>
            </a:lvl1pPr>
            <a:lvl3pPr>
              <a:buNone/>
              <a:defRPr/>
            </a:lvl3pPr>
          </a:lstStyle>
          <a:p>
            <a:pPr lvl="0"/>
            <a:r>
              <a:rPr lang="en-US" dirty="0"/>
              <a:t>Click to add subtitle</a:t>
            </a:r>
          </a:p>
        </p:txBody>
      </p:sp>
      <p:sp>
        <p:nvSpPr>
          <p:cNvPr id="9" name="Title 16">
            <a:extLst>
              <a:ext uri="{FF2B5EF4-FFF2-40B4-BE49-F238E27FC236}">
                <a16:creationId xmlns:a16="http://schemas.microsoft.com/office/drawing/2014/main" id="{9EDF55FB-F58D-194A-A74E-197719F5E86F}"/>
              </a:ext>
            </a:extLst>
          </p:cNvPr>
          <p:cNvSpPr>
            <a:spLocks noGrp="1"/>
          </p:cNvSpPr>
          <p:nvPr>
            <p:ph type="title"/>
          </p:nvPr>
        </p:nvSpPr>
        <p:spPr>
          <a:xfrm>
            <a:off x="838203" y="677183"/>
            <a:ext cx="7178675" cy="653129"/>
          </a:xfrm>
        </p:spPr>
        <p:txBody>
          <a:bodyPr/>
          <a:lstStyle>
            <a:lvl1pPr>
              <a:defRPr>
                <a:solidFill>
                  <a:schemeClr val="accent2"/>
                </a:solidFill>
              </a:defRPr>
            </a:lvl1pPr>
          </a:lstStyle>
          <a:p>
            <a:r>
              <a:rPr lang="en-US" dirty="0"/>
              <a:t>Click to edit Master title style</a:t>
            </a:r>
          </a:p>
        </p:txBody>
      </p:sp>
      <p:pic>
        <p:nvPicPr>
          <p:cNvPr id="12" name="Picture 11">
            <a:extLst>
              <a:ext uri="{FF2B5EF4-FFF2-40B4-BE49-F238E27FC236}">
                <a16:creationId xmlns:a16="http://schemas.microsoft.com/office/drawing/2014/main" id="{374C4452-1926-6640-81B5-75E052113CC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4532"/>
          <a:stretch/>
        </p:blipFill>
        <p:spPr>
          <a:xfrm>
            <a:off x="6656548" y="0"/>
            <a:ext cx="5540657" cy="6858000"/>
          </a:xfrm>
          <a:prstGeom prst="rect">
            <a:avLst/>
          </a:prstGeom>
        </p:spPr>
      </p:pic>
      <p:sp>
        <p:nvSpPr>
          <p:cNvPr id="13" name="Picture Placeholder 12">
            <a:extLst>
              <a:ext uri="{FF2B5EF4-FFF2-40B4-BE49-F238E27FC236}">
                <a16:creationId xmlns:a16="http://schemas.microsoft.com/office/drawing/2014/main" id="{0941FBBC-43AC-B243-9CA3-CD7059E26280}"/>
              </a:ext>
            </a:extLst>
          </p:cNvPr>
          <p:cNvSpPr>
            <a:spLocks noGrp="1"/>
          </p:cNvSpPr>
          <p:nvPr>
            <p:ph type="pic" sz="quarter" idx="14"/>
          </p:nvPr>
        </p:nvSpPr>
        <p:spPr>
          <a:xfrm>
            <a:off x="8020485" y="859505"/>
            <a:ext cx="4222293" cy="6102701"/>
          </a:xfrm>
          <a:custGeom>
            <a:avLst/>
            <a:gdLst>
              <a:gd name="connsiteX0" fmla="*/ 4222293 w 4222293"/>
              <a:gd name="connsiteY0" fmla="*/ 0 h 6102701"/>
              <a:gd name="connsiteX1" fmla="*/ 4222293 w 4222293"/>
              <a:gd name="connsiteY1" fmla="*/ 6102701 h 6102701"/>
              <a:gd name="connsiteX2" fmla="*/ 275096 w 4222293"/>
              <a:gd name="connsiteY2" fmla="*/ 6102701 h 6102701"/>
              <a:gd name="connsiteX3" fmla="*/ 14897 w 4222293"/>
              <a:gd name="connsiteY3" fmla="*/ 4203425 h 6102701"/>
              <a:gd name="connsiteX4" fmla="*/ 636332 w 4222293"/>
              <a:gd name="connsiteY4" fmla="*/ 2706543 h 61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293" h="6102701">
                <a:moveTo>
                  <a:pt x="4222293" y="0"/>
                </a:moveTo>
                <a:lnTo>
                  <a:pt x="4222293" y="6102701"/>
                </a:lnTo>
                <a:lnTo>
                  <a:pt x="275096" y="6102701"/>
                </a:lnTo>
                <a:lnTo>
                  <a:pt x="14897" y="4203425"/>
                </a:lnTo>
                <a:cubicBezTo>
                  <a:pt x="-63904" y="3628333"/>
                  <a:pt x="173799" y="3055589"/>
                  <a:pt x="636332" y="2706543"/>
                </a:cubicBezTo>
                <a:close/>
              </a:path>
            </a:pathLst>
          </a:custGeom>
        </p:spPr>
        <p:txBody>
          <a:bodyPr wrap="square">
            <a:noAutofit/>
          </a:bodyPr>
          <a:lstStyle>
            <a:lvl1pPr>
              <a:buNone/>
              <a:defRPr/>
            </a:lvl1pPr>
          </a:lstStyle>
          <a:p>
            <a:endParaRPr lang="en-US" dirty="0"/>
          </a:p>
        </p:txBody>
      </p:sp>
    </p:spTree>
    <p:extLst>
      <p:ext uri="{BB962C8B-B14F-4D97-AF65-F5344CB8AC3E}">
        <p14:creationId xmlns:p14="http://schemas.microsoft.com/office/powerpoint/2010/main" val="3776731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EF22F-86ED-774B-A764-FE5D66827073}"/>
              </a:ext>
            </a:extLst>
          </p:cNvPr>
          <p:cNvSpPr>
            <a:spLocks noGrp="1"/>
          </p:cNvSpPr>
          <p:nvPr>
            <p:ph idx="1"/>
          </p:nvPr>
        </p:nvSpPr>
        <p:spPr>
          <a:xfrm>
            <a:off x="838201" y="2141537"/>
            <a:ext cx="5586067" cy="403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FA45ACC8-BBC1-AD49-8257-117A25E1A445}"/>
              </a:ext>
            </a:extLst>
          </p:cNvPr>
          <p:cNvSpPr>
            <a:spLocks noGrp="1"/>
          </p:cNvSpPr>
          <p:nvPr>
            <p:ph type="body" sz="quarter" idx="13" hasCustomPrompt="1"/>
          </p:nvPr>
        </p:nvSpPr>
        <p:spPr>
          <a:xfrm>
            <a:off x="838203" y="1391437"/>
            <a:ext cx="7178675" cy="447524"/>
          </a:xfrm>
        </p:spPr>
        <p:txBody>
          <a:bodyPr/>
          <a:lstStyle>
            <a:lvl1pPr>
              <a:buNone/>
              <a:defRPr>
                <a:solidFill>
                  <a:schemeClr val="accent4"/>
                </a:solidFill>
                <a:latin typeface="+mj-lt"/>
              </a:defRPr>
            </a:lvl1pPr>
            <a:lvl3pPr>
              <a:buNone/>
              <a:defRPr/>
            </a:lvl3pPr>
          </a:lstStyle>
          <a:p>
            <a:pPr lvl="0"/>
            <a:r>
              <a:rPr lang="en-US" dirty="0"/>
              <a:t>Click to add subtitle</a:t>
            </a:r>
          </a:p>
        </p:txBody>
      </p:sp>
      <p:sp>
        <p:nvSpPr>
          <p:cNvPr id="9" name="Title 16">
            <a:extLst>
              <a:ext uri="{FF2B5EF4-FFF2-40B4-BE49-F238E27FC236}">
                <a16:creationId xmlns:a16="http://schemas.microsoft.com/office/drawing/2014/main" id="{9EDF55FB-F58D-194A-A74E-197719F5E86F}"/>
              </a:ext>
            </a:extLst>
          </p:cNvPr>
          <p:cNvSpPr>
            <a:spLocks noGrp="1"/>
          </p:cNvSpPr>
          <p:nvPr>
            <p:ph type="title"/>
          </p:nvPr>
        </p:nvSpPr>
        <p:spPr>
          <a:xfrm>
            <a:off x="838203" y="677183"/>
            <a:ext cx="7178675" cy="653129"/>
          </a:xfrm>
        </p:spPr>
        <p:txBody>
          <a:bodyPr/>
          <a:lstStyle>
            <a:lvl1pPr>
              <a:defRPr>
                <a:solidFill>
                  <a:schemeClr val="accent2"/>
                </a:solidFill>
              </a:defRPr>
            </a:lvl1pPr>
          </a:lstStyle>
          <a:p>
            <a:r>
              <a:rPr lang="en-US" dirty="0"/>
              <a:t>Click to edit Master title style</a:t>
            </a:r>
          </a:p>
        </p:txBody>
      </p:sp>
      <p:pic>
        <p:nvPicPr>
          <p:cNvPr id="12" name="Picture 11">
            <a:extLst>
              <a:ext uri="{FF2B5EF4-FFF2-40B4-BE49-F238E27FC236}">
                <a16:creationId xmlns:a16="http://schemas.microsoft.com/office/drawing/2014/main" id="{374C4452-1926-6640-81B5-75E052113CC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3259" t="-8052" r="7569" b="8052"/>
          <a:stretch/>
        </p:blipFill>
        <p:spPr>
          <a:xfrm>
            <a:off x="6161874" y="39756"/>
            <a:ext cx="6040067" cy="6912864"/>
          </a:xfrm>
          <a:prstGeom prst="rect">
            <a:avLst/>
          </a:prstGeom>
        </p:spPr>
      </p:pic>
      <p:sp>
        <p:nvSpPr>
          <p:cNvPr id="18" name="Picture Placeholder 17">
            <a:extLst>
              <a:ext uri="{FF2B5EF4-FFF2-40B4-BE49-F238E27FC236}">
                <a16:creationId xmlns:a16="http://schemas.microsoft.com/office/drawing/2014/main" id="{7B5AB120-6693-8C43-9AB2-3886940D7549}"/>
              </a:ext>
            </a:extLst>
          </p:cNvPr>
          <p:cNvSpPr>
            <a:spLocks noGrp="1"/>
          </p:cNvSpPr>
          <p:nvPr>
            <p:ph type="pic" sz="quarter" idx="14"/>
          </p:nvPr>
        </p:nvSpPr>
        <p:spPr>
          <a:xfrm>
            <a:off x="7980275" y="2255218"/>
            <a:ext cx="4621565" cy="4657646"/>
          </a:xfrm>
          <a:custGeom>
            <a:avLst/>
            <a:gdLst>
              <a:gd name="connsiteX0" fmla="*/ 4621566 w 4621566"/>
              <a:gd name="connsiteY0" fmla="*/ 0 h 4657646"/>
              <a:gd name="connsiteX1" fmla="*/ 4621566 w 4621566"/>
              <a:gd name="connsiteY1" fmla="*/ 4657646 h 4657646"/>
              <a:gd name="connsiteX2" fmla="*/ 0 w 4621566"/>
              <a:gd name="connsiteY2" fmla="*/ 4657646 h 4657646"/>
              <a:gd name="connsiteX3" fmla="*/ 991579 w 4621566"/>
              <a:gd name="connsiteY3" fmla="*/ 1533408 h 4657646"/>
              <a:gd name="connsiteX4" fmla="*/ 2088282 w 4621566"/>
              <a:gd name="connsiteY4" fmla="*/ 538348 h 4657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566" h="4657646">
                <a:moveTo>
                  <a:pt x="4621566" y="0"/>
                </a:moveTo>
                <a:lnTo>
                  <a:pt x="4621566" y="4657646"/>
                </a:lnTo>
                <a:lnTo>
                  <a:pt x="0" y="4657646"/>
                </a:lnTo>
                <a:lnTo>
                  <a:pt x="991579" y="1533408"/>
                </a:lnTo>
                <a:cubicBezTo>
                  <a:pt x="1151926" y="1028270"/>
                  <a:pt x="1570647" y="648416"/>
                  <a:pt x="2088282" y="538348"/>
                </a:cubicBezTo>
                <a:close/>
              </a:path>
            </a:pathLst>
          </a:custGeom>
        </p:spPr>
        <p:txBody>
          <a:bodyPr wrap="square">
            <a:noAutofit/>
          </a:bodyPr>
          <a:lstStyle>
            <a:lvl1pPr>
              <a:buNone/>
              <a:defRPr/>
            </a:lvl1pPr>
          </a:lstStyle>
          <a:p>
            <a:endParaRPr lang="en-US" dirty="0"/>
          </a:p>
        </p:txBody>
      </p:sp>
    </p:spTree>
    <p:extLst>
      <p:ext uri="{BB962C8B-B14F-4D97-AF65-F5344CB8AC3E}">
        <p14:creationId xmlns:p14="http://schemas.microsoft.com/office/powerpoint/2010/main" val="2435484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2CD800-C8B9-7C49-8438-4ABE7C5ADA74}"/>
              </a:ext>
            </a:extLst>
          </p:cNvPr>
          <p:cNvSpPr>
            <a:spLocks noGrp="1"/>
          </p:cNvSpPr>
          <p:nvPr>
            <p:ph type="title"/>
          </p:nvPr>
        </p:nvSpPr>
        <p:spPr>
          <a:xfrm>
            <a:off x="838203" y="677183"/>
            <a:ext cx="10515600" cy="65312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FD2F661-B636-5B4E-AFC1-C093C6A7F123}"/>
              </a:ext>
            </a:extLst>
          </p:cNvPr>
          <p:cNvSpPr>
            <a:spLocks noGrp="1"/>
          </p:cNvSpPr>
          <p:nvPr>
            <p:ph type="body" idx="1"/>
          </p:nvPr>
        </p:nvSpPr>
        <p:spPr>
          <a:xfrm>
            <a:off x="838203" y="214153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0814764"/>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51" r:id="rId3"/>
    <p:sldLayoutId id="2147483658" r:id="rId4"/>
    <p:sldLayoutId id="2147483659" r:id="rId5"/>
    <p:sldLayoutId id="2147483687" r:id="rId6"/>
    <p:sldLayoutId id="2147483650" r:id="rId7"/>
    <p:sldLayoutId id="2147483684" r:id="rId8"/>
    <p:sldLayoutId id="2147483685" r:id="rId9"/>
    <p:sldLayoutId id="2147483686" r:id="rId10"/>
    <p:sldLayoutId id="2147483688" r:id="rId11"/>
    <p:sldLayoutId id="2147483652" r:id="rId12"/>
    <p:sldLayoutId id="2147483653" r:id="rId13"/>
    <p:sldLayoutId id="2147483654" r:id="rId14"/>
    <p:sldLayoutId id="2147483655" r:id="rId15"/>
    <p:sldLayoutId id="2147483683" r:id="rId16"/>
    <p:sldLayoutId id="2147483656" r:id="rId17"/>
    <p:sldLayoutId id="2147483657" r:id="rId18"/>
    <p:sldLayoutId id="2147483663" r:id="rId19"/>
    <p:sldLayoutId id="2147483667" r:id="rId20"/>
    <p:sldLayoutId id="2147483676" r:id="rId21"/>
    <p:sldLayoutId id="2147483660" r:id="rId22"/>
  </p:sldLayoutIdLst>
  <p:txStyles>
    <p:titleStyle>
      <a:lvl1pPr algn="l" defTabSz="914380" rtl="0" eaLnBrk="1" latinLnBrk="0" hangingPunct="1">
        <a:lnSpc>
          <a:spcPct val="90000"/>
        </a:lnSpc>
        <a:spcBef>
          <a:spcPct val="0"/>
        </a:spcBef>
        <a:buNone/>
        <a:defRPr sz="4000" kern="1200">
          <a:solidFill>
            <a:schemeClr val="accent6"/>
          </a:solidFill>
          <a:latin typeface="+mj-lt"/>
          <a:ea typeface="+mj-ea"/>
          <a:cs typeface="+mj-cs"/>
        </a:defRPr>
      </a:lvl1pPr>
    </p:titleStyle>
    <p:bodyStyle>
      <a:lvl1pPr marL="228596" indent="-228596" algn="l" defTabSz="914380" rtl="0" eaLnBrk="1" latinLnBrk="0" hangingPunct="1">
        <a:lnSpc>
          <a:spcPct val="90000"/>
        </a:lnSpc>
        <a:spcBef>
          <a:spcPts val="1001"/>
        </a:spcBef>
        <a:buClr>
          <a:schemeClr val="accent4"/>
        </a:buClr>
        <a:buFont typeface="Wingdings" pitchFamily="2" charset="2"/>
        <a:buChar char="§"/>
        <a:defRPr sz="2800" b="0" i="0" kern="1200">
          <a:solidFill>
            <a:schemeClr val="tx1"/>
          </a:solidFill>
          <a:latin typeface="+mn-lt"/>
          <a:ea typeface="+mn-ea"/>
          <a:cs typeface="+mn-cs"/>
        </a:defRPr>
      </a:lvl1pPr>
      <a:lvl2pPr marL="685786" indent="-228596" algn="l" defTabSz="914380" rtl="0" eaLnBrk="1" latinLnBrk="0" hangingPunct="1">
        <a:lnSpc>
          <a:spcPct val="90000"/>
        </a:lnSpc>
        <a:spcBef>
          <a:spcPts val="500"/>
        </a:spcBef>
        <a:buClr>
          <a:schemeClr val="accent4"/>
        </a:buClr>
        <a:buFont typeface="Wingdings" pitchFamily="2" charset="2"/>
        <a:buChar char="§"/>
        <a:defRPr sz="2400" b="0" i="0" kern="1200">
          <a:solidFill>
            <a:schemeClr val="tx1"/>
          </a:solidFill>
          <a:latin typeface="+mn-lt"/>
          <a:ea typeface="+mn-ea"/>
          <a:cs typeface="+mn-cs"/>
        </a:defRPr>
      </a:lvl2pPr>
      <a:lvl3pPr marL="1142976" indent="-228596" algn="l" defTabSz="914380" rtl="0" eaLnBrk="1" latinLnBrk="0" hangingPunct="1">
        <a:lnSpc>
          <a:spcPct val="90000"/>
        </a:lnSpc>
        <a:spcBef>
          <a:spcPts val="500"/>
        </a:spcBef>
        <a:buClr>
          <a:schemeClr val="accent4"/>
        </a:buClr>
        <a:buFont typeface="Wingdings" pitchFamily="2" charset="2"/>
        <a:buChar char="§"/>
        <a:defRPr sz="2000" b="0" i="0" kern="1200">
          <a:solidFill>
            <a:schemeClr val="tx1"/>
          </a:solidFill>
          <a:latin typeface="+mn-lt"/>
          <a:ea typeface="+mn-ea"/>
          <a:cs typeface="+mn-cs"/>
        </a:defRPr>
      </a:lvl3pPr>
      <a:lvl4pPr marL="1600167" indent="-228596" algn="l" defTabSz="914380" rtl="0" eaLnBrk="1" latinLnBrk="0" hangingPunct="1">
        <a:lnSpc>
          <a:spcPct val="90000"/>
        </a:lnSpc>
        <a:spcBef>
          <a:spcPts val="500"/>
        </a:spcBef>
        <a:buClr>
          <a:schemeClr val="accent4"/>
        </a:buClr>
        <a:buFont typeface="Wingdings" pitchFamily="2" charset="2"/>
        <a:buChar char="§"/>
        <a:defRPr sz="1801" b="0" i="0" kern="1200">
          <a:solidFill>
            <a:schemeClr val="tx1"/>
          </a:solidFill>
          <a:latin typeface="+mn-lt"/>
          <a:ea typeface="+mn-ea"/>
          <a:cs typeface="+mn-cs"/>
        </a:defRPr>
      </a:lvl4pPr>
      <a:lvl5pPr marL="2057357" indent="-228596" algn="l" defTabSz="914380" rtl="0" eaLnBrk="1" latinLnBrk="0" hangingPunct="1">
        <a:lnSpc>
          <a:spcPct val="90000"/>
        </a:lnSpc>
        <a:spcBef>
          <a:spcPts val="500"/>
        </a:spcBef>
        <a:buClr>
          <a:schemeClr val="accent4"/>
        </a:buClr>
        <a:buFont typeface="Wingdings" pitchFamily="2" charset="2"/>
        <a:buChar char="§"/>
        <a:defRPr sz="1801" b="0" i="0" kern="1200">
          <a:solidFill>
            <a:schemeClr val="tx1"/>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2CD800-C8B9-7C49-8438-4ABE7C5ADA74}"/>
              </a:ext>
            </a:extLst>
          </p:cNvPr>
          <p:cNvSpPr>
            <a:spLocks noGrp="1"/>
          </p:cNvSpPr>
          <p:nvPr>
            <p:ph type="title"/>
          </p:nvPr>
        </p:nvSpPr>
        <p:spPr>
          <a:xfrm>
            <a:off x="838200" y="677181"/>
            <a:ext cx="10515600" cy="6531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D2F661-B636-5B4E-AFC1-C093C6A7F123}"/>
              </a:ext>
            </a:extLst>
          </p:cNvPr>
          <p:cNvSpPr>
            <a:spLocks noGrp="1"/>
          </p:cNvSpPr>
          <p:nvPr>
            <p:ph type="body" idx="1"/>
          </p:nvPr>
        </p:nvSpPr>
        <p:spPr>
          <a:xfrm>
            <a:off x="838200" y="214153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70411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xStyles>
    <p:titleStyle>
      <a:lvl1pPr algn="l" defTabSz="914400" rtl="0" eaLnBrk="1" latinLnBrk="0" hangingPunct="1">
        <a:lnSpc>
          <a:spcPct val="90000"/>
        </a:lnSpc>
        <a:spcBef>
          <a:spcPct val="0"/>
        </a:spcBef>
        <a:buNone/>
        <a:defRPr sz="40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Wingdings" pitchFamily="2" charset="2"/>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Wingdings" pitchFamily="2" charset="2"/>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itchFamily="2" charset="2"/>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1.pn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jpe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71.png"/><Relationship Id="rId4" Type="http://schemas.openxmlformats.org/officeDocument/2006/relationships/image" Target="../media/image62.pn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73.png"/><Relationship Id="rId4" Type="http://schemas.openxmlformats.org/officeDocument/2006/relationships/image" Target="../media/image62.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5.pn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Layout" Target="../diagrams/layout6.xml"/><Relationship Id="rId7" Type="http://schemas.openxmlformats.org/officeDocument/2006/relationships/image" Target="../media/image81.png"/><Relationship Id="rId2" Type="http://schemas.openxmlformats.org/officeDocument/2006/relationships/diagramData" Target="../diagrams/data6.xml"/><Relationship Id="rId1" Type="http://schemas.openxmlformats.org/officeDocument/2006/relationships/slideLayout" Target="../slideLayouts/slideLayout1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83.png"/></Relationships>
</file>

<file path=ppt/slides/_rels/slide3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19.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6.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D29E-DA13-B74A-AC17-5E89D5A25C2C}"/>
              </a:ext>
            </a:extLst>
          </p:cNvPr>
          <p:cNvSpPr>
            <a:spLocks noGrp="1"/>
          </p:cNvSpPr>
          <p:nvPr>
            <p:ph type="ctrTitle"/>
          </p:nvPr>
        </p:nvSpPr>
        <p:spPr>
          <a:xfrm>
            <a:off x="545808" y="1247518"/>
            <a:ext cx="9290650" cy="1655762"/>
          </a:xfrm>
        </p:spPr>
        <p:txBody>
          <a:bodyPr>
            <a:normAutofit fontScale="90000"/>
          </a:bodyPr>
          <a:lstStyle/>
          <a:p>
            <a:r>
              <a:rPr lang="en-US" dirty="0"/>
              <a:t>How Service Providers Can Leverage Lithium-Ion Back up Batteries</a:t>
            </a:r>
          </a:p>
        </p:txBody>
      </p:sp>
      <p:sp>
        <p:nvSpPr>
          <p:cNvPr id="3" name="Subtitle 2">
            <a:extLst>
              <a:ext uri="{FF2B5EF4-FFF2-40B4-BE49-F238E27FC236}">
                <a16:creationId xmlns:a16="http://schemas.microsoft.com/office/drawing/2014/main" id="{D8640B7D-77C2-834D-A773-BA53FC19B316}"/>
              </a:ext>
            </a:extLst>
          </p:cNvPr>
          <p:cNvSpPr>
            <a:spLocks noGrp="1"/>
          </p:cNvSpPr>
          <p:nvPr>
            <p:ph type="subTitle" idx="1"/>
          </p:nvPr>
        </p:nvSpPr>
        <p:spPr>
          <a:xfrm>
            <a:off x="563526" y="3053988"/>
            <a:ext cx="6449833" cy="888169"/>
          </a:xfrm>
        </p:spPr>
        <p:txBody>
          <a:bodyPr>
            <a:normAutofit/>
          </a:bodyPr>
          <a:lstStyle/>
          <a:p>
            <a:r>
              <a:rPr lang="en-US" dirty="0"/>
              <a:t>5G Telecom and EDGE Equipment</a:t>
            </a:r>
          </a:p>
        </p:txBody>
      </p:sp>
      <p:sp>
        <p:nvSpPr>
          <p:cNvPr id="4" name="Content Placeholder 3">
            <a:extLst>
              <a:ext uri="{FF2B5EF4-FFF2-40B4-BE49-F238E27FC236}">
                <a16:creationId xmlns:a16="http://schemas.microsoft.com/office/drawing/2014/main" id="{91696F6F-5BB8-914B-9321-DC6D685D0199}"/>
              </a:ext>
            </a:extLst>
          </p:cNvPr>
          <p:cNvSpPr>
            <a:spLocks noGrp="1"/>
          </p:cNvSpPr>
          <p:nvPr>
            <p:ph sz="quarter" idx="10"/>
          </p:nvPr>
        </p:nvSpPr>
        <p:spPr/>
        <p:txBody>
          <a:bodyPr/>
          <a:lstStyle/>
          <a:p>
            <a:r>
              <a:rPr lang="en-US" dirty="0"/>
              <a:t>5/2022</a:t>
            </a:r>
          </a:p>
        </p:txBody>
      </p:sp>
      <p:sp>
        <p:nvSpPr>
          <p:cNvPr id="5" name="Content Placeholder 4">
            <a:extLst>
              <a:ext uri="{FF2B5EF4-FFF2-40B4-BE49-F238E27FC236}">
                <a16:creationId xmlns:a16="http://schemas.microsoft.com/office/drawing/2014/main" id="{1B56CE17-654B-DE44-8860-12981BCA9859}"/>
              </a:ext>
            </a:extLst>
          </p:cNvPr>
          <p:cNvSpPr>
            <a:spLocks noGrp="1"/>
          </p:cNvSpPr>
          <p:nvPr>
            <p:ph sz="quarter" idx="11"/>
          </p:nvPr>
        </p:nvSpPr>
        <p:spPr/>
        <p:txBody>
          <a:bodyPr/>
          <a:lstStyle/>
          <a:p>
            <a:r>
              <a:rPr lang="en-US" dirty="0"/>
              <a:t>RCR Wireless</a:t>
            </a:r>
          </a:p>
        </p:txBody>
      </p:sp>
      <p:sp>
        <p:nvSpPr>
          <p:cNvPr id="6" name="Content Placeholder 4">
            <a:extLst>
              <a:ext uri="{FF2B5EF4-FFF2-40B4-BE49-F238E27FC236}">
                <a16:creationId xmlns:a16="http://schemas.microsoft.com/office/drawing/2014/main" id="{3DB434A6-934A-441C-A110-F327A630A987}"/>
              </a:ext>
            </a:extLst>
          </p:cNvPr>
          <p:cNvSpPr txBox="1">
            <a:spLocks/>
          </p:cNvSpPr>
          <p:nvPr/>
        </p:nvSpPr>
        <p:spPr>
          <a:xfrm>
            <a:off x="9067851" y="5509373"/>
            <a:ext cx="1785787" cy="344260"/>
          </a:xfrm>
          <a:prstGeom prst="rect">
            <a:avLst/>
          </a:prstGeom>
        </p:spPr>
        <p:txBody>
          <a:bodyPr vert="horz" lIns="91440" tIns="45720" rIns="91440" bIns="45720" rtlCol="0">
            <a:normAutofit/>
          </a:bodyPr>
          <a:lstStyle>
            <a:lvl1pPr marL="228596" indent="-228596" algn="l" defTabSz="914380" rtl="0" eaLnBrk="1" latinLnBrk="0" hangingPunct="1">
              <a:lnSpc>
                <a:spcPct val="90000"/>
              </a:lnSpc>
              <a:spcBef>
                <a:spcPts val="1001"/>
              </a:spcBef>
              <a:buClr>
                <a:schemeClr val="accent4"/>
              </a:buClr>
              <a:buFont typeface="Wingdings" pitchFamily="2" charset="2"/>
              <a:buNone/>
              <a:defRPr sz="900" b="1" i="0" kern="1200">
                <a:solidFill>
                  <a:schemeClr val="bg1"/>
                </a:solidFill>
                <a:latin typeface="+mj-lt"/>
                <a:ea typeface="+mn-ea"/>
                <a:cs typeface="+mn-cs"/>
              </a:defRPr>
            </a:lvl1pPr>
            <a:lvl2pPr marL="685786" indent="-228596" algn="l" defTabSz="914380" rtl="0" eaLnBrk="1" latinLnBrk="0" hangingPunct="1">
              <a:lnSpc>
                <a:spcPct val="90000"/>
              </a:lnSpc>
              <a:spcBef>
                <a:spcPts val="500"/>
              </a:spcBef>
              <a:buClr>
                <a:schemeClr val="accent4"/>
              </a:buClr>
              <a:buFont typeface="Wingdings" pitchFamily="2" charset="2"/>
              <a:buChar char="§"/>
              <a:defRPr sz="2400" b="0" i="0" kern="1200">
                <a:solidFill>
                  <a:schemeClr val="tx1"/>
                </a:solidFill>
                <a:latin typeface="+mn-lt"/>
                <a:ea typeface="+mn-ea"/>
                <a:cs typeface="+mn-cs"/>
              </a:defRPr>
            </a:lvl2pPr>
            <a:lvl3pPr marL="1142976" indent="-228596" algn="l" defTabSz="914380" rtl="0" eaLnBrk="1" latinLnBrk="0" hangingPunct="1">
              <a:lnSpc>
                <a:spcPct val="90000"/>
              </a:lnSpc>
              <a:spcBef>
                <a:spcPts val="500"/>
              </a:spcBef>
              <a:buClr>
                <a:schemeClr val="accent4"/>
              </a:buClr>
              <a:buFont typeface="Wingdings" pitchFamily="2" charset="2"/>
              <a:buChar char="§"/>
              <a:defRPr sz="2000" b="0" i="0" kern="1200">
                <a:solidFill>
                  <a:schemeClr val="tx1"/>
                </a:solidFill>
                <a:latin typeface="+mn-lt"/>
                <a:ea typeface="+mn-ea"/>
                <a:cs typeface="+mn-cs"/>
              </a:defRPr>
            </a:lvl3pPr>
            <a:lvl4pPr marL="1600167" indent="-228596" algn="l" defTabSz="914380" rtl="0" eaLnBrk="1" latinLnBrk="0" hangingPunct="1">
              <a:lnSpc>
                <a:spcPct val="90000"/>
              </a:lnSpc>
              <a:spcBef>
                <a:spcPts val="500"/>
              </a:spcBef>
              <a:buClr>
                <a:schemeClr val="accent4"/>
              </a:buClr>
              <a:buFont typeface="Wingdings" pitchFamily="2" charset="2"/>
              <a:buChar char="§"/>
              <a:defRPr sz="1801" b="0" i="0" kern="1200">
                <a:solidFill>
                  <a:schemeClr val="tx1"/>
                </a:solidFill>
                <a:latin typeface="+mn-lt"/>
                <a:ea typeface="+mn-ea"/>
                <a:cs typeface="+mn-cs"/>
              </a:defRPr>
            </a:lvl4pPr>
            <a:lvl5pPr marL="2057357" indent="-228596" algn="l" defTabSz="914380" rtl="0" eaLnBrk="1" latinLnBrk="0" hangingPunct="1">
              <a:lnSpc>
                <a:spcPct val="90000"/>
              </a:lnSpc>
              <a:spcBef>
                <a:spcPts val="500"/>
              </a:spcBef>
              <a:buClr>
                <a:schemeClr val="accent4"/>
              </a:buClr>
              <a:buFont typeface="Arial" panose="020B0604020202020204" pitchFamily="34" charset="0"/>
              <a:buNone/>
              <a:defRPr sz="1801" b="0" i="0" kern="1200">
                <a:solidFill>
                  <a:schemeClr val="tx1"/>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US" i="1" dirty="0">
                <a:solidFill>
                  <a:schemeClr val="tx1"/>
                </a:solidFill>
              </a:rPr>
              <a:t>Webinar Sponsored By</a:t>
            </a:r>
          </a:p>
        </p:txBody>
      </p:sp>
    </p:spTree>
    <p:extLst>
      <p:ext uri="{BB962C8B-B14F-4D97-AF65-F5344CB8AC3E}">
        <p14:creationId xmlns:p14="http://schemas.microsoft.com/office/powerpoint/2010/main" val="2032109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A11B54-A312-9249-8D9A-8B7D2895714C}"/>
              </a:ext>
            </a:extLst>
          </p:cNvPr>
          <p:cNvSpPr>
            <a:spLocks noGrp="1"/>
          </p:cNvSpPr>
          <p:nvPr>
            <p:ph type="body" sz="quarter" idx="13"/>
          </p:nvPr>
        </p:nvSpPr>
        <p:spPr/>
        <p:txBody>
          <a:bodyPr>
            <a:normAutofit fontScale="92500" lnSpcReduction="10000"/>
          </a:bodyPr>
          <a:lstStyle/>
          <a:p>
            <a:r>
              <a:rPr lang="en-US" dirty="0"/>
              <a:t>Wired and Wireless</a:t>
            </a:r>
          </a:p>
        </p:txBody>
      </p:sp>
      <p:sp>
        <p:nvSpPr>
          <p:cNvPr id="5" name="Title 4">
            <a:extLst>
              <a:ext uri="{FF2B5EF4-FFF2-40B4-BE49-F238E27FC236}">
                <a16:creationId xmlns:a16="http://schemas.microsoft.com/office/drawing/2014/main" id="{FE67296E-9DA0-BE40-90A8-BFA522244169}"/>
              </a:ext>
            </a:extLst>
          </p:cNvPr>
          <p:cNvSpPr>
            <a:spLocks noGrp="1"/>
          </p:cNvSpPr>
          <p:nvPr>
            <p:ph type="title"/>
          </p:nvPr>
        </p:nvSpPr>
        <p:spPr/>
        <p:txBody>
          <a:bodyPr/>
          <a:lstStyle/>
          <a:p>
            <a:r>
              <a:rPr lang="en-US" dirty="0"/>
              <a:t>Private Networks</a:t>
            </a:r>
          </a:p>
        </p:txBody>
      </p:sp>
      <p:graphicFrame>
        <p:nvGraphicFramePr>
          <p:cNvPr id="17" name="Content Placeholder 16">
            <a:extLst>
              <a:ext uri="{FF2B5EF4-FFF2-40B4-BE49-F238E27FC236}">
                <a16:creationId xmlns:a16="http://schemas.microsoft.com/office/drawing/2014/main" id="{98A32EA2-2A10-4640-AC8F-F938B5CE1E12}"/>
              </a:ext>
            </a:extLst>
          </p:cNvPr>
          <p:cNvGraphicFramePr>
            <a:graphicFrameLocks noGrp="1"/>
          </p:cNvGraphicFramePr>
          <p:nvPr>
            <p:ph sz="half" idx="1"/>
            <p:extLst>
              <p:ext uri="{D42A27DB-BD31-4B8C-83A1-F6EECF244321}">
                <p14:modId xmlns:p14="http://schemas.microsoft.com/office/powerpoint/2010/main" val="1567982325"/>
              </p:ext>
            </p:extLst>
          </p:nvPr>
        </p:nvGraphicFramePr>
        <p:xfrm>
          <a:off x="174883" y="1255141"/>
          <a:ext cx="5562597" cy="5021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F215979D-4315-4C31-9960-A33DB45DCA57}"/>
              </a:ext>
            </a:extLst>
          </p:cNvPr>
          <p:cNvGraphicFramePr/>
          <p:nvPr>
            <p:extLst>
              <p:ext uri="{D42A27DB-BD31-4B8C-83A1-F6EECF244321}">
                <p14:modId xmlns:p14="http://schemas.microsoft.com/office/powerpoint/2010/main" val="1221706202"/>
              </p:ext>
            </p:extLst>
          </p:nvPr>
        </p:nvGraphicFramePr>
        <p:xfrm>
          <a:off x="6096000" y="2195012"/>
          <a:ext cx="4754997" cy="31413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6A9C9427-6B50-4BF6-8F75-009A36E59369}"/>
              </a:ext>
            </a:extLst>
          </p:cNvPr>
          <p:cNvSpPr txBox="1"/>
          <p:nvPr/>
        </p:nvSpPr>
        <p:spPr>
          <a:xfrm>
            <a:off x="174883" y="6410477"/>
            <a:ext cx="3222886" cy="447525"/>
          </a:xfrm>
          <a:prstGeom prst="rect">
            <a:avLst/>
          </a:prstGeom>
        </p:spPr>
        <p:txBody>
          <a:bodyPr vert="horz" wrap="square" lIns="91440" tIns="45719" rIns="91440" bIns="45719" rtlCol="0" anchor="ctr">
            <a:noAutofit/>
          </a:bodyPr>
          <a:lstStyle/>
          <a:p>
            <a:pPr algn="l"/>
            <a:r>
              <a:rPr lang="en-US" sz="1401" dirty="0"/>
              <a:t>RCR Wireless</a:t>
            </a:r>
          </a:p>
        </p:txBody>
      </p:sp>
    </p:spTree>
    <p:extLst>
      <p:ext uri="{BB962C8B-B14F-4D97-AF65-F5344CB8AC3E}">
        <p14:creationId xmlns:p14="http://schemas.microsoft.com/office/powerpoint/2010/main" val="2335606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F6A8162-907C-440B-8538-80C25430FBBE}"/>
              </a:ext>
            </a:extLst>
          </p:cNvPr>
          <p:cNvPicPr>
            <a:picLocks noGrp="1" noChangeAspect="1"/>
          </p:cNvPicPr>
          <p:nvPr>
            <p:ph sz="half" idx="2"/>
          </p:nvPr>
        </p:nvPicPr>
        <p:blipFill>
          <a:blip r:embed="rId3"/>
          <a:stretch>
            <a:fillRect/>
          </a:stretch>
        </p:blipFill>
        <p:spPr>
          <a:xfrm>
            <a:off x="6091733" y="2026944"/>
            <a:ext cx="5937476" cy="3798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a:extLst>
              <a:ext uri="{FF2B5EF4-FFF2-40B4-BE49-F238E27FC236}">
                <a16:creationId xmlns:a16="http://schemas.microsoft.com/office/drawing/2014/main" id="{36A11B54-A312-9249-8D9A-8B7D2895714C}"/>
              </a:ext>
            </a:extLst>
          </p:cNvPr>
          <p:cNvSpPr>
            <a:spLocks noGrp="1"/>
          </p:cNvSpPr>
          <p:nvPr>
            <p:ph type="body" sz="quarter" idx="13"/>
          </p:nvPr>
        </p:nvSpPr>
        <p:spPr/>
        <p:txBody>
          <a:bodyPr>
            <a:normAutofit fontScale="92500" lnSpcReduction="10000"/>
          </a:bodyPr>
          <a:lstStyle/>
          <a:p>
            <a:r>
              <a:rPr lang="en-US" dirty="0"/>
              <a:t>Data and Processing on premises</a:t>
            </a:r>
          </a:p>
        </p:txBody>
      </p:sp>
      <p:sp>
        <p:nvSpPr>
          <p:cNvPr id="5" name="Title 4">
            <a:extLst>
              <a:ext uri="{FF2B5EF4-FFF2-40B4-BE49-F238E27FC236}">
                <a16:creationId xmlns:a16="http://schemas.microsoft.com/office/drawing/2014/main" id="{FE67296E-9DA0-BE40-90A8-BFA522244169}"/>
              </a:ext>
            </a:extLst>
          </p:cNvPr>
          <p:cNvSpPr>
            <a:spLocks noGrp="1"/>
          </p:cNvSpPr>
          <p:nvPr>
            <p:ph type="title"/>
          </p:nvPr>
        </p:nvSpPr>
        <p:spPr/>
        <p:txBody>
          <a:bodyPr/>
          <a:lstStyle/>
          <a:p>
            <a:r>
              <a:rPr lang="en-US" dirty="0"/>
              <a:t>EDGE Computing</a:t>
            </a:r>
          </a:p>
        </p:txBody>
      </p:sp>
      <p:graphicFrame>
        <p:nvGraphicFramePr>
          <p:cNvPr id="12" name="Content Placeholder 9">
            <a:extLst>
              <a:ext uri="{FF2B5EF4-FFF2-40B4-BE49-F238E27FC236}">
                <a16:creationId xmlns:a16="http://schemas.microsoft.com/office/drawing/2014/main" id="{DC2B1E6D-04AD-422A-B78A-18033EA75B91}"/>
              </a:ext>
            </a:extLst>
          </p:cNvPr>
          <p:cNvGraphicFramePr>
            <a:graphicFrameLocks noGrp="1"/>
          </p:cNvGraphicFramePr>
          <p:nvPr>
            <p:ph sz="half" idx="1"/>
            <p:extLst>
              <p:ext uri="{D42A27DB-BD31-4B8C-83A1-F6EECF244321}">
                <p14:modId xmlns:p14="http://schemas.microsoft.com/office/powerpoint/2010/main" val="2502459275"/>
              </p:ext>
            </p:extLst>
          </p:nvPr>
        </p:nvGraphicFramePr>
        <p:xfrm>
          <a:off x="-202323" y="2110126"/>
          <a:ext cx="6560126" cy="40291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F4CD044-A49D-4369-8E33-8AE70AF09BE4}"/>
              </a:ext>
            </a:extLst>
          </p:cNvPr>
          <p:cNvSpPr txBox="1"/>
          <p:nvPr/>
        </p:nvSpPr>
        <p:spPr>
          <a:xfrm>
            <a:off x="174883" y="6410477"/>
            <a:ext cx="3222886" cy="447525"/>
          </a:xfrm>
          <a:prstGeom prst="rect">
            <a:avLst/>
          </a:prstGeom>
        </p:spPr>
        <p:txBody>
          <a:bodyPr vert="horz" wrap="square" lIns="91440" tIns="45719" rIns="91440" bIns="45719" rtlCol="0" anchor="ctr">
            <a:noAutofit/>
          </a:bodyPr>
          <a:lstStyle/>
          <a:p>
            <a:pPr algn="l"/>
            <a:r>
              <a:rPr lang="en-US" sz="1401" dirty="0"/>
              <a:t>RCR Wireless</a:t>
            </a:r>
          </a:p>
        </p:txBody>
      </p:sp>
    </p:spTree>
    <p:extLst>
      <p:ext uri="{BB962C8B-B14F-4D97-AF65-F5344CB8AC3E}">
        <p14:creationId xmlns:p14="http://schemas.microsoft.com/office/powerpoint/2010/main" val="2885359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67296E-9DA0-BE40-90A8-BFA522244169}"/>
              </a:ext>
            </a:extLst>
          </p:cNvPr>
          <p:cNvSpPr>
            <a:spLocks noGrp="1"/>
          </p:cNvSpPr>
          <p:nvPr>
            <p:ph type="title"/>
          </p:nvPr>
        </p:nvSpPr>
        <p:spPr/>
        <p:txBody>
          <a:bodyPr/>
          <a:lstStyle/>
          <a:p>
            <a:r>
              <a:rPr lang="en-US" dirty="0"/>
              <a:t>Backup Power</a:t>
            </a:r>
          </a:p>
        </p:txBody>
      </p:sp>
      <p:graphicFrame>
        <p:nvGraphicFramePr>
          <p:cNvPr id="7" name="Content Placeholder 6">
            <a:extLst>
              <a:ext uri="{FF2B5EF4-FFF2-40B4-BE49-F238E27FC236}">
                <a16:creationId xmlns:a16="http://schemas.microsoft.com/office/drawing/2014/main" id="{EE2A25AB-8DF4-4869-8E69-2570D8AD1A9D}"/>
              </a:ext>
            </a:extLst>
          </p:cNvPr>
          <p:cNvGraphicFramePr>
            <a:graphicFrameLocks noGrp="1"/>
          </p:cNvGraphicFramePr>
          <p:nvPr>
            <p:ph sz="half" idx="1"/>
            <p:extLst>
              <p:ext uri="{D42A27DB-BD31-4B8C-83A1-F6EECF244321}">
                <p14:modId xmlns:p14="http://schemas.microsoft.com/office/powerpoint/2010/main" val="1773193878"/>
              </p:ext>
            </p:extLst>
          </p:nvPr>
        </p:nvGraphicFramePr>
        <p:xfrm>
          <a:off x="914400" y="2042553"/>
          <a:ext cx="5181600" cy="4029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5D267599-8A74-4D26-86F0-41521994F4AB}"/>
              </a:ext>
            </a:extLst>
          </p:cNvPr>
          <p:cNvSpPr>
            <a:spLocks noGrp="1"/>
          </p:cNvSpPr>
          <p:nvPr>
            <p:ph sz="half" idx="2"/>
          </p:nvPr>
        </p:nvSpPr>
        <p:spPr>
          <a:xfrm>
            <a:off x="6936828" y="4057145"/>
            <a:ext cx="5181600" cy="4029185"/>
          </a:xfrm>
        </p:spPr>
        <p:txBody>
          <a:bodyPr/>
          <a:lstStyle/>
          <a:p>
            <a:pPr marL="0" indent="0">
              <a:buNone/>
            </a:pPr>
            <a:r>
              <a:rPr lang="en-US" dirty="0"/>
              <a:t>How?</a:t>
            </a:r>
          </a:p>
          <a:p>
            <a:r>
              <a:rPr lang="en-US" dirty="0"/>
              <a:t>Diesel/Gas Generators</a:t>
            </a:r>
          </a:p>
          <a:p>
            <a:r>
              <a:rPr lang="en-US" dirty="0"/>
              <a:t>Lead Acid Batteries</a:t>
            </a:r>
          </a:p>
          <a:p>
            <a:r>
              <a:rPr lang="en-US" dirty="0"/>
              <a:t>Lithium Ion Batteries</a:t>
            </a:r>
          </a:p>
        </p:txBody>
      </p:sp>
      <p:pic>
        <p:nvPicPr>
          <p:cNvPr id="2050" name="Picture 2" descr="18 Best Power Outage Humor ideas | humor, power outage, bones funny">
            <a:extLst>
              <a:ext uri="{FF2B5EF4-FFF2-40B4-BE49-F238E27FC236}">
                <a16:creationId xmlns:a16="http://schemas.microsoft.com/office/drawing/2014/main" id="{F2283044-FF40-4378-A912-C4987206BE7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40668" y="1567160"/>
            <a:ext cx="2017478" cy="20174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33FA062C-DD0A-464E-93D8-D19CD8EA204B}"/>
              </a:ext>
            </a:extLst>
          </p:cNvPr>
          <p:cNvSpPr txBox="1"/>
          <p:nvPr/>
        </p:nvSpPr>
        <p:spPr>
          <a:xfrm>
            <a:off x="174883" y="6410477"/>
            <a:ext cx="3222886" cy="447525"/>
          </a:xfrm>
          <a:prstGeom prst="rect">
            <a:avLst/>
          </a:prstGeom>
        </p:spPr>
        <p:txBody>
          <a:bodyPr vert="horz" wrap="square" lIns="91440" tIns="45719" rIns="91440" bIns="45719" rtlCol="0" anchor="ctr">
            <a:noAutofit/>
          </a:bodyPr>
          <a:lstStyle/>
          <a:p>
            <a:pPr algn="l"/>
            <a:r>
              <a:rPr lang="en-US" sz="1401" dirty="0"/>
              <a:t>RCR Wireless</a:t>
            </a:r>
          </a:p>
        </p:txBody>
      </p:sp>
    </p:spTree>
    <p:extLst>
      <p:ext uri="{BB962C8B-B14F-4D97-AF65-F5344CB8AC3E}">
        <p14:creationId xmlns:p14="http://schemas.microsoft.com/office/powerpoint/2010/main" val="3382092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7400D-B58C-4522-9A89-CD6076CFA816}"/>
              </a:ext>
            </a:extLst>
          </p:cNvPr>
          <p:cNvSpPr>
            <a:spLocks noGrp="1"/>
          </p:cNvSpPr>
          <p:nvPr>
            <p:ph type="title"/>
          </p:nvPr>
        </p:nvSpPr>
        <p:spPr/>
        <p:txBody>
          <a:bodyPr/>
          <a:lstStyle/>
          <a:p>
            <a:r>
              <a:rPr lang="en-US" dirty="0"/>
              <a:t>Li-ion Battery Chemistry </a:t>
            </a:r>
          </a:p>
        </p:txBody>
      </p:sp>
      <p:sp>
        <p:nvSpPr>
          <p:cNvPr id="3" name="Text Placeholder 2">
            <a:extLst>
              <a:ext uri="{FF2B5EF4-FFF2-40B4-BE49-F238E27FC236}">
                <a16:creationId xmlns:a16="http://schemas.microsoft.com/office/drawing/2014/main" id="{C92C945E-D70F-41DC-8FB0-7879614115C1}"/>
              </a:ext>
            </a:extLst>
          </p:cNvPr>
          <p:cNvSpPr>
            <a:spLocks noGrp="1"/>
          </p:cNvSpPr>
          <p:nvPr>
            <p:ph type="body" idx="1"/>
          </p:nvPr>
        </p:nvSpPr>
        <p:spPr/>
        <p:txBody>
          <a:bodyPr/>
          <a:lstStyle/>
          <a:p>
            <a:r>
              <a:rPr lang="en-US" dirty="0"/>
              <a:t>Jeff VanZwol</a:t>
            </a:r>
          </a:p>
        </p:txBody>
      </p:sp>
    </p:spTree>
    <p:extLst>
      <p:ext uri="{BB962C8B-B14F-4D97-AF65-F5344CB8AC3E}">
        <p14:creationId xmlns:p14="http://schemas.microsoft.com/office/powerpoint/2010/main" val="1821314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A68188-D600-4CBB-91F2-EBC181A6E32A}"/>
              </a:ext>
            </a:extLst>
          </p:cNvPr>
          <p:cNvSpPr>
            <a:spLocks noGrp="1"/>
          </p:cNvSpPr>
          <p:nvPr>
            <p:ph idx="1"/>
          </p:nvPr>
        </p:nvSpPr>
        <p:spPr>
          <a:xfrm>
            <a:off x="838199" y="1971129"/>
            <a:ext cx="6113017" cy="4633857"/>
          </a:xfrm>
        </p:spPr>
        <p:txBody>
          <a:bodyPr>
            <a:normAutofit fontScale="92500" lnSpcReduction="20000"/>
          </a:bodyPr>
          <a:lstStyle/>
          <a:p>
            <a:pPr>
              <a:lnSpc>
                <a:spcPct val="120000"/>
              </a:lnSpc>
            </a:pPr>
            <a:r>
              <a:rPr lang="en-US" dirty="0"/>
              <a:t>Cylindrical, Prismatic, Polymer physical constructions</a:t>
            </a:r>
          </a:p>
          <a:p>
            <a:pPr>
              <a:lnSpc>
                <a:spcPct val="120000"/>
              </a:lnSpc>
            </a:pPr>
            <a:r>
              <a:rPr lang="en-US" dirty="0"/>
              <a:t>Anode, Cathode are working parts</a:t>
            </a:r>
          </a:p>
          <a:p>
            <a:pPr>
              <a:lnSpc>
                <a:spcPct val="120000"/>
              </a:lnSpc>
            </a:pPr>
            <a:r>
              <a:rPr lang="en-US" dirty="0"/>
              <a:t>Cathode mainly determines performance</a:t>
            </a:r>
          </a:p>
          <a:p>
            <a:pPr>
              <a:lnSpc>
                <a:spcPct val="120000"/>
              </a:lnSpc>
            </a:pPr>
            <a:r>
              <a:rPr lang="en-US" dirty="0"/>
              <a:t>Cathode chemistries:</a:t>
            </a:r>
          </a:p>
          <a:p>
            <a:pPr lvl="1">
              <a:lnSpc>
                <a:spcPct val="120000"/>
              </a:lnSpc>
            </a:pPr>
            <a:r>
              <a:rPr lang="en-US" dirty="0"/>
              <a:t>LiCoO2 - Cobalt</a:t>
            </a:r>
          </a:p>
          <a:p>
            <a:pPr lvl="1">
              <a:lnSpc>
                <a:spcPct val="120000"/>
              </a:lnSpc>
            </a:pPr>
            <a:r>
              <a:rPr lang="en-US" dirty="0"/>
              <a:t>Li(</a:t>
            </a:r>
            <a:r>
              <a:rPr lang="en-US" dirty="0" err="1"/>
              <a:t>NiCoAl</a:t>
            </a:r>
            <a:r>
              <a:rPr lang="en-US" dirty="0"/>
              <a:t>)O2 - NCA or Mixed Metal</a:t>
            </a:r>
          </a:p>
          <a:p>
            <a:pPr lvl="1">
              <a:lnSpc>
                <a:spcPct val="120000"/>
              </a:lnSpc>
            </a:pPr>
            <a:r>
              <a:rPr lang="en-US" dirty="0"/>
              <a:t>Li(</a:t>
            </a:r>
            <a:r>
              <a:rPr lang="en-US" dirty="0" err="1"/>
              <a:t>NiMnCo</a:t>
            </a:r>
            <a:r>
              <a:rPr lang="en-US" dirty="0"/>
              <a:t>)O2 - NMC or Mixed Metal</a:t>
            </a:r>
          </a:p>
          <a:p>
            <a:pPr lvl="1">
              <a:lnSpc>
                <a:spcPct val="120000"/>
              </a:lnSpc>
            </a:pPr>
            <a:r>
              <a:rPr lang="en-US" dirty="0"/>
              <a:t>LiFePO4 - LFP or Iron Phosphate</a:t>
            </a:r>
          </a:p>
        </p:txBody>
      </p:sp>
      <p:sp>
        <p:nvSpPr>
          <p:cNvPr id="3" name="Text Placeholder 2">
            <a:extLst>
              <a:ext uri="{FF2B5EF4-FFF2-40B4-BE49-F238E27FC236}">
                <a16:creationId xmlns:a16="http://schemas.microsoft.com/office/drawing/2014/main" id="{A738D826-59E9-4B67-AC8C-CC1D74EC2F84}"/>
              </a:ext>
            </a:extLst>
          </p:cNvPr>
          <p:cNvSpPr>
            <a:spLocks noGrp="1"/>
          </p:cNvSpPr>
          <p:nvPr>
            <p:ph type="body" sz="quarter" idx="13"/>
          </p:nvPr>
        </p:nvSpPr>
        <p:spPr/>
        <p:txBody>
          <a:bodyPr>
            <a:normAutofit lnSpcReduction="10000"/>
          </a:bodyPr>
          <a:lstStyle/>
          <a:p>
            <a:r>
              <a:rPr lang="en-US" dirty="0"/>
              <a:t>The Building Blocks of a Battery Pack</a:t>
            </a:r>
          </a:p>
        </p:txBody>
      </p:sp>
      <p:sp>
        <p:nvSpPr>
          <p:cNvPr id="4" name="Title 3">
            <a:extLst>
              <a:ext uri="{FF2B5EF4-FFF2-40B4-BE49-F238E27FC236}">
                <a16:creationId xmlns:a16="http://schemas.microsoft.com/office/drawing/2014/main" id="{CAE38056-4CAF-43A8-A48B-9D8D256BDC66}"/>
              </a:ext>
            </a:extLst>
          </p:cNvPr>
          <p:cNvSpPr>
            <a:spLocks noGrp="1"/>
          </p:cNvSpPr>
          <p:nvPr>
            <p:ph type="title"/>
          </p:nvPr>
        </p:nvSpPr>
        <p:spPr/>
        <p:txBody>
          <a:bodyPr/>
          <a:lstStyle/>
          <a:p>
            <a:r>
              <a:rPr lang="en-US" dirty="0"/>
              <a:t>Cell Construction</a:t>
            </a:r>
          </a:p>
        </p:txBody>
      </p:sp>
      <p:pic>
        <p:nvPicPr>
          <p:cNvPr id="1030" name="Picture 6" descr="How to Build a Safer, More Energy-Dense Lithium-ion Battery - IEEE Spectrum">
            <a:extLst>
              <a:ext uri="{FF2B5EF4-FFF2-40B4-BE49-F238E27FC236}">
                <a16:creationId xmlns:a16="http://schemas.microsoft.com/office/drawing/2014/main" id="{733EAD33-8E44-4081-B0B2-CD8ADE6BF35B}"/>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7134923" y="994299"/>
            <a:ext cx="3633692" cy="28257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E2BF5C2-5955-2C6D-1A2C-C31093E28A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59829" y="3939114"/>
            <a:ext cx="3752668" cy="278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48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B10803-0EDC-4954-954C-4DE9D1B27776}"/>
              </a:ext>
            </a:extLst>
          </p:cNvPr>
          <p:cNvSpPr>
            <a:spLocks noGrp="1"/>
          </p:cNvSpPr>
          <p:nvPr>
            <p:ph idx="1"/>
          </p:nvPr>
        </p:nvSpPr>
        <p:spPr>
          <a:xfrm>
            <a:off x="838200" y="2141537"/>
            <a:ext cx="5952348" cy="4348040"/>
          </a:xfrm>
        </p:spPr>
        <p:txBody>
          <a:bodyPr>
            <a:normAutofit fontScale="55000" lnSpcReduction="20000"/>
          </a:bodyPr>
          <a:lstStyle/>
          <a:p>
            <a:pPr marL="0" indent="0">
              <a:lnSpc>
                <a:spcPct val="120000"/>
              </a:lnSpc>
              <a:buNone/>
            </a:pPr>
            <a:r>
              <a:rPr lang="en-US" dirty="0"/>
              <a:t>NCA</a:t>
            </a:r>
          </a:p>
          <a:p>
            <a:pPr lvl="1">
              <a:lnSpc>
                <a:spcPct val="120000"/>
              </a:lnSpc>
            </a:pPr>
            <a:r>
              <a:rPr lang="en-US" dirty="0"/>
              <a:t>Highest energy density</a:t>
            </a:r>
          </a:p>
          <a:p>
            <a:pPr lvl="1">
              <a:lnSpc>
                <a:spcPct val="120000"/>
              </a:lnSpc>
            </a:pPr>
            <a:r>
              <a:rPr lang="en-US" dirty="0"/>
              <a:t>Used in EV and consumer electronics</a:t>
            </a:r>
          </a:p>
          <a:p>
            <a:pPr marL="0" indent="0">
              <a:lnSpc>
                <a:spcPct val="120000"/>
              </a:lnSpc>
              <a:buNone/>
            </a:pPr>
            <a:r>
              <a:rPr lang="en-US" dirty="0"/>
              <a:t>NMC</a:t>
            </a:r>
          </a:p>
          <a:p>
            <a:pPr lvl="1">
              <a:lnSpc>
                <a:spcPct val="120000"/>
              </a:lnSpc>
            </a:pPr>
            <a:r>
              <a:rPr lang="en-US" dirty="0"/>
              <a:t>Balanced performance</a:t>
            </a:r>
          </a:p>
          <a:p>
            <a:pPr lvl="1">
              <a:lnSpc>
                <a:spcPct val="120000"/>
              </a:lnSpc>
            </a:pPr>
            <a:r>
              <a:rPr lang="en-US" dirty="0"/>
              <a:t>Most widely used</a:t>
            </a:r>
          </a:p>
          <a:p>
            <a:pPr lvl="1">
              <a:lnSpc>
                <a:spcPct val="120000"/>
              </a:lnSpc>
            </a:pPr>
            <a:r>
              <a:rPr lang="en-US" dirty="0"/>
              <a:t>Many variations</a:t>
            </a:r>
          </a:p>
          <a:p>
            <a:pPr marL="0" indent="0">
              <a:lnSpc>
                <a:spcPct val="120000"/>
              </a:lnSpc>
              <a:buNone/>
            </a:pPr>
            <a:r>
              <a:rPr lang="en-US" dirty="0"/>
              <a:t>LFP</a:t>
            </a:r>
          </a:p>
          <a:p>
            <a:pPr lvl="1">
              <a:lnSpc>
                <a:spcPct val="120000"/>
              </a:lnSpc>
            </a:pPr>
            <a:r>
              <a:rPr lang="en-US" dirty="0"/>
              <a:t>Used in industrial motive</a:t>
            </a:r>
          </a:p>
          <a:p>
            <a:pPr lvl="1">
              <a:lnSpc>
                <a:spcPct val="120000"/>
              </a:lnSpc>
            </a:pPr>
            <a:r>
              <a:rPr lang="en-US" dirty="0"/>
              <a:t>Back-up applications</a:t>
            </a:r>
          </a:p>
          <a:p>
            <a:pPr lvl="1">
              <a:lnSpc>
                <a:spcPct val="120000"/>
              </a:lnSpc>
            </a:pPr>
            <a:r>
              <a:rPr lang="en-US" dirty="0"/>
              <a:t>Global market of EVs equipped with LFP batteries*</a:t>
            </a:r>
          </a:p>
          <a:p>
            <a:pPr lvl="2">
              <a:lnSpc>
                <a:spcPct val="120000"/>
              </a:lnSpc>
            </a:pPr>
            <a:r>
              <a:rPr lang="en-US" dirty="0"/>
              <a:t>2020 – 8.9 %</a:t>
            </a:r>
          </a:p>
          <a:p>
            <a:pPr lvl="2">
              <a:lnSpc>
                <a:spcPct val="120000"/>
              </a:lnSpc>
            </a:pPr>
            <a:r>
              <a:rPr lang="en-US" dirty="0"/>
              <a:t>2021 - 14.3% </a:t>
            </a:r>
          </a:p>
          <a:p>
            <a:pPr lvl="2">
              <a:lnSpc>
                <a:spcPct val="120000"/>
              </a:lnSpc>
            </a:pPr>
            <a:r>
              <a:rPr lang="en-US" dirty="0"/>
              <a:t>2022 - 20.6% to 21.5%</a:t>
            </a:r>
          </a:p>
          <a:p>
            <a:pPr lvl="2"/>
            <a:endParaRPr lang="en-US" dirty="0"/>
          </a:p>
          <a:p>
            <a:pPr marL="0" indent="0">
              <a:buNone/>
            </a:pPr>
            <a:r>
              <a:rPr lang="en-US" sz="1400" dirty="0"/>
              <a:t>* Researcher and Research, 2022</a:t>
            </a:r>
          </a:p>
          <a:p>
            <a:pPr lvl="1"/>
            <a:endParaRPr lang="en-US" dirty="0"/>
          </a:p>
          <a:p>
            <a:endParaRPr lang="en-US" dirty="0"/>
          </a:p>
        </p:txBody>
      </p:sp>
      <p:sp>
        <p:nvSpPr>
          <p:cNvPr id="3" name="Text Placeholder 2">
            <a:extLst>
              <a:ext uri="{FF2B5EF4-FFF2-40B4-BE49-F238E27FC236}">
                <a16:creationId xmlns:a16="http://schemas.microsoft.com/office/drawing/2014/main" id="{B2C4FF9D-3E5B-47B9-B48C-0820D80254EF}"/>
              </a:ext>
            </a:extLst>
          </p:cNvPr>
          <p:cNvSpPr>
            <a:spLocks noGrp="1"/>
          </p:cNvSpPr>
          <p:nvPr>
            <p:ph type="body" sz="quarter" idx="13"/>
          </p:nvPr>
        </p:nvSpPr>
        <p:spPr/>
        <p:txBody>
          <a:bodyPr>
            <a:normAutofit lnSpcReduction="10000"/>
          </a:bodyPr>
          <a:lstStyle/>
          <a:p>
            <a:r>
              <a:rPr lang="en-US" dirty="0"/>
              <a:t>Application specific formulations</a:t>
            </a:r>
          </a:p>
        </p:txBody>
      </p:sp>
      <p:sp>
        <p:nvSpPr>
          <p:cNvPr id="4" name="Title 3">
            <a:extLst>
              <a:ext uri="{FF2B5EF4-FFF2-40B4-BE49-F238E27FC236}">
                <a16:creationId xmlns:a16="http://schemas.microsoft.com/office/drawing/2014/main" id="{26D54B60-4931-4841-A17F-A91F48DBAC93}"/>
              </a:ext>
            </a:extLst>
          </p:cNvPr>
          <p:cNvSpPr>
            <a:spLocks noGrp="1"/>
          </p:cNvSpPr>
          <p:nvPr>
            <p:ph type="title"/>
          </p:nvPr>
        </p:nvSpPr>
        <p:spPr/>
        <p:txBody>
          <a:bodyPr/>
          <a:lstStyle/>
          <a:p>
            <a:r>
              <a:rPr lang="en-US" dirty="0"/>
              <a:t>Market Adoption of Li-ion</a:t>
            </a:r>
          </a:p>
        </p:txBody>
      </p:sp>
      <p:pic>
        <p:nvPicPr>
          <p:cNvPr id="5" name="Picture 2">
            <a:extLst>
              <a:ext uri="{FF2B5EF4-FFF2-40B4-BE49-F238E27FC236}">
                <a16:creationId xmlns:a16="http://schemas.microsoft.com/office/drawing/2014/main" id="{4C5CC1BD-2A25-4264-85A8-1F3958EB95B5}"/>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6790548" y="861835"/>
            <a:ext cx="3827145" cy="33017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CC27E9A-7570-A68B-08E1-C16B44FB57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90548" y="4433092"/>
            <a:ext cx="3915052" cy="2424908"/>
          </a:xfrm>
          <a:prstGeom prst="rect">
            <a:avLst/>
          </a:prstGeom>
        </p:spPr>
      </p:pic>
    </p:spTree>
    <p:extLst>
      <p:ext uri="{BB962C8B-B14F-4D97-AF65-F5344CB8AC3E}">
        <p14:creationId xmlns:p14="http://schemas.microsoft.com/office/powerpoint/2010/main" val="2731280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FAFE26-FF2D-4549-A595-8962DC461480}"/>
              </a:ext>
            </a:extLst>
          </p:cNvPr>
          <p:cNvSpPr>
            <a:spLocks noGrp="1"/>
          </p:cNvSpPr>
          <p:nvPr>
            <p:ph idx="1"/>
          </p:nvPr>
        </p:nvSpPr>
        <p:spPr>
          <a:xfrm>
            <a:off x="838200" y="2141537"/>
            <a:ext cx="3875843" cy="4039272"/>
          </a:xfrm>
        </p:spPr>
        <p:txBody>
          <a:bodyPr>
            <a:normAutofit fontScale="62500" lnSpcReduction="20000"/>
          </a:bodyPr>
          <a:lstStyle/>
          <a:p>
            <a:pPr>
              <a:lnSpc>
                <a:spcPct val="120000"/>
              </a:lnSpc>
            </a:pPr>
            <a:r>
              <a:rPr lang="en-US" dirty="0"/>
              <a:t>SPECIFIC POWER:  LFP HAS HIGHER POWER, as LFP can safely provide the high power necessary to efficiently support very fast charges/discharges</a:t>
            </a:r>
          </a:p>
          <a:p>
            <a:pPr>
              <a:lnSpc>
                <a:spcPct val="120000"/>
              </a:lnSpc>
            </a:pPr>
            <a:r>
              <a:rPr lang="en-US" dirty="0"/>
              <a:t>SAFETY: LFP HAS HIGHER SAFETY, as LFP has better thermal runaway temperature and overall charge acceptance</a:t>
            </a:r>
          </a:p>
          <a:p>
            <a:pPr>
              <a:lnSpc>
                <a:spcPct val="120000"/>
              </a:lnSpc>
            </a:pPr>
            <a:r>
              <a:rPr lang="en-US" dirty="0"/>
              <a:t>SPECIFIC ENERGY:  LFP HAS LOWER ENERGY TO WEIGHT AND MASS RATIO, which helps with overall safety. </a:t>
            </a:r>
          </a:p>
        </p:txBody>
      </p:sp>
      <p:sp>
        <p:nvSpPr>
          <p:cNvPr id="3" name="Text Placeholder 2">
            <a:extLst>
              <a:ext uri="{FF2B5EF4-FFF2-40B4-BE49-F238E27FC236}">
                <a16:creationId xmlns:a16="http://schemas.microsoft.com/office/drawing/2014/main" id="{A2954634-D70D-43AE-AD14-5CFF6D4B6613}"/>
              </a:ext>
            </a:extLst>
          </p:cNvPr>
          <p:cNvSpPr>
            <a:spLocks noGrp="1"/>
          </p:cNvSpPr>
          <p:nvPr>
            <p:ph type="body" sz="quarter" idx="13"/>
          </p:nvPr>
        </p:nvSpPr>
        <p:spPr/>
        <p:txBody>
          <a:bodyPr>
            <a:normAutofit lnSpcReduction="10000"/>
          </a:bodyPr>
          <a:lstStyle/>
          <a:p>
            <a:r>
              <a:rPr lang="en-US" dirty="0"/>
              <a:t>Performance Comparison</a:t>
            </a:r>
          </a:p>
        </p:txBody>
      </p:sp>
      <p:sp>
        <p:nvSpPr>
          <p:cNvPr id="4" name="Title 3">
            <a:extLst>
              <a:ext uri="{FF2B5EF4-FFF2-40B4-BE49-F238E27FC236}">
                <a16:creationId xmlns:a16="http://schemas.microsoft.com/office/drawing/2014/main" id="{0B16AB69-4353-4F5A-B2EB-FF9A836CE3A6}"/>
              </a:ext>
            </a:extLst>
          </p:cNvPr>
          <p:cNvSpPr>
            <a:spLocks noGrp="1"/>
          </p:cNvSpPr>
          <p:nvPr>
            <p:ph type="title"/>
          </p:nvPr>
        </p:nvSpPr>
        <p:spPr/>
        <p:txBody>
          <a:bodyPr/>
          <a:lstStyle/>
          <a:p>
            <a:r>
              <a:rPr lang="en-US" dirty="0"/>
              <a:t>LFP vs NMC </a:t>
            </a:r>
          </a:p>
        </p:txBody>
      </p:sp>
      <p:pic>
        <p:nvPicPr>
          <p:cNvPr id="5" name="Picture 4">
            <a:extLst>
              <a:ext uri="{FF2B5EF4-FFF2-40B4-BE49-F238E27FC236}">
                <a16:creationId xmlns:a16="http://schemas.microsoft.com/office/drawing/2014/main" id="{734E3278-C9E0-4EC6-A8A3-7468C9BCBBF8}"/>
              </a:ext>
            </a:extLst>
          </p:cNvPr>
          <p:cNvPicPr>
            <a:picLocks noChangeAspect="1"/>
          </p:cNvPicPr>
          <p:nvPr/>
        </p:nvPicPr>
        <p:blipFill>
          <a:blip r:embed="rId2"/>
          <a:stretch>
            <a:fillRect/>
          </a:stretch>
        </p:blipFill>
        <p:spPr>
          <a:xfrm>
            <a:off x="5443448" y="2223722"/>
            <a:ext cx="6205465" cy="3520030"/>
          </a:xfrm>
          <a:prstGeom prst="rect">
            <a:avLst/>
          </a:prstGeom>
        </p:spPr>
      </p:pic>
    </p:spTree>
    <p:extLst>
      <p:ext uri="{BB962C8B-B14F-4D97-AF65-F5344CB8AC3E}">
        <p14:creationId xmlns:p14="http://schemas.microsoft.com/office/powerpoint/2010/main" val="2754225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74DDB3-6098-447A-9B66-82C92FDE2F0C}"/>
              </a:ext>
            </a:extLst>
          </p:cNvPr>
          <p:cNvSpPr>
            <a:spLocks noGrp="1"/>
          </p:cNvSpPr>
          <p:nvPr>
            <p:ph type="body" sz="quarter" idx="13"/>
          </p:nvPr>
        </p:nvSpPr>
        <p:spPr/>
        <p:txBody>
          <a:bodyPr>
            <a:normAutofit lnSpcReduction="10000"/>
          </a:bodyPr>
          <a:lstStyle/>
          <a:p>
            <a:r>
              <a:rPr lang="en-US" dirty="0"/>
              <a:t>Specifications</a:t>
            </a:r>
          </a:p>
        </p:txBody>
      </p:sp>
      <p:sp>
        <p:nvSpPr>
          <p:cNvPr id="4" name="Title 3">
            <a:extLst>
              <a:ext uri="{FF2B5EF4-FFF2-40B4-BE49-F238E27FC236}">
                <a16:creationId xmlns:a16="http://schemas.microsoft.com/office/drawing/2014/main" id="{F4CADBA6-9C7C-44CE-B71C-055ED5DFEE3F}"/>
              </a:ext>
            </a:extLst>
          </p:cNvPr>
          <p:cNvSpPr>
            <a:spLocks noGrp="1"/>
          </p:cNvSpPr>
          <p:nvPr>
            <p:ph type="title"/>
          </p:nvPr>
        </p:nvSpPr>
        <p:spPr/>
        <p:txBody>
          <a:bodyPr/>
          <a:lstStyle/>
          <a:p>
            <a:r>
              <a:rPr lang="en-US" dirty="0"/>
              <a:t>LFP vs. VRLA</a:t>
            </a:r>
          </a:p>
        </p:txBody>
      </p:sp>
      <p:pic>
        <p:nvPicPr>
          <p:cNvPr id="7" name="Picture 6" descr="Table&#10;&#10;Description automatically generated">
            <a:extLst>
              <a:ext uri="{FF2B5EF4-FFF2-40B4-BE49-F238E27FC236}">
                <a16:creationId xmlns:a16="http://schemas.microsoft.com/office/drawing/2014/main" id="{F9F37FA2-816E-3450-57DA-F660FB6F90E0}"/>
              </a:ext>
            </a:extLst>
          </p:cNvPr>
          <p:cNvPicPr>
            <a:picLocks noChangeAspect="1"/>
          </p:cNvPicPr>
          <p:nvPr/>
        </p:nvPicPr>
        <p:blipFill>
          <a:blip r:embed="rId2"/>
          <a:stretch>
            <a:fillRect/>
          </a:stretch>
        </p:blipFill>
        <p:spPr>
          <a:xfrm>
            <a:off x="678705" y="2228346"/>
            <a:ext cx="10675169" cy="3444485"/>
          </a:xfrm>
          <a:prstGeom prst="rect">
            <a:avLst/>
          </a:prstGeom>
        </p:spPr>
      </p:pic>
    </p:spTree>
    <p:extLst>
      <p:ext uri="{BB962C8B-B14F-4D97-AF65-F5344CB8AC3E}">
        <p14:creationId xmlns:p14="http://schemas.microsoft.com/office/powerpoint/2010/main" val="1783239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46CC-57B5-B346-A064-DF0E555581CC}"/>
              </a:ext>
            </a:extLst>
          </p:cNvPr>
          <p:cNvSpPr>
            <a:spLocks noGrp="1"/>
          </p:cNvSpPr>
          <p:nvPr>
            <p:ph type="title"/>
          </p:nvPr>
        </p:nvSpPr>
        <p:spPr/>
        <p:txBody>
          <a:bodyPr/>
          <a:lstStyle/>
          <a:p>
            <a:r>
              <a:rPr lang="en-US" dirty="0"/>
              <a:t>Why now?</a:t>
            </a:r>
          </a:p>
        </p:txBody>
      </p:sp>
      <p:sp>
        <p:nvSpPr>
          <p:cNvPr id="5" name="Text Placeholder 4">
            <a:extLst>
              <a:ext uri="{FF2B5EF4-FFF2-40B4-BE49-F238E27FC236}">
                <a16:creationId xmlns:a16="http://schemas.microsoft.com/office/drawing/2014/main" id="{824A6381-B30A-4984-9CFA-6578A6A5551A}"/>
              </a:ext>
            </a:extLst>
          </p:cNvPr>
          <p:cNvSpPr>
            <a:spLocks noGrp="1"/>
          </p:cNvSpPr>
          <p:nvPr>
            <p:ph type="body" idx="1"/>
          </p:nvPr>
        </p:nvSpPr>
        <p:spPr/>
        <p:txBody>
          <a:bodyPr/>
          <a:lstStyle/>
          <a:p>
            <a:r>
              <a:rPr lang="en-US" dirty="0"/>
              <a:t>Advances in Lithium Technologies with JD DiGiacomandrea</a:t>
            </a:r>
          </a:p>
        </p:txBody>
      </p:sp>
    </p:spTree>
    <p:extLst>
      <p:ext uri="{BB962C8B-B14F-4D97-AF65-F5344CB8AC3E}">
        <p14:creationId xmlns:p14="http://schemas.microsoft.com/office/powerpoint/2010/main" val="3197573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A11B54-A312-9249-8D9A-8B7D2895714C}"/>
              </a:ext>
            </a:extLst>
          </p:cNvPr>
          <p:cNvSpPr>
            <a:spLocks noGrp="1"/>
          </p:cNvSpPr>
          <p:nvPr>
            <p:ph type="body" sz="quarter" idx="13"/>
          </p:nvPr>
        </p:nvSpPr>
        <p:spPr/>
        <p:txBody>
          <a:bodyPr>
            <a:normAutofit fontScale="92500" lnSpcReduction="10000"/>
          </a:bodyPr>
          <a:lstStyle/>
          <a:p>
            <a:r>
              <a:rPr lang="en-US" dirty="0"/>
              <a:t>EDGE and Telecom needs</a:t>
            </a:r>
          </a:p>
        </p:txBody>
      </p:sp>
      <p:sp>
        <p:nvSpPr>
          <p:cNvPr id="5" name="Title 4">
            <a:extLst>
              <a:ext uri="{FF2B5EF4-FFF2-40B4-BE49-F238E27FC236}">
                <a16:creationId xmlns:a16="http://schemas.microsoft.com/office/drawing/2014/main" id="{FE67296E-9DA0-BE40-90A8-BFA522244169}"/>
              </a:ext>
            </a:extLst>
          </p:cNvPr>
          <p:cNvSpPr>
            <a:spLocks noGrp="1"/>
          </p:cNvSpPr>
          <p:nvPr>
            <p:ph type="title"/>
          </p:nvPr>
        </p:nvSpPr>
        <p:spPr/>
        <p:txBody>
          <a:bodyPr/>
          <a:lstStyle/>
          <a:p>
            <a:r>
              <a:rPr lang="en-US" dirty="0"/>
              <a:t>Application Demands</a:t>
            </a:r>
          </a:p>
        </p:txBody>
      </p:sp>
      <p:sp>
        <p:nvSpPr>
          <p:cNvPr id="9" name="Freeform: Shape 8">
            <a:extLst>
              <a:ext uri="{FF2B5EF4-FFF2-40B4-BE49-F238E27FC236}">
                <a16:creationId xmlns:a16="http://schemas.microsoft.com/office/drawing/2014/main" id="{89FEE538-34F4-41F8-B2AB-8BDF4330954B}"/>
              </a:ext>
            </a:extLst>
          </p:cNvPr>
          <p:cNvSpPr/>
          <p:nvPr/>
        </p:nvSpPr>
        <p:spPr>
          <a:xfrm>
            <a:off x="2678474" y="1847550"/>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dirty="0"/>
              <a:t>Higher power radios demand more storage capacity</a:t>
            </a:r>
            <a:endParaRPr lang="en-US" sz="1800" kern="1200" dirty="0"/>
          </a:p>
        </p:txBody>
      </p:sp>
      <p:sp>
        <p:nvSpPr>
          <p:cNvPr id="11" name="Oval 10">
            <a:extLst>
              <a:ext uri="{FF2B5EF4-FFF2-40B4-BE49-F238E27FC236}">
                <a16:creationId xmlns:a16="http://schemas.microsoft.com/office/drawing/2014/main" id="{26C59839-BB8A-451F-8540-930850517AD7}"/>
              </a:ext>
            </a:extLst>
          </p:cNvPr>
          <p:cNvSpPr/>
          <p:nvPr/>
        </p:nvSpPr>
        <p:spPr>
          <a:xfrm>
            <a:off x="2389495" y="1847551"/>
            <a:ext cx="577957" cy="577957"/>
          </a:xfrm>
          <a:prstGeom prst="ellipse">
            <a:avLst/>
          </a:prstGeom>
          <a:blipFill dpi="0" rotWithShape="1">
            <a:blip r:embed="rId3" cstate="hqprint">
              <a:extLst>
                <a:ext uri="{28A0092B-C50C-407E-A947-70E740481C1C}">
                  <a14:useLocalDpi xmlns:a14="http://schemas.microsoft.com/office/drawing/2010/main"/>
                </a:ext>
              </a:extLst>
            </a:blip>
            <a:srcRect/>
            <a:stretch>
              <a:fillRect l="2184" t="9090" r="3349" b="1347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9CCFF117-2D46-43DD-9223-25F130B58783}"/>
              </a:ext>
            </a:extLst>
          </p:cNvPr>
          <p:cNvSpPr/>
          <p:nvPr/>
        </p:nvSpPr>
        <p:spPr>
          <a:xfrm>
            <a:off x="2678474" y="2598033"/>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a:t>Smaller locations require denser chemistry</a:t>
            </a:r>
            <a:endParaRPr lang="en-US" sz="1800" kern="1200"/>
          </a:p>
        </p:txBody>
      </p:sp>
      <p:sp>
        <p:nvSpPr>
          <p:cNvPr id="14" name="Oval 13">
            <a:extLst>
              <a:ext uri="{FF2B5EF4-FFF2-40B4-BE49-F238E27FC236}">
                <a16:creationId xmlns:a16="http://schemas.microsoft.com/office/drawing/2014/main" id="{BD4E324D-4A5D-4340-9FE5-E7F00220AA45}"/>
              </a:ext>
            </a:extLst>
          </p:cNvPr>
          <p:cNvSpPr/>
          <p:nvPr/>
        </p:nvSpPr>
        <p:spPr>
          <a:xfrm>
            <a:off x="2389495" y="2598034"/>
            <a:ext cx="577957" cy="577957"/>
          </a:xfrm>
          <a:prstGeom prst="ellipse">
            <a:avLst/>
          </a:prstGeom>
          <a:blipFill dpi="0" rotWithShape="1">
            <a:blip r:embed="rId4" cstate="hqprint">
              <a:extLst>
                <a:ext uri="{28A0092B-C50C-407E-A947-70E740481C1C}">
                  <a14:useLocalDpi xmlns:a14="http://schemas.microsoft.com/office/drawing/2010/main"/>
                </a:ext>
              </a:extLst>
            </a:blip>
            <a:srcRect/>
            <a:stretch>
              <a:fillRect l="2609" t="19777" r="-559" b="20497"/>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79E8EA7A-B7DB-49F4-B348-A297CA703BE5}"/>
              </a:ext>
            </a:extLst>
          </p:cNvPr>
          <p:cNvSpPr/>
          <p:nvPr/>
        </p:nvSpPr>
        <p:spPr>
          <a:xfrm>
            <a:off x="2678474" y="3348516"/>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More locations exponentially increase required infrastructure</a:t>
            </a:r>
            <a:endParaRPr lang="en-US" sz="1800" kern="1200"/>
          </a:p>
        </p:txBody>
      </p:sp>
      <p:sp>
        <p:nvSpPr>
          <p:cNvPr id="16" name="Oval 15">
            <a:extLst>
              <a:ext uri="{FF2B5EF4-FFF2-40B4-BE49-F238E27FC236}">
                <a16:creationId xmlns:a16="http://schemas.microsoft.com/office/drawing/2014/main" id="{9C36E7AB-FA6B-4DC5-9110-487A5665EFF9}"/>
              </a:ext>
            </a:extLst>
          </p:cNvPr>
          <p:cNvSpPr/>
          <p:nvPr/>
        </p:nvSpPr>
        <p:spPr>
          <a:xfrm>
            <a:off x="2389495" y="3348517"/>
            <a:ext cx="577957" cy="577957"/>
          </a:xfrm>
          <a:prstGeom prst="ellipse">
            <a:avLst/>
          </a:prstGeom>
          <a:blipFill dpi="0" rotWithShape="1">
            <a:blip r:embed="rId5" cstate="hqprint">
              <a:extLst>
                <a:ext uri="{28A0092B-C50C-407E-A947-70E740481C1C}">
                  <a14:useLocalDpi xmlns:a14="http://schemas.microsoft.com/office/drawing/2010/main"/>
                </a:ext>
              </a:extLst>
            </a:blip>
            <a:srcRect/>
            <a:stretch>
              <a:fillRect l="10184" t="7577" r="7738" b="14991"/>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D02C3283-5768-4426-98CC-7B2C7192F474}"/>
              </a:ext>
            </a:extLst>
          </p:cNvPr>
          <p:cNvSpPr/>
          <p:nvPr/>
        </p:nvSpPr>
        <p:spPr>
          <a:xfrm>
            <a:off x="2678474" y="4098998"/>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Regulations require longer runtimes</a:t>
            </a:r>
            <a:endParaRPr lang="en-US" sz="1800" kern="1200"/>
          </a:p>
        </p:txBody>
      </p:sp>
      <p:sp>
        <p:nvSpPr>
          <p:cNvPr id="18" name="Oval 17">
            <a:extLst>
              <a:ext uri="{FF2B5EF4-FFF2-40B4-BE49-F238E27FC236}">
                <a16:creationId xmlns:a16="http://schemas.microsoft.com/office/drawing/2014/main" id="{ED63EA5B-924B-4D1F-9778-2A2D2C915119}"/>
              </a:ext>
            </a:extLst>
          </p:cNvPr>
          <p:cNvSpPr/>
          <p:nvPr/>
        </p:nvSpPr>
        <p:spPr>
          <a:xfrm>
            <a:off x="2389495" y="4098999"/>
            <a:ext cx="577957" cy="577957"/>
          </a:xfrm>
          <a:prstGeom prst="ellipse">
            <a:avLst/>
          </a:prstGeom>
          <a:blipFill dpi="0" rotWithShape="1">
            <a:blip r:embed="rId6" cstate="hqprint">
              <a:extLst>
                <a:ext uri="{28A0092B-C50C-407E-A947-70E740481C1C}">
                  <a14:useLocalDpi xmlns:a14="http://schemas.microsoft.com/office/drawing/2010/main"/>
                </a:ext>
              </a:extLst>
            </a:blip>
            <a:srcRect/>
            <a:stretch>
              <a:fillRect l="14832" t="8832" r="16032" b="13736"/>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F8B9695B-6D65-4418-BCEE-64BFF98BC664}"/>
              </a:ext>
            </a:extLst>
          </p:cNvPr>
          <p:cNvSpPr/>
          <p:nvPr/>
        </p:nvSpPr>
        <p:spPr>
          <a:xfrm>
            <a:off x="2678474" y="4849481"/>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Lifetime expectations are increasing 10+ years</a:t>
            </a:r>
            <a:endParaRPr lang="en-US" sz="1800" kern="1200"/>
          </a:p>
        </p:txBody>
      </p:sp>
      <p:sp>
        <p:nvSpPr>
          <p:cNvPr id="20" name="Oval 19">
            <a:extLst>
              <a:ext uri="{FF2B5EF4-FFF2-40B4-BE49-F238E27FC236}">
                <a16:creationId xmlns:a16="http://schemas.microsoft.com/office/drawing/2014/main" id="{2174D923-E66C-474B-83F4-C5ABD766FC2D}"/>
              </a:ext>
            </a:extLst>
          </p:cNvPr>
          <p:cNvSpPr/>
          <p:nvPr/>
        </p:nvSpPr>
        <p:spPr>
          <a:xfrm>
            <a:off x="2389495" y="4849482"/>
            <a:ext cx="577957" cy="577957"/>
          </a:xfrm>
          <a:prstGeom prst="ellipse">
            <a:avLst/>
          </a:prstGeom>
          <a:blipFill dpi="0" rotWithShape="1">
            <a:blip r:embed="rId7" cstate="hqprint">
              <a:extLst>
                <a:ext uri="{28A0092B-C50C-407E-A947-70E740481C1C}">
                  <a14:useLocalDpi xmlns:a14="http://schemas.microsoft.com/office/drawing/2010/main"/>
                </a:ext>
              </a:extLst>
            </a:blip>
            <a:srcRect/>
            <a:stretch>
              <a:fillRect l="8240" t="6240" r="17306" b="1632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C53CF0FF-0387-49DD-AA8C-EF882D44A8BD}"/>
              </a:ext>
            </a:extLst>
          </p:cNvPr>
          <p:cNvSpPr/>
          <p:nvPr/>
        </p:nvSpPr>
        <p:spPr>
          <a:xfrm>
            <a:off x="2678474" y="5599964"/>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Consumer and EV industries scale manufacturing base</a:t>
            </a:r>
            <a:endParaRPr lang="en-US" sz="1800" kern="1200"/>
          </a:p>
        </p:txBody>
      </p:sp>
      <p:sp>
        <p:nvSpPr>
          <p:cNvPr id="22" name="Oval 21">
            <a:extLst>
              <a:ext uri="{FF2B5EF4-FFF2-40B4-BE49-F238E27FC236}">
                <a16:creationId xmlns:a16="http://schemas.microsoft.com/office/drawing/2014/main" id="{2080C89C-20F5-4CC3-A8DD-E044618C2C33}"/>
              </a:ext>
            </a:extLst>
          </p:cNvPr>
          <p:cNvSpPr/>
          <p:nvPr/>
        </p:nvSpPr>
        <p:spPr>
          <a:xfrm>
            <a:off x="2389495" y="5599965"/>
            <a:ext cx="577957" cy="577957"/>
          </a:xfrm>
          <a:prstGeom prst="ellipse">
            <a:avLst/>
          </a:prstGeom>
          <a:blipFill dpi="0" rotWithShape="1">
            <a:blip r:embed="rId8" cstate="hqprint">
              <a:extLst>
                <a:ext uri="{28A0092B-C50C-407E-A947-70E740481C1C}">
                  <a14:useLocalDpi xmlns:a14="http://schemas.microsoft.com/office/drawing/2010/main"/>
                </a:ext>
              </a:extLst>
            </a:blip>
            <a:srcRect/>
            <a:stretch>
              <a:fillRect l="4184" t="13513" r="4446" b="9055"/>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3637724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FF5068-6008-1D49-9AE6-A3C4FE38C2B1}"/>
              </a:ext>
            </a:extLst>
          </p:cNvPr>
          <p:cNvSpPr>
            <a:spLocks noGrp="1"/>
          </p:cNvSpPr>
          <p:nvPr>
            <p:ph sz="half" idx="1"/>
          </p:nvPr>
        </p:nvSpPr>
        <p:spPr>
          <a:xfrm>
            <a:off x="858271" y="4331306"/>
            <a:ext cx="5181600" cy="1147291"/>
          </a:xfrm>
        </p:spPr>
        <p:txBody>
          <a:bodyPr>
            <a:normAutofit fontScale="85000" lnSpcReduction="20000"/>
          </a:bodyPr>
          <a:lstStyle/>
          <a:p>
            <a:pPr marL="0" indent="0">
              <a:buNone/>
            </a:pPr>
            <a:r>
              <a:rPr lang="en-US" b="1" dirty="0"/>
              <a:t>JD DiGiacomandrea, P.E.</a:t>
            </a:r>
          </a:p>
          <a:p>
            <a:pPr marL="0" indent="0">
              <a:buNone/>
            </a:pPr>
            <a:r>
              <a:rPr lang="en-US" dirty="0"/>
              <a:t>Product Marketing Engineer</a:t>
            </a:r>
          </a:p>
          <a:p>
            <a:pPr marL="0" indent="0">
              <a:buNone/>
            </a:pPr>
            <a:r>
              <a:rPr lang="en-US" dirty="0"/>
              <a:t>Green Cubes</a:t>
            </a:r>
          </a:p>
        </p:txBody>
      </p:sp>
      <p:sp>
        <p:nvSpPr>
          <p:cNvPr id="3" name="Content Placeholder 2">
            <a:extLst>
              <a:ext uri="{FF2B5EF4-FFF2-40B4-BE49-F238E27FC236}">
                <a16:creationId xmlns:a16="http://schemas.microsoft.com/office/drawing/2014/main" id="{0D961604-4273-1E49-89FA-04C11249811A}"/>
              </a:ext>
            </a:extLst>
          </p:cNvPr>
          <p:cNvSpPr>
            <a:spLocks noGrp="1"/>
          </p:cNvSpPr>
          <p:nvPr>
            <p:ph sz="half" idx="2"/>
          </p:nvPr>
        </p:nvSpPr>
        <p:spPr>
          <a:xfrm>
            <a:off x="6172201" y="4349062"/>
            <a:ext cx="5181600" cy="1147291"/>
          </a:xfrm>
        </p:spPr>
        <p:txBody>
          <a:bodyPr>
            <a:normAutofit fontScale="85000" lnSpcReduction="20000"/>
          </a:bodyPr>
          <a:lstStyle/>
          <a:p>
            <a:pPr marL="0" indent="0">
              <a:buNone/>
            </a:pPr>
            <a:r>
              <a:rPr lang="en-US" b="1" dirty="0"/>
              <a:t>Jeff VanZwol</a:t>
            </a:r>
          </a:p>
          <a:p>
            <a:pPr marL="0" indent="0">
              <a:buNone/>
            </a:pPr>
            <a:r>
              <a:rPr lang="en-US" dirty="0"/>
              <a:t>Chief Marketing Officer</a:t>
            </a:r>
          </a:p>
          <a:p>
            <a:pPr marL="0" indent="0">
              <a:buNone/>
            </a:pPr>
            <a:r>
              <a:rPr lang="en-US" dirty="0"/>
              <a:t>Green Cubes</a:t>
            </a:r>
          </a:p>
        </p:txBody>
      </p:sp>
      <p:sp>
        <p:nvSpPr>
          <p:cNvPr id="5" name="Title 4">
            <a:extLst>
              <a:ext uri="{FF2B5EF4-FFF2-40B4-BE49-F238E27FC236}">
                <a16:creationId xmlns:a16="http://schemas.microsoft.com/office/drawing/2014/main" id="{FE67296E-9DA0-BE40-90A8-BFA522244169}"/>
              </a:ext>
            </a:extLst>
          </p:cNvPr>
          <p:cNvSpPr>
            <a:spLocks noGrp="1"/>
          </p:cNvSpPr>
          <p:nvPr>
            <p:ph type="title"/>
          </p:nvPr>
        </p:nvSpPr>
        <p:spPr/>
        <p:txBody>
          <a:bodyPr/>
          <a:lstStyle/>
          <a:p>
            <a:r>
              <a:rPr lang="en-US" dirty="0"/>
              <a:t>Speakers</a:t>
            </a:r>
          </a:p>
        </p:txBody>
      </p:sp>
      <p:sp>
        <p:nvSpPr>
          <p:cNvPr id="6" name="TextBox 5">
            <a:extLst>
              <a:ext uri="{FF2B5EF4-FFF2-40B4-BE49-F238E27FC236}">
                <a16:creationId xmlns:a16="http://schemas.microsoft.com/office/drawing/2014/main" id="{5EF5B0C1-A37D-4603-9DDF-5938464D530C}"/>
              </a:ext>
            </a:extLst>
          </p:cNvPr>
          <p:cNvSpPr txBox="1"/>
          <p:nvPr/>
        </p:nvSpPr>
        <p:spPr>
          <a:xfrm>
            <a:off x="174883" y="6410477"/>
            <a:ext cx="3222886" cy="447525"/>
          </a:xfrm>
          <a:prstGeom prst="rect">
            <a:avLst/>
          </a:prstGeom>
        </p:spPr>
        <p:txBody>
          <a:bodyPr vert="horz" wrap="square" lIns="91440" tIns="45719" rIns="91440" bIns="45719" rtlCol="0" anchor="ctr">
            <a:noAutofit/>
          </a:bodyPr>
          <a:lstStyle/>
          <a:p>
            <a:pPr algn="l"/>
            <a:r>
              <a:rPr lang="en-US" sz="1401" dirty="0"/>
              <a:t>RCR Wireless</a:t>
            </a:r>
          </a:p>
        </p:txBody>
      </p:sp>
      <p:pic>
        <p:nvPicPr>
          <p:cNvPr id="1026" name="Picture 2">
            <a:extLst>
              <a:ext uri="{FF2B5EF4-FFF2-40B4-BE49-F238E27FC236}">
                <a16:creationId xmlns:a16="http://schemas.microsoft.com/office/drawing/2014/main" id="{77775A29-5E60-4371-84A1-12872F6E24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8271" y="2083107"/>
            <a:ext cx="20669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4E53252-6578-43A8-8D5C-2FF96E6AA10C}"/>
              </a:ext>
            </a:extLst>
          </p:cNvPr>
          <p:cNvPicPr>
            <a:picLocks noChangeAspect="1"/>
          </p:cNvPicPr>
          <p:nvPr/>
        </p:nvPicPr>
        <p:blipFill>
          <a:blip r:embed="rId4"/>
          <a:srcRect/>
          <a:stretch/>
        </p:blipFill>
        <p:spPr>
          <a:xfrm>
            <a:off x="6172201" y="2083107"/>
            <a:ext cx="2066925" cy="2066925"/>
          </a:xfrm>
          <a:prstGeom prst="rect">
            <a:avLst/>
          </a:prstGeom>
        </p:spPr>
      </p:pic>
    </p:spTree>
    <p:extLst>
      <p:ext uri="{BB962C8B-B14F-4D97-AF65-F5344CB8AC3E}">
        <p14:creationId xmlns:p14="http://schemas.microsoft.com/office/powerpoint/2010/main" val="3159485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A11B54-A312-9249-8D9A-8B7D2895714C}"/>
              </a:ext>
            </a:extLst>
          </p:cNvPr>
          <p:cNvSpPr>
            <a:spLocks noGrp="1"/>
          </p:cNvSpPr>
          <p:nvPr>
            <p:ph type="body" sz="quarter" idx="13"/>
          </p:nvPr>
        </p:nvSpPr>
        <p:spPr>
          <a:xfrm>
            <a:off x="0" y="-675237"/>
            <a:ext cx="7178675" cy="447524"/>
          </a:xfrm>
        </p:spPr>
        <p:txBody>
          <a:bodyPr>
            <a:normAutofit fontScale="92500" lnSpcReduction="10000"/>
          </a:bodyPr>
          <a:lstStyle/>
          <a:p>
            <a:r>
              <a:rPr lang="en-US" dirty="0"/>
              <a:t>EDGE and Telecom needs</a:t>
            </a:r>
          </a:p>
        </p:txBody>
      </p:sp>
      <p:sp>
        <p:nvSpPr>
          <p:cNvPr id="5" name="Title 4">
            <a:extLst>
              <a:ext uri="{FF2B5EF4-FFF2-40B4-BE49-F238E27FC236}">
                <a16:creationId xmlns:a16="http://schemas.microsoft.com/office/drawing/2014/main" id="{FE67296E-9DA0-BE40-90A8-BFA522244169}"/>
              </a:ext>
            </a:extLst>
          </p:cNvPr>
          <p:cNvSpPr>
            <a:spLocks noGrp="1"/>
          </p:cNvSpPr>
          <p:nvPr>
            <p:ph type="title"/>
          </p:nvPr>
        </p:nvSpPr>
        <p:spPr>
          <a:xfrm>
            <a:off x="0" y="-1389491"/>
            <a:ext cx="9488557" cy="653129"/>
          </a:xfrm>
        </p:spPr>
        <p:txBody>
          <a:bodyPr/>
          <a:lstStyle/>
          <a:p>
            <a:r>
              <a:rPr lang="en-US" dirty="0"/>
              <a:t>Application Demands</a:t>
            </a:r>
          </a:p>
        </p:txBody>
      </p:sp>
      <p:sp>
        <p:nvSpPr>
          <p:cNvPr id="9" name="Freeform: Shape 8">
            <a:extLst>
              <a:ext uri="{FF2B5EF4-FFF2-40B4-BE49-F238E27FC236}">
                <a16:creationId xmlns:a16="http://schemas.microsoft.com/office/drawing/2014/main" id="{89FEE538-34F4-41F8-B2AB-8BDF4330954B}"/>
              </a:ext>
            </a:extLst>
          </p:cNvPr>
          <p:cNvSpPr/>
          <p:nvPr/>
        </p:nvSpPr>
        <p:spPr>
          <a:xfrm>
            <a:off x="544874" y="215677"/>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dirty="0"/>
              <a:t>Higher power radios demand more storage capacity</a:t>
            </a:r>
            <a:endParaRPr lang="en-US" sz="1800" kern="1200" dirty="0"/>
          </a:p>
        </p:txBody>
      </p:sp>
      <p:sp>
        <p:nvSpPr>
          <p:cNvPr id="11" name="Oval 10">
            <a:extLst>
              <a:ext uri="{FF2B5EF4-FFF2-40B4-BE49-F238E27FC236}">
                <a16:creationId xmlns:a16="http://schemas.microsoft.com/office/drawing/2014/main" id="{26C59839-BB8A-451F-8540-930850517AD7}"/>
              </a:ext>
            </a:extLst>
          </p:cNvPr>
          <p:cNvSpPr/>
          <p:nvPr/>
        </p:nvSpPr>
        <p:spPr>
          <a:xfrm>
            <a:off x="255895" y="215678"/>
            <a:ext cx="577957" cy="577957"/>
          </a:xfrm>
          <a:prstGeom prst="ellipse">
            <a:avLst/>
          </a:prstGeom>
          <a:blipFill dpi="0" rotWithShape="1">
            <a:blip r:embed="rId3" cstate="hqprint">
              <a:extLst>
                <a:ext uri="{28A0092B-C50C-407E-A947-70E740481C1C}">
                  <a14:useLocalDpi xmlns:a14="http://schemas.microsoft.com/office/drawing/2010/main"/>
                </a:ext>
              </a:extLst>
            </a:blip>
            <a:srcRect/>
            <a:stretch>
              <a:fillRect l="2184" t="9090" r="3349" b="1347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9CCFF117-2D46-43DD-9223-25F130B58783}"/>
              </a:ext>
            </a:extLst>
          </p:cNvPr>
          <p:cNvSpPr/>
          <p:nvPr/>
        </p:nvSpPr>
        <p:spPr>
          <a:xfrm>
            <a:off x="2389495" y="7189083"/>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a:t>Smaller locations require denser chemistry</a:t>
            </a:r>
            <a:endParaRPr lang="en-US" sz="1800" kern="1200"/>
          </a:p>
        </p:txBody>
      </p:sp>
      <p:sp>
        <p:nvSpPr>
          <p:cNvPr id="14" name="Oval 13">
            <a:extLst>
              <a:ext uri="{FF2B5EF4-FFF2-40B4-BE49-F238E27FC236}">
                <a16:creationId xmlns:a16="http://schemas.microsoft.com/office/drawing/2014/main" id="{BD4E324D-4A5D-4340-9FE5-E7F00220AA45}"/>
              </a:ext>
            </a:extLst>
          </p:cNvPr>
          <p:cNvSpPr/>
          <p:nvPr/>
        </p:nvSpPr>
        <p:spPr>
          <a:xfrm>
            <a:off x="2100516" y="7189084"/>
            <a:ext cx="577957" cy="577957"/>
          </a:xfrm>
          <a:prstGeom prst="ellipse">
            <a:avLst/>
          </a:prstGeom>
          <a:blipFill dpi="0" rotWithShape="1">
            <a:blip r:embed="rId4" cstate="hqprint">
              <a:extLst>
                <a:ext uri="{28A0092B-C50C-407E-A947-70E740481C1C}">
                  <a14:useLocalDpi xmlns:a14="http://schemas.microsoft.com/office/drawing/2010/main"/>
                </a:ext>
              </a:extLst>
            </a:blip>
            <a:srcRect/>
            <a:stretch>
              <a:fillRect l="2609" t="19777" r="-559" b="20497"/>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79E8EA7A-B7DB-49F4-B348-A297CA703BE5}"/>
              </a:ext>
            </a:extLst>
          </p:cNvPr>
          <p:cNvSpPr/>
          <p:nvPr/>
        </p:nvSpPr>
        <p:spPr>
          <a:xfrm>
            <a:off x="2389495" y="7939566"/>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More locations exponentially increase required infrastructure</a:t>
            </a:r>
            <a:endParaRPr lang="en-US" sz="1800" kern="1200"/>
          </a:p>
        </p:txBody>
      </p:sp>
      <p:sp>
        <p:nvSpPr>
          <p:cNvPr id="16" name="Oval 15">
            <a:extLst>
              <a:ext uri="{FF2B5EF4-FFF2-40B4-BE49-F238E27FC236}">
                <a16:creationId xmlns:a16="http://schemas.microsoft.com/office/drawing/2014/main" id="{9C36E7AB-FA6B-4DC5-9110-487A5665EFF9}"/>
              </a:ext>
            </a:extLst>
          </p:cNvPr>
          <p:cNvSpPr/>
          <p:nvPr/>
        </p:nvSpPr>
        <p:spPr>
          <a:xfrm>
            <a:off x="2100516" y="7939567"/>
            <a:ext cx="577957" cy="577957"/>
          </a:xfrm>
          <a:prstGeom prst="ellipse">
            <a:avLst/>
          </a:prstGeom>
          <a:blipFill dpi="0" rotWithShape="1">
            <a:blip r:embed="rId5" cstate="hqprint">
              <a:extLst>
                <a:ext uri="{28A0092B-C50C-407E-A947-70E740481C1C}">
                  <a14:useLocalDpi xmlns:a14="http://schemas.microsoft.com/office/drawing/2010/main"/>
                </a:ext>
              </a:extLst>
            </a:blip>
            <a:srcRect/>
            <a:stretch>
              <a:fillRect l="10184" t="7577" r="7738" b="14991"/>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D02C3283-5768-4426-98CC-7B2C7192F474}"/>
              </a:ext>
            </a:extLst>
          </p:cNvPr>
          <p:cNvSpPr/>
          <p:nvPr/>
        </p:nvSpPr>
        <p:spPr>
          <a:xfrm>
            <a:off x="2389495" y="8690048"/>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Regulations require longer runtimes</a:t>
            </a:r>
            <a:endParaRPr lang="en-US" sz="1800" kern="1200"/>
          </a:p>
        </p:txBody>
      </p:sp>
      <p:sp>
        <p:nvSpPr>
          <p:cNvPr id="18" name="Oval 17">
            <a:extLst>
              <a:ext uri="{FF2B5EF4-FFF2-40B4-BE49-F238E27FC236}">
                <a16:creationId xmlns:a16="http://schemas.microsoft.com/office/drawing/2014/main" id="{ED63EA5B-924B-4D1F-9778-2A2D2C915119}"/>
              </a:ext>
            </a:extLst>
          </p:cNvPr>
          <p:cNvSpPr/>
          <p:nvPr/>
        </p:nvSpPr>
        <p:spPr>
          <a:xfrm>
            <a:off x="2100516" y="8690049"/>
            <a:ext cx="577957" cy="577957"/>
          </a:xfrm>
          <a:prstGeom prst="ellipse">
            <a:avLst/>
          </a:prstGeom>
          <a:blipFill dpi="0" rotWithShape="1">
            <a:blip r:embed="rId6" cstate="hqprint">
              <a:extLst>
                <a:ext uri="{28A0092B-C50C-407E-A947-70E740481C1C}">
                  <a14:useLocalDpi xmlns:a14="http://schemas.microsoft.com/office/drawing/2010/main"/>
                </a:ext>
              </a:extLst>
            </a:blip>
            <a:srcRect/>
            <a:stretch>
              <a:fillRect l="14832" t="8832" r="16032" b="13736"/>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F8B9695B-6D65-4418-BCEE-64BFF98BC664}"/>
              </a:ext>
            </a:extLst>
          </p:cNvPr>
          <p:cNvSpPr/>
          <p:nvPr/>
        </p:nvSpPr>
        <p:spPr>
          <a:xfrm>
            <a:off x="2389495" y="9440531"/>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Lifetime expectations are increasing 10+ years</a:t>
            </a:r>
            <a:endParaRPr lang="en-US" sz="1800" kern="1200"/>
          </a:p>
        </p:txBody>
      </p:sp>
      <p:sp>
        <p:nvSpPr>
          <p:cNvPr id="20" name="Oval 19">
            <a:extLst>
              <a:ext uri="{FF2B5EF4-FFF2-40B4-BE49-F238E27FC236}">
                <a16:creationId xmlns:a16="http://schemas.microsoft.com/office/drawing/2014/main" id="{2174D923-E66C-474B-83F4-C5ABD766FC2D}"/>
              </a:ext>
            </a:extLst>
          </p:cNvPr>
          <p:cNvSpPr/>
          <p:nvPr/>
        </p:nvSpPr>
        <p:spPr>
          <a:xfrm>
            <a:off x="2100516" y="9440532"/>
            <a:ext cx="577957" cy="577957"/>
          </a:xfrm>
          <a:prstGeom prst="ellipse">
            <a:avLst/>
          </a:prstGeom>
          <a:blipFill dpi="0" rotWithShape="1">
            <a:blip r:embed="rId7" cstate="hqprint">
              <a:extLst>
                <a:ext uri="{28A0092B-C50C-407E-A947-70E740481C1C}">
                  <a14:useLocalDpi xmlns:a14="http://schemas.microsoft.com/office/drawing/2010/main"/>
                </a:ext>
              </a:extLst>
            </a:blip>
            <a:srcRect/>
            <a:stretch>
              <a:fillRect l="8240" t="6240" r="17306" b="1632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C53CF0FF-0387-49DD-AA8C-EF882D44A8BD}"/>
              </a:ext>
            </a:extLst>
          </p:cNvPr>
          <p:cNvSpPr/>
          <p:nvPr/>
        </p:nvSpPr>
        <p:spPr>
          <a:xfrm>
            <a:off x="2389495" y="10191014"/>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Consumer and EV industries scale manufacturing base</a:t>
            </a:r>
            <a:endParaRPr lang="en-US" sz="1800" kern="1200"/>
          </a:p>
        </p:txBody>
      </p:sp>
      <p:sp>
        <p:nvSpPr>
          <p:cNvPr id="22" name="Oval 21">
            <a:extLst>
              <a:ext uri="{FF2B5EF4-FFF2-40B4-BE49-F238E27FC236}">
                <a16:creationId xmlns:a16="http://schemas.microsoft.com/office/drawing/2014/main" id="{2080C89C-20F5-4CC3-A8DD-E044618C2C33}"/>
              </a:ext>
            </a:extLst>
          </p:cNvPr>
          <p:cNvSpPr/>
          <p:nvPr/>
        </p:nvSpPr>
        <p:spPr>
          <a:xfrm>
            <a:off x="2100516" y="10191015"/>
            <a:ext cx="577957" cy="577957"/>
          </a:xfrm>
          <a:prstGeom prst="ellipse">
            <a:avLst/>
          </a:prstGeom>
          <a:blipFill dpi="0" rotWithShape="1">
            <a:blip r:embed="rId8" cstate="hqprint">
              <a:extLst>
                <a:ext uri="{28A0092B-C50C-407E-A947-70E740481C1C}">
                  <a14:useLocalDpi xmlns:a14="http://schemas.microsoft.com/office/drawing/2010/main"/>
                </a:ext>
              </a:extLst>
            </a:blip>
            <a:srcRect/>
            <a:stretch>
              <a:fillRect l="4184" t="13513" r="4446" b="9055"/>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pic>
        <p:nvPicPr>
          <p:cNvPr id="3074" name="Picture 2" descr="5G Power: Creating a green grid that slashes costs, emissions &amp;amp; energy use  - Huawei United States">
            <a:extLst>
              <a:ext uri="{FF2B5EF4-FFF2-40B4-BE49-F238E27FC236}">
                <a16:creationId xmlns:a16="http://schemas.microsoft.com/office/drawing/2014/main" id="{B4C477CD-E65B-4545-83E8-B0792E12295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44873" y="896892"/>
            <a:ext cx="4491409" cy="409257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C6EDDED-DF40-4C53-83A1-E803ECF475BC}"/>
              </a:ext>
            </a:extLst>
          </p:cNvPr>
          <p:cNvSpPr txBox="1"/>
          <p:nvPr/>
        </p:nvSpPr>
        <p:spPr>
          <a:xfrm>
            <a:off x="216815" y="6264461"/>
            <a:ext cx="3355944" cy="400110"/>
          </a:xfrm>
          <a:prstGeom prst="rect">
            <a:avLst/>
          </a:prstGeom>
          <a:noFill/>
        </p:spPr>
        <p:txBody>
          <a:bodyPr wrap="square">
            <a:spAutoFit/>
          </a:bodyPr>
          <a:lstStyle/>
          <a:p>
            <a:r>
              <a:rPr lang="en-US" sz="1000" dirty="0"/>
              <a:t>Images courtesy:  </a:t>
            </a:r>
          </a:p>
          <a:p>
            <a:r>
              <a:rPr lang="en-US" sz="1000" dirty="0"/>
              <a:t> Huawei, RIT</a:t>
            </a:r>
          </a:p>
        </p:txBody>
      </p:sp>
      <p:sp>
        <p:nvSpPr>
          <p:cNvPr id="25" name="Content Placeholder 1">
            <a:extLst>
              <a:ext uri="{FF2B5EF4-FFF2-40B4-BE49-F238E27FC236}">
                <a16:creationId xmlns:a16="http://schemas.microsoft.com/office/drawing/2014/main" id="{6ED996D1-E384-4683-882D-8C452BDD1589}"/>
              </a:ext>
            </a:extLst>
          </p:cNvPr>
          <p:cNvSpPr>
            <a:spLocks noGrp="1"/>
          </p:cNvSpPr>
          <p:nvPr>
            <p:ph idx="1"/>
          </p:nvPr>
        </p:nvSpPr>
        <p:spPr>
          <a:xfrm>
            <a:off x="5013326" y="1725817"/>
            <a:ext cx="7178674" cy="2534874"/>
          </a:xfrm>
        </p:spPr>
        <p:txBody>
          <a:bodyPr>
            <a:normAutofit/>
          </a:bodyPr>
          <a:lstStyle/>
          <a:p>
            <a:r>
              <a:rPr lang="en-US" dirty="0"/>
              <a:t>Li-Ion weighs less than Lead Acid</a:t>
            </a:r>
          </a:p>
          <a:p>
            <a:r>
              <a:rPr lang="en-US" dirty="0"/>
              <a:t>Li-Ion takes up less space than Lead Acid</a:t>
            </a:r>
          </a:p>
          <a:p>
            <a:endParaRPr lang="en-US" dirty="0"/>
          </a:p>
        </p:txBody>
      </p:sp>
      <p:pic>
        <p:nvPicPr>
          <p:cNvPr id="26" name="Picture 2" descr="Battery Comparison of Energy Density - Cylindrical and Prismatic Cells">
            <a:extLst>
              <a:ext uri="{FF2B5EF4-FFF2-40B4-BE49-F238E27FC236}">
                <a16:creationId xmlns:a16="http://schemas.microsoft.com/office/drawing/2014/main" id="{593E14C1-5819-425E-8C51-0C40F1AB11F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397446" y="3230214"/>
            <a:ext cx="3287531" cy="308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089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A11B54-A312-9249-8D9A-8B7D2895714C}"/>
              </a:ext>
            </a:extLst>
          </p:cNvPr>
          <p:cNvSpPr>
            <a:spLocks noGrp="1"/>
          </p:cNvSpPr>
          <p:nvPr>
            <p:ph type="body" sz="quarter" idx="13"/>
          </p:nvPr>
        </p:nvSpPr>
        <p:spPr>
          <a:xfrm>
            <a:off x="0" y="-675237"/>
            <a:ext cx="7178675" cy="447524"/>
          </a:xfrm>
        </p:spPr>
        <p:txBody>
          <a:bodyPr>
            <a:normAutofit fontScale="92500" lnSpcReduction="10000"/>
          </a:bodyPr>
          <a:lstStyle/>
          <a:p>
            <a:r>
              <a:rPr lang="en-US" dirty="0"/>
              <a:t>EDGE and Telecom needs</a:t>
            </a:r>
          </a:p>
        </p:txBody>
      </p:sp>
      <p:sp>
        <p:nvSpPr>
          <p:cNvPr id="5" name="Title 4">
            <a:extLst>
              <a:ext uri="{FF2B5EF4-FFF2-40B4-BE49-F238E27FC236}">
                <a16:creationId xmlns:a16="http://schemas.microsoft.com/office/drawing/2014/main" id="{FE67296E-9DA0-BE40-90A8-BFA522244169}"/>
              </a:ext>
            </a:extLst>
          </p:cNvPr>
          <p:cNvSpPr>
            <a:spLocks noGrp="1"/>
          </p:cNvSpPr>
          <p:nvPr>
            <p:ph type="title"/>
          </p:nvPr>
        </p:nvSpPr>
        <p:spPr>
          <a:xfrm>
            <a:off x="0" y="-1389491"/>
            <a:ext cx="9488557" cy="653129"/>
          </a:xfrm>
        </p:spPr>
        <p:txBody>
          <a:bodyPr/>
          <a:lstStyle/>
          <a:p>
            <a:r>
              <a:rPr lang="en-US" dirty="0"/>
              <a:t>Application Demands</a:t>
            </a:r>
          </a:p>
        </p:txBody>
      </p:sp>
      <p:sp>
        <p:nvSpPr>
          <p:cNvPr id="9" name="Freeform: Shape 8">
            <a:extLst>
              <a:ext uri="{FF2B5EF4-FFF2-40B4-BE49-F238E27FC236}">
                <a16:creationId xmlns:a16="http://schemas.microsoft.com/office/drawing/2014/main" id="{89FEE538-34F4-41F8-B2AB-8BDF4330954B}"/>
              </a:ext>
            </a:extLst>
          </p:cNvPr>
          <p:cNvSpPr/>
          <p:nvPr/>
        </p:nvSpPr>
        <p:spPr>
          <a:xfrm>
            <a:off x="-7322776" y="215676"/>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dirty="0"/>
              <a:t>Higher power radios demand more storage capacity</a:t>
            </a:r>
            <a:endParaRPr lang="en-US" sz="1800" kern="1200" dirty="0"/>
          </a:p>
        </p:txBody>
      </p:sp>
      <p:sp>
        <p:nvSpPr>
          <p:cNvPr id="11" name="Oval 10">
            <a:extLst>
              <a:ext uri="{FF2B5EF4-FFF2-40B4-BE49-F238E27FC236}">
                <a16:creationId xmlns:a16="http://schemas.microsoft.com/office/drawing/2014/main" id="{26C59839-BB8A-451F-8540-930850517AD7}"/>
              </a:ext>
            </a:extLst>
          </p:cNvPr>
          <p:cNvSpPr/>
          <p:nvPr/>
        </p:nvSpPr>
        <p:spPr>
          <a:xfrm>
            <a:off x="-7611755" y="215677"/>
            <a:ext cx="577957" cy="577957"/>
          </a:xfrm>
          <a:prstGeom prst="ellipse">
            <a:avLst/>
          </a:prstGeom>
          <a:blipFill dpi="0" rotWithShape="1">
            <a:blip r:embed="rId3" cstate="hqprint">
              <a:extLst>
                <a:ext uri="{28A0092B-C50C-407E-A947-70E740481C1C}">
                  <a14:useLocalDpi xmlns:a14="http://schemas.microsoft.com/office/drawing/2010/main"/>
                </a:ext>
              </a:extLst>
            </a:blip>
            <a:srcRect/>
            <a:stretch>
              <a:fillRect l="2184" t="9090" r="3349" b="1347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9CCFF117-2D46-43DD-9223-25F130B58783}"/>
              </a:ext>
            </a:extLst>
          </p:cNvPr>
          <p:cNvSpPr/>
          <p:nvPr/>
        </p:nvSpPr>
        <p:spPr>
          <a:xfrm>
            <a:off x="544873" y="197937"/>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a:t>Smaller locations require denser chemistry</a:t>
            </a:r>
            <a:endParaRPr lang="en-US" sz="1800" kern="1200"/>
          </a:p>
        </p:txBody>
      </p:sp>
      <p:sp>
        <p:nvSpPr>
          <p:cNvPr id="14" name="Oval 13">
            <a:extLst>
              <a:ext uri="{FF2B5EF4-FFF2-40B4-BE49-F238E27FC236}">
                <a16:creationId xmlns:a16="http://schemas.microsoft.com/office/drawing/2014/main" id="{BD4E324D-4A5D-4340-9FE5-E7F00220AA45}"/>
              </a:ext>
            </a:extLst>
          </p:cNvPr>
          <p:cNvSpPr/>
          <p:nvPr/>
        </p:nvSpPr>
        <p:spPr>
          <a:xfrm>
            <a:off x="255894" y="197938"/>
            <a:ext cx="577957" cy="577957"/>
          </a:xfrm>
          <a:prstGeom prst="ellipse">
            <a:avLst/>
          </a:prstGeom>
          <a:blipFill dpi="0" rotWithShape="1">
            <a:blip r:embed="rId4" cstate="hqprint">
              <a:extLst>
                <a:ext uri="{28A0092B-C50C-407E-A947-70E740481C1C}">
                  <a14:useLocalDpi xmlns:a14="http://schemas.microsoft.com/office/drawing/2010/main"/>
                </a:ext>
              </a:extLst>
            </a:blip>
            <a:srcRect/>
            <a:stretch>
              <a:fillRect l="2609" t="19777" r="-559" b="20497"/>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79E8EA7A-B7DB-49F4-B348-A297CA703BE5}"/>
              </a:ext>
            </a:extLst>
          </p:cNvPr>
          <p:cNvSpPr/>
          <p:nvPr/>
        </p:nvSpPr>
        <p:spPr>
          <a:xfrm>
            <a:off x="2389495" y="7939566"/>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More locations exponentially increase required infrastructure</a:t>
            </a:r>
            <a:endParaRPr lang="en-US" sz="1800" kern="1200"/>
          </a:p>
        </p:txBody>
      </p:sp>
      <p:sp>
        <p:nvSpPr>
          <p:cNvPr id="16" name="Oval 15">
            <a:extLst>
              <a:ext uri="{FF2B5EF4-FFF2-40B4-BE49-F238E27FC236}">
                <a16:creationId xmlns:a16="http://schemas.microsoft.com/office/drawing/2014/main" id="{9C36E7AB-FA6B-4DC5-9110-487A5665EFF9}"/>
              </a:ext>
            </a:extLst>
          </p:cNvPr>
          <p:cNvSpPr/>
          <p:nvPr/>
        </p:nvSpPr>
        <p:spPr>
          <a:xfrm>
            <a:off x="2100516" y="7939567"/>
            <a:ext cx="577957" cy="577957"/>
          </a:xfrm>
          <a:prstGeom prst="ellipse">
            <a:avLst/>
          </a:prstGeom>
          <a:blipFill dpi="0" rotWithShape="1">
            <a:blip r:embed="rId5" cstate="hqprint">
              <a:extLst>
                <a:ext uri="{28A0092B-C50C-407E-A947-70E740481C1C}">
                  <a14:useLocalDpi xmlns:a14="http://schemas.microsoft.com/office/drawing/2010/main"/>
                </a:ext>
              </a:extLst>
            </a:blip>
            <a:srcRect/>
            <a:stretch>
              <a:fillRect l="10184" t="7577" r="7738" b="14991"/>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D02C3283-5768-4426-98CC-7B2C7192F474}"/>
              </a:ext>
            </a:extLst>
          </p:cNvPr>
          <p:cNvSpPr/>
          <p:nvPr/>
        </p:nvSpPr>
        <p:spPr>
          <a:xfrm>
            <a:off x="2389495" y="8690048"/>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Regulations require longer runtimes</a:t>
            </a:r>
            <a:endParaRPr lang="en-US" sz="1800" kern="1200"/>
          </a:p>
        </p:txBody>
      </p:sp>
      <p:sp>
        <p:nvSpPr>
          <p:cNvPr id="18" name="Oval 17">
            <a:extLst>
              <a:ext uri="{FF2B5EF4-FFF2-40B4-BE49-F238E27FC236}">
                <a16:creationId xmlns:a16="http://schemas.microsoft.com/office/drawing/2014/main" id="{ED63EA5B-924B-4D1F-9778-2A2D2C915119}"/>
              </a:ext>
            </a:extLst>
          </p:cNvPr>
          <p:cNvSpPr/>
          <p:nvPr/>
        </p:nvSpPr>
        <p:spPr>
          <a:xfrm>
            <a:off x="2100516" y="8690049"/>
            <a:ext cx="577957" cy="577957"/>
          </a:xfrm>
          <a:prstGeom prst="ellipse">
            <a:avLst/>
          </a:prstGeom>
          <a:blipFill dpi="0" rotWithShape="1">
            <a:blip r:embed="rId6" cstate="hqprint">
              <a:extLst>
                <a:ext uri="{28A0092B-C50C-407E-A947-70E740481C1C}">
                  <a14:useLocalDpi xmlns:a14="http://schemas.microsoft.com/office/drawing/2010/main"/>
                </a:ext>
              </a:extLst>
            </a:blip>
            <a:srcRect/>
            <a:stretch>
              <a:fillRect l="14832" t="8832" r="16032" b="13736"/>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F8B9695B-6D65-4418-BCEE-64BFF98BC664}"/>
              </a:ext>
            </a:extLst>
          </p:cNvPr>
          <p:cNvSpPr/>
          <p:nvPr/>
        </p:nvSpPr>
        <p:spPr>
          <a:xfrm>
            <a:off x="2389495" y="9440531"/>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Lifetime expectations are increasing 10+ years</a:t>
            </a:r>
            <a:endParaRPr lang="en-US" sz="1800" kern="1200"/>
          </a:p>
        </p:txBody>
      </p:sp>
      <p:sp>
        <p:nvSpPr>
          <p:cNvPr id="20" name="Oval 19">
            <a:extLst>
              <a:ext uri="{FF2B5EF4-FFF2-40B4-BE49-F238E27FC236}">
                <a16:creationId xmlns:a16="http://schemas.microsoft.com/office/drawing/2014/main" id="{2174D923-E66C-474B-83F4-C5ABD766FC2D}"/>
              </a:ext>
            </a:extLst>
          </p:cNvPr>
          <p:cNvSpPr/>
          <p:nvPr/>
        </p:nvSpPr>
        <p:spPr>
          <a:xfrm>
            <a:off x="2100516" y="9440532"/>
            <a:ext cx="577957" cy="577957"/>
          </a:xfrm>
          <a:prstGeom prst="ellipse">
            <a:avLst/>
          </a:prstGeom>
          <a:blipFill dpi="0" rotWithShape="1">
            <a:blip r:embed="rId7" cstate="hqprint">
              <a:extLst>
                <a:ext uri="{28A0092B-C50C-407E-A947-70E740481C1C}">
                  <a14:useLocalDpi xmlns:a14="http://schemas.microsoft.com/office/drawing/2010/main"/>
                </a:ext>
              </a:extLst>
            </a:blip>
            <a:srcRect/>
            <a:stretch>
              <a:fillRect l="8240" t="6240" r="17306" b="1632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C53CF0FF-0387-49DD-AA8C-EF882D44A8BD}"/>
              </a:ext>
            </a:extLst>
          </p:cNvPr>
          <p:cNvSpPr/>
          <p:nvPr/>
        </p:nvSpPr>
        <p:spPr>
          <a:xfrm>
            <a:off x="2389495" y="10191014"/>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Consumer and EV industries scale manufacturing base</a:t>
            </a:r>
            <a:endParaRPr lang="en-US" sz="1800" kern="1200"/>
          </a:p>
        </p:txBody>
      </p:sp>
      <p:sp>
        <p:nvSpPr>
          <p:cNvPr id="22" name="Oval 21">
            <a:extLst>
              <a:ext uri="{FF2B5EF4-FFF2-40B4-BE49-F238E27FC236}">
                <a16:creationId xmlns:a16="http://schemas.microsoft.com/office/drawing/2014/main" id="{2080C89C-20F5-4CC3-A8DD-E044618C2C33}"/>
              </a:ext>
            </a:extLst>
          </p:cNvPr>
          <p:cNvSpPr/>
          <p:nvPr/>
        </p:nvSpPr>
        <p:spPr>
          <a:xfrm>
            <a:off x="2100516" y="10191015"/>
            <a:ext cx="577957" cy="577957"/>
          </a:xfrm>
          <a:prstGeom prst="ellipse">
            <a:avLst/>
          </a:prstGeom>
          <a:blipFill dpi="0" rotWithShape="1">
            <a:blip r:embed="rId8" cstate="hqprint">
              <a:extLst>
                <a:ext uri="{28A0092B-C50C-407E-A947-70E740481C1C}">
                  <a14:useLocalDpi xmlns:a14="http://schemas.microsoft.com/office/drawing/2010/main"/>
                </a:ext>
              </a:extLst>
            </a:blip>
            <a:srcRect/>
            <a:stretch>
              <a:fillRect l="4184" t="13513" r="4446" b="9055"/>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25" name="Content Placeholder 1">
            <a:extLst>
              <a:ext uri="{FF2B5EF4-FFF2-40B4-BE49-F238E27FC236}">
                <a16:creationId xmlns:a16="http://schemas.microsoft.com/office/drawing/2014/main" id="{6ED996D1-E384-4683-882D-8C452BDD1589}"/>
              </a:ext>
            </a:extLst>
          </p:cNvPr>
          <p:cNvSpPr>
            <a:spLocks noGrp="1"/>
          </p:cNvSpPr>
          <p:nvPr>
            <p:ph idx="1"/>
          </p:nvPr>
        </p:nvSpPr>
        <p:spPr>
          <a:xfrm>
            <a:off x="5532677" y="4023496"/>
            <a:ext cx="7178674" cy="2534874"/>
          </a:xfrm>
        </p:spPr>
        <p:txBody>
          <a:bodyPr>
            <a:normAutofit/>
          </a:bodyPr>
          <a:lstStyle/>
          <a:p>
            <a:r>
              <a:rPr lang="en-US" dirty="0"/>
              <a:t>Li-Ion fits in smaller locations better</a:t>
            </a:r>
          </a:p>
          <a:p>
            <a:r>
              <a:rPr lang="en-US" dirty="0"/>
              <a:t>No ventilation required</a:t>
            </a:r>
          </a:p>
          <a:p>
            <a:r>
              <a:rPr lang="en-US" dirty="0"/>
              <a:t>Can be mounted in any orientation</a:t>
            </a:r>
          </a:p>
          <a:p>
            <a:endParaRPr lang="en-US" dirty="0"/>
          </a:p>
        </p:txBody>
      </p:sp>
      <p:pic>
        <p:nvPicPr>
          <p:cNvPr id="7" name="Picture 6">
            <a:extLst>
              <a:ext uri="{FF2B5EF4-FFF2-40B4-BE49-F238E27FC236}">
                <a16:creationId xmlns:a16="http://schemas.microsoft.com/office/drawing/2014/main" id="{F87EFD43-A3BE-4D55-9EC4-78F20B036F5C}"/>
              </a:ext>
            </a:extLst>
          </p:cNvPr>
          <p:cNvPicPr>
            <a:picLocks noChangeAspect="1"/>
          </p:cNvPicPr>
          <p:nvPr/>
        </p:nvPicPr>
        <p:blipFill>
          <a:blip r:embed="rId9"/>
          <a:stretch>
            <a:fillRect/>
          </a:stretch>
        </p:blipFill>
        <p:spPr>
          <a:xfrm>
            <a:off x="5581650" y="1331495"/>
            <a:ext cx="6191250" cy="2321719"/>
          </a:xfrm>
          <a:prstGeom prst="rect">
            <a:avLst/>
          </a:prstGeom>
        </p:spPr>
      </p:pic>
      <p:pic>
        <p:nvPicPr>
          <p:cNvPr id="23" name="Picture 2" descr="Battery Comparison of Energy Density - Cylindrical and Prismatic Cells">
            <a:extLst>
              <a:ext uri="{FF2B5EF4-FFF2-40B4-BE49-F238E27FC236}">
                <a16:creationId xmlns:a16="http://schemas.microsoft.com/office/drawing/2014/main" id="{172769B9-4E3B-4675-8D4A-1271D33190F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33851" y="1201546"/>
            <a:ext cx="4432738" cy="415569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56D4152-1C88-49EC-B6A4-365AEF8E2A11}"/>
              </a:ext>
            </a:extLst>
          </p:cNvPr>
          <p:cNvSpPr txBox="1"/>
          <p:nvPr/>
        </p:nvSpPr>
        <p:spPr>
          <a:xfrm>
            <a:off x="369215" y="6416861"/>
            <a:ext cx="3355944" cy="400110"/>
          </a:xfrm>
          <a:prstGeom prst="rect">
            <a:avLst/>
          </a:prstGeom>
          <a:noFill/>
        </p:spPr>
        <p:txBody>
          <a:bodyPr wrap="square">
            <a:spAutoFit/>
          </a:bodyPr>
          <a:lstStyle/>
          <a:p>
            <a:r>
              <a:rPr lang="en-US" sz="1000" dirty="0"/>
              <a:t>Images courtesy:  </a:t>
            </a:r>
            <a:r>
              <a:rPr lang="en-US" sz="1000" dirty="0" err="1"/>
              <a:t>Ciso</a:t>
            </a:r>
            <a:r>
              <a:rPr lang="en-US" sz="1000" dirty="0"/>
              <a:t>, </a:t>
            </a:r>
          </a:p>
          <a:p>
            <a:r>
              <a:rPr lang="en-US" sz="1000" dirty="0"/>
              <a:t> (Roberta A. </a:t>
            </a:r>
            <a:r>
              <a:rPr lang="en-US" sz="1000" dirty="0" err="1"/>
              <a:t>DiLeo</a:t>
            </a:r>
            <a:r>
              <a:rPr lang="en-US" sz="1000" dirty="0"/>
              <a:t>, Rochester Institute of Technology)</a:t>
            </a:r>
          </a:p>
        </p:txBody>
      </p:sp>
    </p:spTree>
    <p:extLst>
      <p:ext uri="{BB962C8B-B14F-4D97-AF65-F5344CB8AC3E}">
        <p14:creationId xmlns:p14="http://schemas.microsoft.com/office/powerpoint/2010/main" val="2097037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A11B54-A312-9249-8D9A-8B7D2895714C}"/>
              </a:ext>
            </a:extLst>
          </p:cNvPr>
          <p:cNvSpPr>
            <a:spLocks noGrp="1"/>
          </p:cNvSpPr>
          <p:nvPr>
            <p:ph type="body" sz="quarter" idx="13"/>
          </p:nvPr>
        </p:nvSpPr>
        <p:spPr>
          <a:xfrm>
            <a:off x="0" y="-675237"/>
            <a:ext cx="7178675" cy="447524"/>
          </a:xfrm>
        </p:spPr>
        <p:txBody>
          <a:bodyPr>
            <a:normAutofit fontScale="92500" lnSpcReduction="10000"/>
          </a:bodyPr>
          <a:lstStyle/>
          <a:p>
            <a:r>
              <a:rPr lang="en-US" dirty="0"/>
              <a:t>EDGE and Telecom needs</a:t>
            </a:r>
          </a:p>
        </p:txBody>
      </p:sp>
      <p:sp>
        <p:nvSpPr>
          <p:cNvPr id="5" name="Title 4">
            <a:extLst>
              <a:ext uri="{FF2B5EF4-FFF2-40B4-BE49-F238E27FC236}">
                <a16:creationId xmlns:a16="http://schemas.microsoft.com/office/drawing/2014/main" id="{FE67296E-9DA0-BE40-90A8-BFA522244169}"/>
              </a:ext>
            </a:extLst>
          </p:cNvPr>
          <p:cNvSpPr>
            <a:spLocks noGrp="1"/>
          </p:cNvSpPr>
          <p:nvPr>
            <p:ph type="title"/>
          </p:nvPr>
        </p:nvSpPr>
        <p:spPr>
          <a:xfrm>
            <a:off x="0" y="-1389491"/>
            <a:ext cx="9488557" cy="653129"/>
          </a:xfrm>
        </p:spPr>
        <p:txBody>
          <a:bodyPr/>
          <a:lstStyle/>
          <a:p>
            <a:r>
              <a:rPr lang="en-US" dirty="0"/>
              <a:t>Application Demands</a:t>
            </a:r>
          </a:p>
        </p:txBody>
      </p:sp>
      <p:sp>
        <p:nvSpPr>
          <p:cNvPr id="9" name="Freeform: Shape 8">
            <a:extLst>
              <a:ext uri="{FF2B5EF4-FFF2-40B4-BE49-F238E27FC236}">
                <a16:creationId xmlns:a16="http://schemas.microsoft.com/office/drawing/2014/main" id="{89FEE538-34F4-41F8-B2AB-8BDF4330954B}"/>
              </a:ext>
            </a:extLst>
          </p:cNvPr>
          <p:cNvSpPr/>
          <p:nvPr/>
        </p:nvSpPr>
        <p:spPr>
          <a:xfrm>
            <a:off x="-7033798" y="-2216330"/>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dirty="0"/>
              <a:t>Higher power radios demand more storage capacity</a:t>
            </a:r>
            <a:endParaRPr lang="en-US" sz="1800" kern="1200" dirty="0"/>
          </a:p>
        </p:txBody>
      </p:sp>
      <p:sp>
        <p:nvSpPr>
          <p:cNvPr id="11" name="Oval 10">
            <a:extLst>
              <a:ext uri="{FF2B5EF4-FFF2-40B4-BE49-F238E27FC236}">
                <a16:creationId xmlns:a16="http://schemas.microsoft.com/office/drawing/2014/main" id="{26C59839-BB8A-451F-8540-930850517AD7}"/>
              </a:ext>
            </a:extLst>
          </p:cNvPr>
          <p:cNvSpPr/>
          <p:nvPr/>
        </p:nvSpPr>
        <p:spPr>
          <a:xfrm>
            <a:off x="-7322777" y="-2216329"/>
            <a:ext cx="577957" cy="577957"/>
          </a:xfrm>
          <a:prstGeom prst="ellipse">
            <a:avLst/>
          </a:prstGeom>
          <a:blipFill dpi="0" rotWithShape="1">
            <a:blip r:embed="rId3" cstate="hqprint">
              <a:extLst>
                <a:ext uri="{28A0092B-C50C-407E-A947-70E740481C1C}">
                  <a14:useLocalDpi xmlns:a14="http://schemas.microsoft.com/office/drawing/2010/main"/>
                </a:ext>
              </a:extLst>
            </a:blip>
            <a:srcRect/>
            <a:stretch>
              <a:fillRect l="2184" t="9090" r="3349" b="1347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9CCFF117-2D46-43DD-9223-25F130B58783}"/>
              </a:ext>
            </a:extLst>
          </p:cNvPr>
          <p:cNvSpPr/>
          <p:nvPr/>
        </p:nvSpPr>
        <p:spPr>
          <a:xfrm>
            <a:off x="-7033798" y="-1389491"/>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a:t>Smaller locations require denser chemistry</a:t>
            </a:r>
            <a:endParaRPr lang="en-US" sz="1800" kern="1200"/>
          </a:p>
        </p:txBody>
      </p:sp>
      <p:sp>
        <p:nvSpPr>
          <p:cNvPr id="14" name="Oval 13">
            <a:extLst>
              <a:ext uri="{FF2B5EF4-FFF2-40B4-BE49-F238E27FC236}">
                <a16:creationId xmlns:a16="http://schemas.microsoft.com/office/drawing/2014/main" id="{BD4E324D-4A5D-4340-9FE5-E7F00220AA45}"/>
              </a:ext>
            </a:extLst>
          </p:cNvPr>
          <p:cNvSpPr/>
          <p:nvPr/>
        </p:nvSpPr>
        <p:spPr>
          <a:xfrm>
            <a:off x="-7322777" y="-1389490"/>
            <a:ext cx="577957" cy="577957"/>
          </a:xfrm>
          <a:prstGeom prst="ellipse">
            <a:avLst/>
          </a:prstGeom>
          <a:blipFill dpi="0" rotWithShape="1">
            <a:blip r:embed="rId4" cstate="hqprint">
              <a:extLst>
                <a:ext uri="{28A0092B-C50C-407E-A947-70E740481C1C}">
                  <a14:useLocalDpi xmlns:a14="http://schemas.microsoft.com/office/drawing/2010/main"/>
                </a:ext>
              </a:extLst>
            </a:blip>
            <a:srcRect/>
            <a:stretch>
              <a:fillRect l="2609" t="19777" r="-559" b="20497"/>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79E8EA7A-B7DB-49F4-B348-A297CA703BE5}"/>
              </a:ext>
            </a:extLst>
          </p:cNvPr>
          <p:cNvSpPr/>
          <p:nvPr/>
        </p:nvSpPr>
        <p:spPr>
          <a:xfrm>
            <a:off x="446156" y="205318"/>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More locations exponentially increase required infrastructure</a:t>
            </a:r>
            <a:endParaRPr lang="en-US" sz="1800" kern="1200"/>
          </a:p>
        </p:txBody>
      </p:sp>
      <p:sp>
        <p:nvSpPr>
          <p:cNvPr id="16" name="Oval 15">
            <a:extLst>
              <a:ext uri="{FF2B5EF4-FFF2-40B4-BE49-F238E27FC236}">
                <a16:creationId xmlns:a16="http://schemas.microsoft.com/office/drawing/2014/main" id="{9C36E7AB-FA6B-4DC5-9110-487A5665EFF9}"/>
              </a:ext>
            </a:extLst>
          </p:cNvPr>
          <p:cNvSpPr/>
          <p:nvPr/>
        </p:nvSpPr>
        <p:spPr>
          <a:xfrm>
            <a:off x="157177" y="205319"/>
            <a:ext cx="577957" cy="577957"/>
          </a:xfrm>
          <a:prstGeom prst="ellipse">
            <a:avLst/>
          </a:prstGeom>
          <a:blipFill dpi="0" rotWithShape="1">
            <a:blip r:embed="rId5" cstate="hqprint">
              <a:extLst>
                <a:ext uri="{28A0092B-C50C-407E-A947-70E740481C1C}">
                  <a14:useLocalDpi xmlns:a14="http://schemas.microsoft.com/office/drawing/2010/main"/>
                </a:ext>
              </a:extLst>
            </a:blip>
            <a:srcRect/>
            <a:stretch>
              <a:fillRect l="10184" t="7577" r="7738" b="14991"/>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D02C3283-5768-4426-98CC-7B2C7192F474}"/>
              </a:ext>
            </a:extLst>
          </p:cNvPr>
          <p:cNvSpPr/>
          <p:nvPr/>
        </p:nvSpPr>
        <p:spPr>
          <a:xfrm>
            <a:off x="2389495" y="8690048"/>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Regulations require longer runtimes</a:t>
            </a:r>
            <a:endParaRPr lang="en-US" sz="1800" kern="1200"/>
          </a:p>
        </p:txBody>
      </p:sp>
      <p:sp>
        <p:nvSpPr>
          <p:cNvPr id="18" name="Oval 17">
            <a:extLst>
              <a:ext uri="{FF2B5EF4-FFF2-40B4-BE49-F238E27FC236}">
                <a16:creationId xmlns:a16="http://schemas.microsoft.com/office/drawing/2014/main" id="{ED63EA5B-924B-4D1F-9778-2A2D2C915119}"/>
              </a:ext>
            </a:extLst>
          </p:cNvPr>
          <p:cNvSpPr/>
          <p:nvPr/>
        </p:nvSpPr>
        <p:spPr>
          <a:xfrm>
            <a:off x="2100516" y="8690049"/>
            <a:ext cx="577957" cy="577957"/>
          </a:xfrm>
          <a:prstGeom prst="ellipse">
            <a:avLst/>
          </a:prstGeom>
          <a:blipFill dpi="0" rotWithShape="1">
            <a:blip r:embed="rId6" cstate="hqprint">
              <a:extLst>
                <a:ext uri="{28A0092B-C50C-407E-A947-70E740481C1C}">
                  <a14:useLocalDpi xmlns:a14="http://schemas.microsoft.com/office/drawing/2010/main"/>
                </a:ext>
              </a:extLst>
            </a:blip>
            <a:srcRect/>
            <a:stretch>
              <a:fillRect l="14832" t="8832" r="16032" b="13736"/>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F8B9695B-6D65-4418-BCEE-64BFF98BC664}"/>
              </a:ext>
            </a:extLst>
          </p:cNvPr>
          <p:cNvSpPr/>
          <p:nvPr/>
        </p:nvSpPr>
        <p:spPr>
          <a:xfrm>
            <a:off x="2389495" y="9440531"/>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Lifetime expectations are increasing 10+ years</a:t>
            </a:r>
            <a:endParaRPr lang="en-US" sz="1800" kern="1200"/>
          </a:p>
        </p:txBody>
      </p:sp>
      <p:sp>
        <p:nvSpPr>
          <p:cNvPr id="20" name="Oval 19">
            <a:extLst>
              <a:ext uri="{FF2B5EF4-FFF2-40B4-BE49-F238E27FC236}">
                <a16:creationId xmlns:a16="http://schemas.microsoft.com/office/drawing/2014/main" id="{2174D923-E66C-474B-83F4-C5ABD766FC2D}"/>
              </a:ext>
            </a:extLst>
          </p:cNvPr>
          <p:cNvSpPr/>
          <p:nvPr/>
        </p:nvSpPr>
        <p:spPr>
          <a:xfrm>
            <a:off x="2100516" y="9440532"/>
            <a:ext cx="577957" cy="577957"/>
          </a:xfrm>
          <a:prstGeom prst="ellipse">
            <a:avLst/>
          </a:prstGeom>
          <a:blipFill dpi="0" rotWithShape="1">
            <a:blip r:embed="rId7" cstate="hqprint">
              <a:extLst>
                <a:ext uri="{28A0092B-C50C-407E-A947-70E740481C1C}">
                  <a14:useLocalDpi xmlns:a14="http://schemas.microsoft.com/office/drawing/2010/main"/>
                </a:ext>
              </a:extLst>
            </a:blip>
            <a:srcRect/>
            <a:stretch>
              <a:fillRect l="8240" t="6240" r="17306" b="1632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C53CF0FF-0387-49DD-AA8C-EF882D44A8BD}"/>
              </a:ext>
            </a:extLst>
          </p:cNvPr>
          <p:cNvSpPr/>
          <p:nvPr/>
        </p:nvSpPr>
        <p:spPr>
          <a:xfrm>
            <a:off x="2389495" y="10191014"/>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Consumer and EV industries scale manufacturing base</a:t>
            </a:r>
            <a:endParaRPr lang="en-US" sz="1800" kern="1200"/>
          </a:p>
        </p:txBody>
      </p:sp>
      <p:sp>
        <p:nvSpPr>
          <p:cNvPr id="22" name="Oval 21">
            <a:extLst>
              <a:ext uri="{FF2B5EF4-FFF2-40B4-BE49-F238E27FC236}">
                <a16:creationId xmlns:a16="http://schemas.microsoft.com/office/drawing/2014/main" id="{2080C89C-20F5-4CC3-A8DD-E044618C2C33}"/>
              </a:ext>
            </a:extLst>
          </p:cNvPr>
          <p:cNvSpPr/>
          <p:nvPr/>
        </p:nvSpPr>
        <p:spPr>
          <a:xfrm>
            <a:off x="2100516" y="10191015"/>
            <a:ext cx="577957" cy="577957"/>
          </a:xfrm>
          <a:prstGeom prst="ellipse">
            <a:avLst/>
          </a:prstGeom>
          <a:blipFill dpi="0" rotWithShape="1">
            <a:blip r:embed="rId8" cstate="hqprint">
              <a:extLst>
                <a:ext uri="{28A0092B-C50C-407E-A947-70E740481C1C}">
                  <a14:useLocalDpi xmlns:a14="http://schemas.microsoft.com/office/drawing/2010/main"/>
                </a:ext>
              </a:extLst>
            </a:blip>
            <a:srcRect/>
            <a:stretch>
              <a:fillRect l="4184" t="13513" r="4446" b="9055"/>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25" name="Content Placeholder 1">
            <a:extLst>
              <a:ext uri="{FF2B5EF4-FFF2-40B4-BE49-F238E27FC236}">
                <a16:creationId xmlns:a16="http://schemas.microsoft.com/office/drawing/2014/main" id="{6ED996D1-E384-4683-882D-8C452BDD1589}"/>
              </a:ext>
            </a:extLst>
          </p:cNvPr>
          <p:cNvSpPr>
            <a:spLocks noGrp="1"/>
          </p:cNvSpPr>
          <p:nvPr>
            <p:ph idx="1"/>
          </p:nvPr>
        </p:nvSpPr>
        <p:spPr>
          <a:xfrm>
            <a:off x="473142" y="4635535"/>
            <a:ext cx="11349643" cy="2534874"/>
          </a:xfrm>
        </p:spPr>
        <p:txBody>
          <a:bodyPr>
            <a:normAutofit/>
          </a:bodyPr>
          <a:lstStyle/>
          <a:p>
            <a:r>
              <a:rPr lang="en-US" dirty="0"/>
              <a:t>Li-Ion is “Maintenance Free”</a:t>
            </a:r>
          </a:p>
          <a:p>
            <a:r>
              <a:rPr lang="en-US" dirty="0"/>
              <a:t>No watering, torque checks or visual inspections for leaks required</a:t>
            </a:r>
          </a:p>
          <a:p>
            <a:r>
              <a:rPr lang="en-US" dirty="0"/>
              <a:t>Remote Battery Management System integrated into all Li-Ion packs</a:t>
            </a:r>
          </a:p>
          <a:p>
            <a:endParaRPr lang="en-US" dirty="0"/>
          </a:p>
        </p:txBody>
      </p:sp>
      <p:sp>
        <p:nvSpPr>
          <p:cNvPr id="26" name="TextBox 25">
            <a:extLst>
              <a:ext uri="{FF2B5EF4-FFF2-40B4-BE49-F238E27FC236}">
                <a16:creationId xmlns:a16="http://schemas.microsoft.com/office/drawing/2014/main" id="{656D4152-1C88-49EC-B6A4-365AEF8E2A11}"/>
              </a:ext>
            </a:extLst>
          </p:cNvPr>
          <p:cNvSpPr txBox="1"/>
          <p:nvPr/>
        </p:nvSpPr>
        <p:spPr>
          <a:xfrm>
            <a:off x="369215" y="6416861"/>
            <a:ext cx="3355944" cy="246221"/>
          </a:xfrm>
          <a:prstGeom prst="rect">
            <a:avLst/>
          </a:prstGeom>
          <a:noFill/>
        </p:spPr>
        <p:txBody>
          <a:bodyPr wrap="square">
            <a:spAutoFit/>
          </a:bodyPr>
          <a:lstStyle/>
          <a:p>
            <a:r>
              <a:rPr lang="en-US" sz="1000" dirty="0"/>
              <a:t>Images courtesy:  Bloomberg</a:t>
            </a:r>
          </a:p>
        </p:txBody>
      </p:sp>
      <p:pic>
        <p:nvPicPr>
          <p:cNvPr id="2" name="Picture 1">
            <a:extLst>
              <a:ext uri="{FF2B5EF4-FFF2-40B4-BE49-F238E27FC236}">
                <a16:creationId xmlns:a16="http://schemas.microsoft.com/office/drawing/2014/main" id="{3F97AB16-D6EF-4C5F-827F-F05B90CBC97A}"/>
              </a:ext>
            </a:extLst>
          </p:cNvPr>
          <p:cNvPicPr>
            <a:picLocks noChangeAspect="1"/>
          </p:cNvPicPr>
          <p:nvPr/>
        </p:nvPicPr>
        <p:blipFill>
          <a:blip r:embed="rId9"/>
          <a:stretch>
            <a:fillRect/>
          </a:stretch>
        </p:blipFill>
        <p:spPr>
          <a:xfrm>
            <a:off x="446155" y="1045359"/>
            <a:ext cx="4297295" cy="3262804"/>
          </a:xfrm>
          <a:prstGeom prst="rect">
            <a:avLst/>
          </a:prstGeom>
        </p:spPr>
      </p:pic>
      <p:pic>
        <p:nvPicPr>
          <p:cNvPr id="3" name="Picture 2">
            <a:extLst>
              <a:ext uri="{FF2B5EF4-FFF2-40B4-BE49-F238E27FC236}">
                <a16:creationId xmlns:a16="http://schemas.microsoft.com/office/drawing/2014/main" id="{887F5B72-C77E-4407-B7CA-9F3EEF81FEEF}"/>
              </a:ext>
            </a:extLst>
          </p:cNvPr>
          <p:cNvPicPr>
            <a:picLocks noChangeAspect="1"/>
          </p:cNvPicPr>
          <p:nvPr/>
        </p:nvPicPr>
        <p:blipFill>
          <a:blip r:embed="rId10"/>
          <a:stretch>
            <a:fillRect/>
          </a:stretch>
        </p:blipFill>
        <p:spPr>
          <a:xfrm>
            <a:off x="5589587" y="1053312"/>
            <a:ext cx="4772899" cy="3137187"/>
          </a:xfrm>
          <a:prstGeom prst="rect">
            <a:avLst/>
          </a:prstGeom>
        </p:spPr>
      </p:pic>
    </p:spTree>
    <p:extLst>
      <p:ext uri="{BB962C8B-B14F-4D97-AF65-F5344CB8AC3E}">
        <p14:creationId xmlns:p14="http://schemas.microsoft.com/office/powerpoint/2010/main" val="3269588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A11B54-A312-9249-8D9A-8B7D2895714C}"/>
              </a:ext>
            </a:extLst>
          </p:cNvPr>
          <p:cNvSpPr>
            <a:spLocks noGrp="1"/>
          </p:cNvSpPr>
          <p:nvPr>
            <p:ph type="body" sz="quarter" idx="13"/>
          </p:nvPr>
        </p:nvSpPr>
        <p:spPr>
          <a:xfrm>
            <a:off x="0" y="-675237"/>
            <a:ext cx="7178675" cy="447524"/>
          </a:xfrm>
        </p:spPr>
        <p:txBody>
          <a:bodyPr>
            <a:normAutofit fontScale="92500" lnSpcReduction="10000"/>
          </a:bodyPr>
          <a:lstStyle/>
          <a:p>
            <a:r>
              <a:rPr lang="en-US" dirty="0"/>
              <a:t>EDGE and Telecom needs</a:t>
            </a:r>
          </a:p>
        </p:txBody>
      </p:sp>
      <p:sp>
        <p:nvSpPr>
          <p:cNvPr id="5" name="Title 4">
            <a:extLst>
              <a:ext uri="{FF2B5EF4-FFF2-40B4-BE49-F238E27FC236}">
                <a16:creationId xmlns:a16="http://schemas.microsoft.com/office/drawing/2014/main" id="{FE67296E-9DA0-BE40-90A8-BFA522244169}"/>
              </a:ext>
            </a:extLst>
          </p:cNvPr>
          <p:cNvSpPr>
            <a:spLocks noGrp="1"/>
          </p:cNvSpPr>
          <p:nvPr>
            <p:ph type="title"/>
          </p:nvPr>
        </p:nvSpPr>
        <p:spPr>
          <a:xfrm>
            <a:off x="0" y="-1389491"/>
            <a:ext cx="9488557" cy="653129"/>
          </a:xfrm>
        </p:spPr>
        <p:txBody>
          <a:bodyPr/>
          <a:lstStyle/>
          <a:p>
            <a:r>
              <a:rPr lang="en-US" dirty="0"/>
              <a:t>Application Demands</a:t>
            </a:r>
          </a:p>
        </p:txBody>
      </p:sp>
      <p:sp>
        <p:nvSpPr>
          <p:cNvPr id="9" name="Freeform: Shape 8">
            <a:extLst>
              <a:ext uri="{FF2B5EF4-FFF2-40B4-BE49-F238E27FC236}">
                <a16:creationId xmlns:a16="http://schemas.microsoft.com/office/drawing/2014/main" id="{89FEE538-34F4-41F8-B2AB-8BDF4330954B}"/>
              </a:ext>
            </a:extLst>
          </p:cNvPr>
          <p:cNvSpPr/>
          <p:nvPr/>
        </p:nvSpPr>
        <p:spPr>
          <a:xfrm>
            <a:off x="-7033798" y="-2216330"/>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dirty="0"/>
              <a:t>Higher power radios demand more storage capacity</a:t>
            </a:r>
            <a:endParaRPr lang="en-US" sz="1800" kern="1200" dirty="0"/>
          </a:p>
        </p:txBody>
      </p:sp>
      <p:sp>
        <p:nvSpPr>
          <p:cNvPr id="11" name="Oval 10">
            <a:extLst>
              <a:ext uri="{FF2B5EF4-FFF2-40B4-BE49-F238E27FC236}">
                <a16:creationId xmlns:a16="http://schemas.microsoft.com/office/drawing/2014/main" id="{26C59839-BB8A-451F-8540-930850517AD7}"/>
              </a:ext>
            </a:extLst>
          </p:cNvPr>
          <p:cNvSpPr/>
          <p:nvPr/>
        </p:nvSpPr>
        <p:spPr>
          <a:xfrm>
            <a:off x="-7322777" y="-2216329"/>
            <a:ext cx="577957" cy="577957"/>
          </a:xfrm>
          <a:prstGeom prst="ellipse">
            <a:avLst/>
          </a:prstGeom>
          <a:blipFill dpi="0" rotWithShape="1">
            <a:blip r:embed="rId3" cstate="hqprint">
              <a:extLst>
                <a:ext uri="{28A0092B-C50C-407E-A947-70E740481C1C}">
                  <a14:useLocalDpi xmlns:a14="http://schemas.microsoft.com/office/drawing/2010/main"/>
                </a:ext>
              </a:extLst>
            </a:blip>
            <a:srcRect/>
            <a:stretch>
              <a:fillRect l="2184" t="9090" r="3349" b="1347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9CCFF117-2D46-43DD-9223-25F130B58783}"/>
              </a:ext>
            </a:extLst>
          </p:cNvPr>
          <p:cNvSpPr/>
          <p:nvPr/>
        </p:nvSpPr>
        <p:spPr>
          <a:xfrm>
            <a:off x="-7033798" y="-1389491"/>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a:t>Smaller locations require denser chemistry</a:t>
            </a:r>
            <a:endParaRPr lang="en-US" sz="1800" kern="1200"/>
          </a:p>
        </p:txBody>
      </p:sp>
      <p:sp>
        <p:nvSpPr>
          <p:cNvPr id="14" name="Oval 13">
            <a:extLst>
              <a:ext uri="{FF2B5EF4-FFF2-40B4-BE49-F238E27FC236}">
                <a16:creationId xmlns:a16="http://schemas.microsoft.com/office/drawing/2014/main" id="{BD4E324D-4A5D-4340-9FE5-E7F00220AA45}"/>
              </a:ext>
            </a:extLst>
          </p:cNvPr>
          <p:cNvSpPr/>
          <p:nvPr/>
        </p:nvSpPr>
        <p:spPr>
          <a:xfrm>
            <a:off x="-7322777" y="-1389490"/>
            <a:ext cx="577957" cy="577957"/>
          </a:xfrm>
          <a:prstGeom prst="ellipse">
            <a:avLst/>
          </a:prstGeom>
          <a:blipFill dpi="0" rotWithShape="1">
            <a:blip r:embed="rId4" cstate="hqprint">
              <a:extLst>
                <a:ext uri="{28A0092B-C50C-407E-A947-70E740481C1C}">
                  <a14:useLocalDpi xmlns:a14="http://schemas.microsoft.com/office/drawing/2010/main"/>
                </a:ext>
              </a:extLst>
            </a:blip>
            <a:srcRect/>
            <a:stretch>
              <a:fillRect l="2609" t="19777" r="-559" b="20497"/>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79E8EA7A-B7DB-49F4-B348-A297CA703BE5}"/>
              </a:ext>
            </a:extLst>
          </p:cNvPr>
          <p:cNvSpPr/>
          <p:nvPr/>
        </p:nvSpPr>
        <p:spPr>
          <a:xfrm>
            <a:off x="-7033798" y="-516693"/>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More locations exponentially increase required infrastructure</a:t>
            </a:r>
            <a:endParaRPr lang="en-US" sz="1800" kern="1200" dirty="0"/>
          </a:p>
        </p:txBody>
      </p:sp>
      <p:sp>
        <p:nvSpPr>
          <p:cNvPr id="16" name="Oval 15">
            <a:extLst>
              <a:ext uri="{FF2B5EF4-FFF2-40B4-BE49-F238E27FC236}">
                <a16:creationId xmlns:a16="http://schemas.microsoft.com/office/drawing/2014/main" id="{9C36E7AB-FA6B-4DC5-9110-487A5665EFF9}"/>
              </a:ext>
            </a:extLst>
          </p:cNvPr>
          <p:cNvSpPr/>
          <p:nvPr/>
        </p:nvSpPr>
        <p:spPr>
          <a:xfrm>
            <a:off x="-7322777" y="-516692"/>
            <a:ext cx="577957" cy="577957"/>
          </a:xfrm>
          <a:prstGeom prst="ellipse">
            <a:avLst/>
          </a:prstGeom>
          <a:blipFill dpi="0" rotWithShape="1">
            <a:blip r:embed="rId5" cstate="hqprint">
              <a:extLst>
                <a:ext uri="{28A0092B-C50C-407E-A947-70E740481C1C}">
                  <a14:useLocalDpi xmlns:a14="http://schemas.microsoft.com/office/drawing/2010/main"/>
                </a:ext>
              </a:extLst>
            </a:blip>
            <a:srcRect/>
            <a:stretch>
              <a:fillRect l="10184" t="7577" r="7738" b="14991"/>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D02C3283-5768-4426-98CC-7B2C7192F474}"/>
              </a:ext>
            </a:extLst>
          </p:cNvPr>
          <p:cNvSpPr/>
          <p:nvPr/>
        </p:nvSpPr>
        <p:spPr>
          <a:xfrm>
            <a:off x="288979" y="194918"/>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Regulations require longer runtimes</a:t>
            </a:r>
            <a:endParaRPr lang="en-US" sz="1800" kern="1200"/>
          </a:p>
        </p:txBody>
      </p:sp>
      <p:sp>
        <p:nvSpPr>
          <p:cNvPr id="18" name="Oval 17">
            <a:extLst>
              <a:ext uri="{FF2B5EF4-FFF2-40B4-BE49-F238E27FC236}">
                <a16:creationId xmlns:a16="http://schemas.microsoft.com/office/drawing/2014/main" id="{ED63EA5B-924B-4D1F-9778-2A2D2C915119}"/>
              </a:ext>
            </a:extLst>
          </p:cNvPr>
          <p:cNvSpPr/>
          <p:nvPr/>
        </p:nvSpPr>
        <p:spPr>
          <a:xfrm>
            <a:off x="0" y="194919"/>
            <a:ext cx="577957" cy="577957"/>
          </a:xfrm>
          <a:prstGeom prst="ellipse">
            <a:avLst/>
          </a:prstGeom>
          <a:blipFill dpi="0" rotWithShape="1">
            <a:blip r:embed="rId6" cstate="hqprint">
              <a:extLst>
                <a:ext uri="{28A0092B-C50C-407E-A947-70E740481C1C}">
                  <a14:useLocalDpi xmlns:a14="http://schemas.microsoft.com/office/drawing/2010/main"/>
                </a:ext>
              </a:extLst>
            </a:blip>
            <a:srcRect/>
            <a:stretch>
              <a:fillRect l="14832" t="8832" r="16032" b="13736"/>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F8B9695B-6D65-4418-BCEE-64BFF98BC664}"/>
              </a:ext>
            </a:extLst>
          </p:cNvPr>
          <p:cNvSpPr/>
          <p:nvPr/>
        </p:nvSpPr>
        <p:spPr>
          <a:xfrm>
            <a:off x="2389495" y="9440531"/>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Lifetime expectations are increasing 10+ years</a:t>
            </a:r>
            <a:endParaRPr lang="en-US" sz="1800" kern="1200"/>
          </a:p>
        </p:txBody>
      </p:sp>
      <p:sp>
        <p:nvSpPr>
          <p:cNvPr id="20" name="Oval 19">
            <a:extLst>
              <a:ext uri="{FF2B5EF4-FFF2-40B4-BE49-F238E27FC236}">
                <a16:creationId xmlns:a16="http://schemas.microsoft.com/office/drawing/2014/main" id="{2174D923-E66C-474B-83F4-C5ABD766FC2D}"/>
              </a:ext>
            </a:extLst>
          </p:cNvPr>
          <p:cNvSpPr/>
          <p:nvPr/>
        </p:nvSpPr>
        <p:spPr>
          <a:xfrm>
            <a:off x="2100516" y="9440532"/>
            <a:ext cx="577957" cy="577957"/>
          </a:xfrm>
          <a:prstGeom prst="ellipse">
            <a:avLst/>
          </a:prstGeom>
          <a:blipFill dpi="0" rotWithShape="1">
            <a:blip r:embed="rId7" cstate="hqprint">
              <a:extLst>
                <a:ext uri="{28A0092B-C50C-407E-A947-70E740481C1C}">
                  <a14:useLocalDpi xmlns:a14="http://schemas.microsoft.com/office/drawing/2010/main"/>
                </a:ext>
              </a:extLst>
            </a:blip>
            <a:srcRect/>
            <a:stretch>
              <a:fillRect l="8240" t="6240" r="17306" b="1632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C53CF0FF-0387-49DD-AA8C-EF882D44A8BD}"/>
              </a:ext>
            </a:extLst>
          </p:cNvPr>
          <p:cNvSpPr/>
          <p:nvPr/>
        </p:nvSpPr>
        <p:spPr>
          <a:xfrm>
            <a:off x="2389495" y="10191014"/>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Consumer and EV industries scale manufacturing base</a:t>
            </a:r>
            <a:endParaRPr lang="en-US" sz="1800" kern="1200"/>
          </a:p>
        </p:txBody>
      </p:sp>
      <p:sp>
        <p:nvSpPr>
          <p:cNvPr id="22" name="Oval 21">
            <a:extLst>
              <a:ext uri="{FF2B5EF4-FFF2-40B4-BE49-F238E27FC236}">
                <a16:creationId xmlns:a16="http://schemas.microsoft.com/office/drawing/2014/main" id="{2080C89C-20F5-4CC3-A8DD-E044618C2C33}"/>
              </a:ext>
            </a:extLst>
          </p:cNvPr>
          <p:cNvSpPr/>
          <p:nvPr/>
        </p:nvSpPr>
        <p:spPr>
          <a:xfrm>
            <a:off x="2100516" y="10191015"/>
            <a:ext cx="577957" cy="577957"/>
          </a:xfrm>
          <a:prstGeom prst="ellipse">
            <a:avLst/>
          </a:prstGeom>
          <a:blipFill dpi="0" rotWithShape="1">
            <a:blip r:embed="rId8" cstate="hqprint">
              <a:extLst>
                <a:ext uri="{28A0092B-C50C-407E-A947-70E740481C1C}">
                  <a14:useLocalDpi xmlns:a14="http://schemas.microsoft.com/office/drawing/2010/main"/>
                </a:ext>
              </a:extLst>
            </a:blip>
            <a:srcRect/>
            <a:stretch>
              <a:fillRect l="4184" t="13513" r="4446" b="9055"/>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25" name="Content Placeholder 1">
            <a:extLst>
              <a:ext uri="{FF2B5EF4-FFF2-40B4-BE49-F238E27FC236}">
                <a16:creationId xmlns:a16="http://schemas.microsoft.com/office/drawing/2014/main" id="{6ED996D1-E384-4683-882D-8C452BDD1589}"/>
              </a:ext>
            </a:extLst>
          </p:cNvPr>
          <p:cNvSpPr>
            <a:spLocks noGrp="1"/>
          </p:cNvSpPr>
          <p:nvPr>
            <p:ph idx="1"/>
          </p:nvPr>
        </p:nvSpPr>
        <p:spPr>
          <a:xfrm>
            <a:off x="7244468" y="1927151"/>
            <a:ext cx="7178674" cy="2534874"/>
          </a:xfrm>
        </p:spPr>
        <p:txBody>
          <a:bodyPr>
            <a:normAutofit/>
          </a:bodyPr>
          <a:lstStyle/>
          <a:p>
            <a:pPr lvl="0"/>
            <a:r>
              <a:rPr lang="en-US" b="0" i="0" dirty="0"/>
              <a:t>Order 07-177</a:t>
            </a:r>
            <a:endParaRPr lang="en-US" dirty="0"/>
          </a:p>
          <a:p>
            <a:pPr lvl="0"/>
            <a:r>
              <a:rPr lang="en-US" b="0" i="0" dirty="0"/>
              <a:t>24 Hours Central Offices</a:t>
            </a:r>
            <a:endParaRPr lang="en-US" dirty="0"/>
          </a:p>
          <a:p>
            <a:pPr lvl="0"/>
            <a:r>
              <a:rPr lang="en-US" b="0" i="0" dirty="0"/>
              <a:t>8+ Hours Remote Cell Sites</a:t>
            </a:r>
            <a:endParaRPr lang="en-US" dirty="0"/>
          </a:p>
          <a:p>
            <a:pPr lvl="0"/>
            <a:r>
              <a:rPr lang="en-US" b="0" i="0" dirty="0"/>
              <a:t>47 CFR § 9.20</a:t>
            </a:r>
            <a:endParaRPr lang="en-US" dirty="0"/>
          </a:p>
          <a:p>
            <a:pPr lvl="0"/>
            <a:r>
              <a:rPr lang="en-US" b="0" i="0" dirty="0"/>
              <a:t>CPUC – 72 Hours!</a:t>
            </a:r>
            <a:endParaRPr lang="en-US" dirty="0"/>
          </a:p>
        </p:txBody>
      </p:sp>
      <p:sp>
        <p:nvSpPr>
          <p:cNvPr id="26" name="TextBox 25">
            <a:extLst>
              <a:ext uri="{FF2B5EF4-FFF2-40B4-BE49-F238E27FC236}">
                <a16:creationId xmlns:a16="http://schemas.microsoft.com/office/drawing/2014/main" id="{656D4152-1C88-49EC-B6A4-365AEF8E2A11}"/>
              </a:ext>
            </a:extLst>
          </p:cNvPr>
          <p:cNvSpPr txBox="1"/>
          <p:nvPr/>
        </p:nvSpPr>
        <p:spPr>
          <a:xfrm>
            <a:off x="369215" y="6416861"/>
            <a:ext cx="3355944" cy="246221"/>
          </a:xfrm>
          <a:prstGeom prst="rect">
            <a:avLst/>
          </a:prstGeom>
          <a:noFill/>
        </p:spPr>
        <p:txBody>
          <a:bodyPr wrap="square">
            <a:spAutoFit/>
          </a:bodyPr>
          <a:lstStyle/>
          <a:p>
            <a:r>
              <a:rPr lang="en-US" sz="1000" dirty="0"/>
              <a:t>Images courtesy:  Clean Energy Reviews</a:t>
            </a:r>
          </a:p>
        </p:txBody>
      </p:sp>
      <p:pic>
        <p:nvPicPr>
          <p:cNvPr id="7" name="Picture 6">
            <a:extLst>
              <a:ext uri="{FF2B5EF4-FFF2-40B4-BE49-F238E27FC236}">
                <a16:creationId xmlns:a16="http://schemas.microsoft.com/office/drawing/2014/main" id="{EC35E447-73BC-41DA-A57A-EC2E8CE24911}"/>
              </a:ext>
            </a:extLst>
          </p:cNvPr>
          <p:cNvPicPr>
            <a:picLocks noChangeAspect="1"/>
          </p:cNvPicPr>
          <p:nvPr/>
        </p:nvPicPr>
        <p:blipFill>
          <a:blip r:embed="rId9"/>
          <a:stretch>
            <a:fillRect/>
          </a:stretch>
        </p:blipFill>
        <p:spPr>
          <a:xfrm>
            <a:off x="7655164" y="200197"/>
            <a:ext cx="1352550" cy="1457325"/>
          </a:xfrm>
          <a:prstGeom prst="rect">
            <a:avLst/>
          </a:prstGeom>
        </p:spPr>
      </p:pic>
      <p:pic>
        <p:nvPicPr>
          <p:cNvPr id="23" name="Content Placeholder 6">
            <a:extLst>
              <a:ext uri="{FF2B5EF4-FFF2-40B4-BE49-F238E27FC236}">
                <a16:creationId xmlns:a16="http://schemas.microsoft.com/office/drawing/2014/main" id="{7156A614-5FE9-41FE-928E-0C528767ED16}"/>
              </a:ext>
            </a:extLst>
          </p:cNvPr>
          <p:cNvPicPr>
            <a:picLocks noChangeAspect="1"/>
          </p:cNvPicPr>
          <p:nvPr/>
        </p:nvPicPr>
        <p:blipFill>
          <a:blip r:embed="rId10"/>
          <a:stretch>
            <a:fillRect/>
          </a:stretch>
        </p:blipFill>
        <p:spPr>
          <a:xfrm>
            <a:off x="916049" y="1961387"/>
            <a:ext cx="5346575" cy="2637403"/>
          </a:xfrm>
          <a:prstGeom prst="rect">
            <a:avLst/>
          </a:prstGeom>
        </p:spPr>
      </p:pic>
      <p:sp>
        <p:nvSpPr>
          <p:cNvPr id="24" name="Content Placeholder 1">
            <a:extLst>
              <a:ext uri="{FF2B5EF4-FFF2-40B4-BE49-F238E27FC236}">
                <a16:creationId xmlns:a16="http://schemas.microsoft.com/office/drawing/2014/main" id="{C5E65773-AAE6-44BC-8F94-7225C54626BB}"/>
              </a:ext>
            </a:extLst>
          </p:cNvPr>
          <p:cNvSpPr txBox="1">
            <a:spLocks/>
          </p:cNvSpPr>
          <p:nvPr/>
        </p:nvSpPr>
        <p:spPr>
          <a:xfrm>
            <a:off x="673579" y="4841365"/>
            <a:ext cx="7657860" cy="2534874"/>
          </a:xfrm>
          <a:prstGeom prst="rect">
            <a:avLst/>
          </a:prstGeom>
        </p:spPr>
        <p:txBody>
          <a:bodyPr vert="horz" lIns="91440" tIns="45720" rIns="91440" bIns="45720" rtlCol="0">
            <a:normAutofit/>
          </a:bodyPr>
          <a:lstStyle>
            <a:lvl1pPr marL="228596" indent="-228596" algn="l" defTabSz="914380" rtl="0" eaLnBrk="1" latinLnBrk="0" hangingPunct="1">
              <a:lnSpc>
                <a:spcPct val="90000"/>
              </a:lnSpc>
              <a:spcBef>
                <a:spcPts val="1001"/>
              </a:spcBef>
              <a:buClr>
                <a:schemeClr val="accent4"/>
              </a:buClr>
              <a:buFont typeface="Wingdings" pitchFamily="2" charset="2"/>
              <a:buChar char="§"/>
              <a:defRPr sz="2800" b="0" i="0" kern="1200">
                <a:solidFill>
                  <a:schemeClr val="tx1"/>
                </a:solidFill>
                <a:latin typeface="+mn-lt"/>
                <a:ea typeface="+mn-ea"/>
                <a:cs typeface="+mn-cs"/>
              </a:defRPr>
            </a:lvl1pPr>
            <a:lvl2pPr marL="685786" indent="-228596" algn="l" defTabSz="914380" rtl="0" eaLnBrk="1" latinLnBrk="0" hangingPunct="1">
              <a:lnSpc>
                <a:spcPct val="90000"/>
              </a:lnSpc>
              <a:spcBef>
                <a:spcPts val="500"/>
              </a:spcBef>
              <a:buClr>
                <a:schemeClr val="accent4"/>
              </a:buClr>
              <a:buFont typeface="Wingdings" pitchFamily="2" charset="2"/>
              <a:buChar char="§"/>
              <a:defRPr sz="2400" b="0" i="0" kern="1200">
                <a:solidFill>
                  <a:schemeClr val="tx1"/>
                </a:solidFill>
                <a:latin typeface="+mn-lt"/>
                <a:ea typeface="+mn-ea"/>
                <a:cs typeface="+mn-cs"/>
              </a:defRPr>
            </a:lvl2pPr>
            <a:lvl3pPr marL="1142976" indent="-228596" algn="l" defTabSz="914380" rtl="0" eaLnBrk="1" latinLnBrk="0" hangingPunct="1">
              <a:lnSpc>
                <a:spcPct val="90000"/>
              </a:lnSpc>
              <a:spcBef>
                <a:spcPts val="500"/>
              </a:spcBef>
              <a:buClr>
                <a:schemeClr val="accent4"/>
              </a:buClr>
              <a:buFont typeface="Wingdings" pitchFamily="2" charset="2"/>
              <a:buChar char="§"/>
              <a:defRPr sz="2000" b="0" i="0" kern="1200">
                <a:solidFill>
                  <a:schemeClr val="tx1"/>
                </a:solidFill>
                <a:latin typeface="+mn-lt"/>
                <a:ea typeface="+mn-ea"/>
                <a:cs typeface="+mn-cs"/>
              </a:defRPr>
            </a:lvl3pPr>
            <a:lvl4pPr marL="1600167" indent="-228596" algn="l" defTabSz="914380" rtl="0" eaLnBrk="1" latinLnBrk="0" hangingPunct="1">
              <a:lnSpc>
                <a:spcPct val="90000"/>
              </a:lnSpc>
              <a:spcBef>
                <a:spcPts val="500"/>
              </a:spcBef>
              <a:buClr>
                <a:schemeClr val="accent4"/>
              </a:buClr>
              <a:buFont typeface="Wingdings" pitchFamily="2" charset="2"/>
              <a:buChar char="§"/>
              <a:defRPr sz="1801" b="0" i="0" kern="1200">
                <a:solidFill>
                  <a:schemeClr val="tx1"/>
                </a:solidFill>
                <a:latin typeface="+mn-lt"/>
                <a:ea typeface="+mn-ea"/>
                <a:cs typeface="+mn-cs"/>
              </a:defRPr>
            </a:lvl4pPr>
            <a:lvl5pPr marL="2057357" indent="-228596" algn="l" defTabSz="914380" rtl="0" eaLnBrk="1" latinLnBrk="0" hangingPunct="1">
              <a:lnSpc>
                <a:spcPct val="90000"/>
              </a:lnSpc>
              <a:spcBef>
                <a:spcPts val="500"/>
              </a:spcBef>
              <a:buClr>
                <a:schemeClr val="accent4"/>
              </a:buClr>
              <a:buFont typeface="Wingdings" pitchFamily="2" charset="2"/>
              <a:buChar char="§"/>
              <a:defRPr sz="1801" b="0" i="0" kern="1200">
                <a:solidFill>
                  <a:schemeClr val="tx1"/>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US" dirty="0"/>
              <a:t>Li-Ion are 3-4x more energy dense</a:t>
            </a:r>
          </a:p>
          <a:p>
            <a:r>
              <a:rPr lang="en-US" dirty="0"/>
              <a:t>Li-Ion are capable of 100% DoD w/o damage</a:t>
            </a:r>
          </a:p>
        </p:txBody>
      </p:sp>
    </p:spTree>
    <p:extLst>
      <p:ext uri="{BB962C8B-B14F-4D97-AF65-F5344CB8AC3E}">
        <p14:creationId xmlns:p14="http://schemas.microsoft.com/office/powerpoint/2010/main" val="1706867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A11B54-A312-9249-8D9A-8B7D2895714C}"/>
              </a:ext>
            </a:extLst>
          </p:cNvPr>
          <p:cNvSpPr>
            <a:spLocks noGrp="1"/>
          </p:cNvSpPr>
          <p:nvPr>
            <p:ph type="body" sz="quarter" idx="13"/>
          </p:nvPr>
        </p:nvSpPr>
        <p:spPr>
          <a:xfrm>
            <a:off x="0" y="-675237"/>
            <a:ext cx="7178675" cy="447524"/>
          </a:xfrm>
        </p:spPr>
        <p:txBody>
          <a:bodyPr>
            <a:normAutofit fontScale="92500" lnSpcReduction="10000"/>
          </a:bodyPr>
          <a:lstStyle/>
          <a:p>
            <a:r>
              <a:rPr lang="en-US" dirty="0"/>
              <a:t>EDGE and Telecom needs</a:t>
            </a:r>
          </a:p>
        </p:txBody>
      </p:sp>
      <p:sp>
        <p:nvSpPr>
          <p:cNvPr id="5" name="Title 4">
            <a:extLst>
              <a:ext uri="{FF2B5EF4-FFF2-40B4-BE49-F238E27FC236}">
                <a16:creationId xmlns:a16="http://schemas.microsoft.com/office/drawing/2014/main" id="{FE67296E-9DA0-BE40-90A8-BFA522244169}"/>
              </a:ext>
            </a:extLst>
          </p:cNvPr>
          <p:cNvSpPr>
            <a:spLocks noGrp="1"/>
          </p:cNvSpPr>
          <p:nvPr>
            <p:ph type="title"/>
          </p:nvPr>
        </p:nvSpPr>
        <p:spPr>
          <a:xfrm>
            <a:off x="0" y="-1389491"/>
            <a:ext cx="9488557" cy="653129"/>
          </a:xfrm>
        </p:spPr>
        <p:txBody>
          <a:bodyPr/>
          <a:lstStyle/>
          <a:p>
            <a:r>
              <a:rPr lang="en-US" dirty="0"/>
              <a:t>Application Demands</a:t>
            </a:r>
          </a:p>
        </p:txBody>
      </p:sp>
      <p:sp>
        <p:nvSpPr>
          <p:cNvPr id="9" name="Freeform: Shape 8">
            <a:extLst>
              <a:ext uri="{FF2B5EF4-FFF2-40B4-BE49-F238E27FC236}">
                <a16:creationId xmlns:a16="http://schemas.microsoft.com/office/drawing/2014/main" id="{89FEE538-34F4-41F8-B2AB-8BDF4330954B}"/>
              </a:ext>
            </a:extLst>
          </p:cNvPr>
          <p:cNvSpPr/>
          <p:nvPr/>
        </p:nvSpPr>
        <p:spPr>
          <a:xfrm>
            <a:off x="-7033798" y="-2216330"/>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dirty="0"/>
              <a:t>Higher power radios demand more storage capacity</a:t>
            </a:r>
            <a:endParaRPr lang="en-US" sz="1800" kern="1200" dirty="0"/>
          </a:p>
        </p:txBody>
      </p:sp>
      <p:sp>
        <p:nvSpPr>
          <p:cNvPr id="11" name="Oval 10">
            <a:extLst>
              <a:ext uri="{FF2B5EF4-FFF2-40B4-BE49-F238E27FC236}">
                <a16:creationId xmlns:a16="http://schemas.microsoft.com/office/drawing/2014/main" id="{26C59839-BB8A-451F-8540-930850517AD7}"/>
              </a:ext>
            </a:extLst>
          </p:cNvPr>
          <p:cNvSpPr/>
          <p:nvPr/>
        </p:nvSpPr>
        <p:spPr>
          <a:xfrm>
            <a:off x="-7322777" y="-2216329"/>
            <a:ext cx="577957" cy="577957"/>
          </a:xfrm>
          <a:prstGeom prst="ellipse">
            <a:avLst/>
          </a:prstGeom>
          <a:blipFill dpi="0" rotWithShape="1">
            <a:blip r:embed="rId3" cstate="hqprint">
              <a:extLst>
                <a:ext uri="{28A0092B-C50C-407E-A947-70E740481C1C}">
                  <a14:useLocalDpi xmlns:a14="http://schemas.microsoft.com/office/drawing/2010/main"/>
                </a:ext>
              </a:extLst>
            </a:blip>
            <a:srcRect/>
            <a:stretch>
              <a:fillRect l="2184" t="9090" r="3349" b="1347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9CCFF117-2D46-43DD-9223-25F130B58783}"/>
              </a:ext>
            </a:extLst>
          </p:cNvPr>
          <p:cNvSpPr/>
          <p:nvPr/>
        </p:nvSpPr>
        <p:spPr>
          <a:xfrm>
            <a:off x="-7033798" y="-1389491"/>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a:t>Smaller locations require denser chemistry</a:t>
            </a:r>
            <a:endParaRPr lang="en-US" sz="1800" kern="1200"/>
          </a:p>
        </p:txBody>
      </p:sp>
      <p:sp>
        <p:nvSpPr>
          <p:cNvPr id="14" name="Oval 13">
            <a:extLst>
              <a:ext uri="{FF2B5EF4-FFF2-40B4-BE49-F238E27FC236}">
                <a16:creationId xmlns:a16="http://schemas.microsoft.com/office/drawing/2014/main" id="{BD4E324D-4A5D-4340-9FE5-E7F00220AA45}"/>
              </a:ext>
            </a:extLst>
          </p:cNvPr>
          <p:cNvSpPr/>
          <p:nvPr/>
        </p:nvSpPr>
        <p:spPr>
          <a:xfrm>
            <a:off x="-7322777" y="-1389490"/>
            <a:ext cx="577957" cy="577957"/>
          </a:xfrm>
          <a:prstGeom prst="ellipse">
            <a:avLst/>
          </a:prstGeom>
          <a:blipFill dpi="0" rotWithShape="1">
            <a:blip r:embed="rId4" cstate="hqprint">
              <a:extLst>
                <a:ext uri="{28A0092B-C50C-407E-A947-70E740481C1C}">
                  <a14:useLocalDpi xmlns:a14="http://schemas.microsoft.com/office/drawing/2010/main"/>
                </a:ext>
              </a:extLst>
            </a:blip>
            <a:srcRect/>
            <a:stretch>
              <a:fillRect l="2609" t="19777" r="-559" b="20497"/>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79E8EA7A-B7DB-49F4-B348-A297CA703BE5}"/>
              </a:ext>
            </a:extLst>
          </p:cNvPr>
          <p:cNvSpPr/>
          <p:nvPr/>
        </p:nvSpPr>
        <p:spPr>
          <a:xfrm>
            <a:off x="-7033798" y="-516693"/>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More locations exponentially increase required infrastructure</a:t>
            </a:r>
            <a:endParaRPr lang="en-US" sz="1800" kern="1200" dirty="0"/>
          </a:p>
        </p:txBody>
      </p:sp>
      <p:sp>
        <p:nvSpPr>
          <p:cNvPr id="16" name="Oval 15">
            <a:extLst>
              <a:ext uri="{FF2B5EF4-FFF2-40B4-BE49-F238E27FC236}">
                <a16:creationId xmlns:a16="http://schemas.microsoft.com/office/drawing/2014/main" id="{9C36E7AB-FA6B-4DC5-9110-487A5665EFF9}"/>
              </a:ext>
            </a:extLst>
          </p:cNvPr>
          <p:cNvSpPr/>
          <p:nvPr/>
        </p:nvSpPr>
        <p:spPr>
          <a:xfrm>
            <a:off x="-7322777" y="-516692"/>
            <a:ext cx="577957" cy="577957"/>
          </a:xfrm>
          <a:prstGeom prst="ellipse">
            <a:avLst/>
          </a:prstGeom>
          <a:blipFill dpi="0" rotWithShape="1">
            <a:blip r:embed="rId5" cstate="hqprint">
              <a:extLst>
                <a:ext uri="{28A0092B-C50C-407E-A947-70E740481C1C}">
                  <a14:useLocalDpi xmlns:a14="http://schemas.microsoft.com/office/drawing/2010/main"/>
                </a:ext>
              </a:extLst>
            </a:blip>
            <a:srcRect/>
            <a:stretch>
              <a:fillRect l="10184" t="7577" r="7738" b="14991"/>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D02C3283-5768-4426-98CC-7B2C7192F474}"/>
              </a:ext>
            </a:extLst>
          </p:cNvPr>
          <p:cNvSpPr/>
          <p:nvPr/>
        </p:nvSpPr>
        <p:spPr>
          <a:xfrm>
            <a:off x="-7033798" y="356105"/>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Regulations require longer runtimes</a:t>
            </a:r>
            <a:endParaRPr lang="en-US" sz="1800" kern="1200"/>
          </a:p>
        </p:txBody>
      </p:sp>
      <p:sp>
        <p:nvSpPr>
          <p:cNvPr id="18" name="Oval 17">
            <a:extLst>
              <a:ext uri="{FF2B5EF4-FFF2-40B4-BE49-F238E27FC236}">
                <a16:creationId xmlns:a16="http://schemas.microsoft.com/office/drawing/2014/main" id="{ED63EA5B-924B-4D1F-9778-2A2D2C915119}"/>
              </a:ext>
            </a:extLst>
          </p:cNvPr>
          <p:cNvSpPr/>
          <p:nvPr/>
        </p:nvSpPr>
        <p:spPr>
          <a:xfrm>
            <a:off x="-7322777" y="356106"/>
            <a:ext cx="577957" cy="577957"/>
          </a:xfrm>
          <a:prstGeom prst="ellipse">
            <a:avLst/>
          </a:prstGeom>
          <a:blipFill dpi="0" rotWithShape="1">
            <a:blip r:embed="rId6" cstate="hqprint">
              <a:extLst>
                <a:ext uri="{28A0092B-C50C-407E-A947-70E740481C1C}">
                  <a14:useLocalDpi xmlns:a14="http://schemas.microsoft.com/office/drawing/2010/main"/>
                </a:ext>
              </a:extLst>
            </a:blip>
            <a:srcRect/>
            <a:stretch>
              <a:fillRect l="14832" t="8832" r="16032" b="13736"/>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F8B9695B-6D65-4418-BCEE-64BFF98BC664}"/>
              </a:ext>
            </a:extLst>
          </p:cNvPr>
          <p:cNvSpPr/>
          <p:nvPr/>
        </p:nvSpPr>
        <p:spPr>
          <a:xfrm>
            <a:off x="358899" y="220071"/>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Lifetime expectations are increasing 10+ years</a:t>
            </a:r>
            <a:endParaRPr lang="en-US" sz="1800" kern="1200"/>
          </a:p>
        </p:txBody>
      </p:sp>
      <p:sp>
        <p:nvSpPr>
          <p:cNvPr id="20" name="Oval 19">
            <a:extLst>
              <a:ext uri="{FF2B5EF4-FFF2-40B4-BE49-F238E27FC236}">
                <a16:creationId xmlns:a16="http://schemas.microsoft.com/office/drawing/2014/main" id="{2174D923-E66C-474B-83F4-C5ABD766FC2D}"/>
              </a:ext>
            </a:extLst>
          </p:cNvPr>
          <p:cNvSpPr/>
          <p:nvPr/>
        </p:nvSpPr>
        <p:spPr>
          <a:xfrm>
            <a:off x="69920" y="220072"/>
            <a:ext cx="577957" cy="577957"/>
          </a:xfrm>
          <a:prstGeom prst="ellipse">
            <a:avLst/>
          </a:prstGeom>
          <a:blipFill dpi="0" rotWithShape="1">
            <a:blip r:embed="rId7" cstate="hqprint">
              <a:extLst>
                <a:ext uri="{28A0092B-C50C-407E-A947-70E740481C1C}">
                  <a14:useLocalDpi xmlns:a14="http://schemas.microsoft.com/office/drawing/2010/main"/>
                </a:ext>
              </a:extLst>
            </a:blip>
            <a:srcRect/>
            <a:stretch>
              <a:fillRect l="8240" t="6240" r="17306" b="1632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C53CF0FF-0387-49DD-AA8C-EF882D44A8BD}"/>
              </a:ext>
            </a:extLst>
          </p:cNvPr>
          <p:cNvSpPr/>
          <p:nvPr/>
        </p:nvSpPr>
        <p:spPr>
          <a:xfrm>
            <a:off x="2389495" y="10191014"/>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Consumer and EV industries scale manufacturing base</a:t>
            </a:r>
            <a:endParaRPr lang="en-US" sz="1800" kern="1200"/>
          </a:p>
        </p:txBody>
      </p:sp>
      <p:sp>
        <p:nvSpPr>
          <p:cNvPr id="22" name="Oval 21">
            <a:extLst>
              <a:ext uri="{FF2B5EF4-FFF2-40B4-BE49-F238E27FC236}">
                <a16:creationId xmlns:a16="http://schemas.microsoft.com/office/drawing/2014/main" id="{2080C89C-20F5-4CC3-A8DD-E044618C2C33}"/>
              </a:ext>
            </a:extLst>
          </p:cNvPr>
          <p:cNvSpPr/>
          <p:nvPr/>
        </p:nvSpPr>
        <p:spPr>
          <a:xfrm>
            <a:off x="2100516" y="10191015"/>
            <a:ext cx="577957" cy="577957"/>
          </a:xfrm>
          <a:prstGeom prst="ellipse">
            <a:avLst/>
          </a:prstGeom>
          <a:blipFill dpi="0" rotWithShape="1">
            <a:blip r:embed="rId8" cstate="hqprint">
              <a:extLst>
                <a:ext uri="{28A0092B-C50C-407E-A947-70E740481C1C}">
                  <a14:useLocalDpi xmlns:a14="http://schemas.microsoft.com/office/drawing/2010/main"/>
                </a:ext>
              </a:extLst>
            </a:blip>
            <a:srcRect/>
            <a:stretch>
              <a:fillRect l="4184" t="13513" r="4446" b="9055"/>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25" name="Content Placeholder 1">
            <a:extLst>
              <a:ext uri="{FF2B5EF4-FFF2-40B4-BE49-F238E27FC236}">
                <a16:creationId xmlns:a16="http://schemas.microsoft.com/office/drawing/2014/main" id="{6ED996D1-E384-4683-882D-8C452BDD1589}"/>
              </a:ext>
            </a:extLst>
          </p:cNvPr>
          <p:cNvSpPr>
            <a:spLocks noGrp="1"/>
          </p:cNvSpPr>
          <p:nvPr>
            <p:ph idx="1"/>
          </p:nvPr>
        </p:nvSpPr>
        <p:spPr>
          <a:xfrm>
            <a:off x="7091418" y="959374"/>
            <a:ext cx="7178674" cy="5231875"/>
          </a:xfrm>
        </p:spPr>
        <p:txBody>
          <a:bodyPr>
            <a:normAutofit/>
          </a:bodyPr>
          <a:lstStyle/>
          <a:p>
            <a:pPr marL="0" indent="0">
              <a:buNone/>
            </a:pPr>
            <a:r>
              <a:rPr lang="en-US" sz="2800" b="1" dirty="0"/>
              <a:t>Cycle Life</a:t>
            </a:r>
          </a:p>
          <a:p>
            <a:r>
              <a:rPr lang="en-US" sz="2800" dirty="0"/>
              <a:t>VRLA cycles 250-500</a:t>
            </a:r>
          </a:p>
          <a:p>
            <a:r>
              <a:rPr lang="en-US" sz="2800" dirty="0"/>
              <a:t>NMC cycles 500-1000</a:t>
            </a:r>
          </a:p>
          <a:p>
            <a:r>
              <a:rPr lang="en-US" sz="2800" dirty="0"/>
              <a:t>LFP cycles 3000-5000+</a:t>
            </a:r>
          </a:p>
          <a:p>
            <a:r>
              <a:rPr lang="en-US" sz="2800" dirty="0"/>
              <a:t>Affected by DoD, temperature</a:t>
            </a:r>
          </a:p>
          <a:p>
            <a:endParaRPr lang="en-US" sz="2800" dirty="0"/>
          </a:p>
          <a:p>
            <a:pPr marL="0" indent="0">
              <a:buNone/>
            </a:pPr>
            <a:r>
              <a:rPr lang="en-US" sz="2800" b="1" dirty="0"/>
              <a:t>Calendar Life</a:t>
            </a:r>
          </a:p>
          <a:p>
            <a:r>
              <a:rPr lang="en-US" sz="2800" dirty="0"/>
              <a:t>VRLA – 2-5 years</a:t>
            </a:r>
          </a:p>
          <a:p>
            <a:r>
              <a:rPr lang="en-US" sz="2800" dirty="0"/>
              <a:t>LFP and NMC – 10-15 years</a:t>
            </a:r>
          </a:p>
          <a:p>
            <a:r>
              <a:rPr lang="en-US" sz="2800" dirty="0"/>
              <a:t>Affected by temperature</a:t>
            </a:r>
            <a:endParaRPr lang="en-US" dirty="0"/>
          </a:p>
        </p:txBody>
      </p:sp>
      <p:sp>
        <p:nvSpPr>
          <p:cNvPr id="26" name="TextBox 25">
            <a:extLst>
              <a:ext uri="{FF2B5EF4-FFF2-40B4-BE49-F238E27FC236}">
                <a16:creationId xmlns:a16="http://schemas.microsoft.com/office/drawing/2014/main" id="{656D4152-1C88-49EC-B6A4-365AEF8E2A11}"/>
              </a:ext>
            </a:extLst>
          </p:cNvPr>
          <p:cNvSpPr txBox="1"/>
          <p:nvPr/>
        </p:nvSpPr>
        <p:spPr>
          <a:xfrm>
            <a:off x="369214" y="6416861"/>
            <a:ext cx="4126585" cy="400110"/>
          </a:xfrm>
          <a:prstGeom prst="rect">
            <a:avLst/>
          </a:prstGeom>
          <a:noFill/>
        </p:spPr>
        <p:txBody>
          <a:bodyPr wrap="square">
            <a:spAutoFit/>
          </a:bodyPr>
          <a:lstStyle/>
          <a:p>
            <a:r>
              <a:rPr lang="en-US" sz="1000" dirty="0"/>
              <a:t>Images courtesy: Final Report EP-C-12-014 WA 3-01, 2015, EPA </a:t>
            </a:r>
          </a:p>
          <a:p>
            <a:endParaRPr lang="en-US" sz="1000" dirty="0"/>
          </a:p>
        </p:txBody>
      </p:sp>
      <p:pic>
        <p:nvPicPr>
          <p:cNvPr id="28" name="Content Placeholder 15">
            <a:extLst>
              <a:ext uri="{FF2B5EF4-FFF2-40B4-BE49-F238E27FC236}">
                <a16:creationId xmlns:a16="http://schemas.microsoft.com/office/drawing/2014/main" id="{9D6EF870-61A6-40B6-A5DC-98804010571D}"/>
              </a:ext>
            </a:extLst>
          </p:cNvPr>
          <p:cNvPicPr>
            <a:picLocks noGrp="1" noChangeAspect="1"/>
          </p:cNvPicPr>
          <p:nvPr>
            <p:ph sz="half" idx="2"/>
          </p:nvPr>
        </p:nvPicPr>
        <p:blipFill>
          <a:blip r:embed="rId9"/>
          <a:stretch>
            <a:fillRect/>
          </a:stretch>
        </p:blipFill>
        <p:spPr>
          <a:xfrm>
            <a:off x="358898" y="959375"/>
            <a:ext cx="6376610" cy="4431744"/>
          </a:xfrm>
          <a:noFill/>
        </p:spPr>
      </p:pic>
    </p:spTree>
    <p:extLst>
      <p:ext uri="{BB962C8B-B14F-4D97-AF65-F5344CB8AC3E}">
        <p14:creationId xmlns:p14="http://schemas.microsoft.com/office/powerpoint/2010/main" val="2453011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Look At The Top 5 Lithium-Ion Battery Manufacturers In 2019 | Seeking  Alpha">
            <a:extLst>
              <a:ext uri="{FF2B5EF4-FFF2-40B4-BE49-F238E27FC236}">
                <a16:creationId xmlns:a16="http://schemas.microsoft.com/office/drawing/2014/main" id="{664FA1F1-8C61-45A6-AD3F-136B89FE47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77" y="959375"/>
            <a:ext cx="5843128" cy="3743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36A11B54-A312-9249-8D9A-8B7D2895714C}"/>
              </a:ext>
            </a:extLst>
          </p:cNvPr>
          <p:cNvSpPr>
            <a:spLocks noGrp="1"/>
          </p:cNvSpPr>
          <p:nvPr>
            <p:ph type="body" sz="quarter" idx="13"/>
          </p:nvPr>
        </p:nvSpPr>
        <p:spPr>
          <a:xfrm>
            <a:off x="0" y="-675237"/>
            <a:ext cx="7178675" cy="447524"/>
          </a:xfrm>
        </p:spPr>
        <p:txBody>
          <a:bodyPr>
            <a:normAutofit fontScale="92500" lnSpcReduction="10000"/>
          </a:bodyPr>
          <a:lstStyle/>
          <a:p>
            <a:r>
              <a:rPr lang="en-US" dirty="0"/>
              <a:t>EDGE and Telecom needs</a:t>
            </a:r>
          </a:p>
        </p:txBody>
      </p:sp>
      <p:sp>
        <p:nvSpPr>
          <p:cNvPr id="5" name="Title 4">
            <a:extLst>
              <a:ext uri="{FF2B5EF4-FFF2-40B4-BE49-F238E27FC236}">
                <a16:creationId xmlns:a16="http://schemas.microsoft.com/office/drawing/2014/main" id="{FE67296E-9DA0-BE40-90A8-BFA522244169}"/>
              </a:ext>
            </a:extLst>
          </p:cNvPr>
          <p:cNvSpPr>
            <a:spLocks noGrp="1"/>
          </p:cNvSpPr>
          <p:nvPr>
            <p:ph type="title"/>
          </p:nvPr>
        </p:nvSpPr>
        <p:spPr>
          <a:xfrm>
            <a:off x="0" y="-1389491"/>
            <a:ext cx="9488557" cy="653129"/>
          </a:xfrm>
        </p:spPr>
        <p:txBody>
          <a:bodyPr/>
          <a:lstStyle/>
          <a:p>
            <a:r>
              <a:rPr lang="en-US" dirty="0"/>
              <a:t>Application Demands</a:t>
            </a:r>
          </a:p>
        </p:txBody>
      </p:sp>
      <p:sp>
        <p:nvSpPr>
          <p:cNvPr id="9" name="Freeform: Shape 8">
            <a:extLst>
              <a:ext uri="{FF2B5EF4-FFF2-40B4-BE49-F238E27FC236}">
                <a16:creationId xmlns:a16="http://schemas.microsoft.com/office/drawing/2014/main" id="{89FEE538-34F4-41F8-B2AB-8BDF4330954B}"/>
              </a:ext>
            </a:extLst>
          </p:cNvPr>
          <p:cNvSpPr/>
          <p:nvPr/>
        </p:nvSpPr>
        <p:spPr>
          <a:xfrm>
            <a:off x="-7033798" y="-2216330"/>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dirty="0"/>
              <a:t>Higher power radios demand more storage capacity</a:t>
            </a:r>
            <a:endParaRPr lang="en-US" sz="1800" kern="1200" dirty="0"/>
          </a:p>
        </p:txBody>
      </p:sp>
      <p:sp>
        <p:nvSpPr>
          <p:cNvPr id="11" name="Oval 10">
            <a:extLst>
              <a:ext uri="{FF2B5EF4-FFF2-40B4-BE49-F238E27FC236}">
                <a16:creationId xmlns:a16="http://schemas.microsoft.com/office/drawing/2014/main" id="{26C59839-BB8A-451F-8540-930850517AD7}"/>
              </a:ext>
            </a:extLst>
          </p:cNvPr>
          <p:cNvSpPr/>
          <p:nvPr/>
        </p:nvSpPr>
        <p:spPr>
          <a:xfrm>
            <a:off x="-7322777" y="-2216329"/>
            <a:ext cx="577957" cy="577957"/>
          </a:xfrm>
          <a:prstGeom prst="ellipse">
            <a:avLst/>
          </a:prstGeom>
          <a:blipFill dpi="0" rotWithShape="1">
            <a:blip r:embed="rId4" cstate="hqprint">
              <a:extLst>
                <a:ext uri="{28A0092B-C50C-407E-A947-70E740481C1C}">
                  <a14:useLocalDpi xmlns:a14="http://schemas.microsoft.com/office/drawing/2010/main"/>
                </a:ext>
              </a:extLst>
            </a:blip>
            <a:srcRect/>
            <a:stretch>
              <a:fillRect l="2184" t="9090" r="3349" b="1347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9CCFF117-2D46-43DD-9223-25F130B58783}"/>
              </a:ext>
            </a:extLst>
          </p:cNvPr>
          <p:cNvSpPr/>
          <p:nvPr/>
        </p:nvSpPr>
        <p:spPr>
          <a:xfrm>
            <a:off x="-7033798" y="-1389491"/>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b="0" i="0" kern="1200"/>
              <a:t>Smaller locations require denser chemistry</a:t>
            </a:r>
            <a:endParaRPr lang="en-US" sz="1800" kern="1200"/>
          </a:p>
        </p:txBody>
      </p:sp>
      <p:sp>
        <p:nvSpPr>
          <p:cNvPr id="14" name="Oval 13">
            <a:extLst>
              <a:ext uri="{FF2B5EF4-FFF2-40B4-BE49-F238E27FC236}">
                <a16:creationId xmlns:a16="http://schemas.microsoft.com/office/drawing/2014/main" id="{BD4E324D-4A5D-4340-9FE5-E7F00220AA45}"/>
              </a:ext>
            </a:extLst>
          </p:cNvPr>
          <p:cNvSpPr/>
          <p:nvPr/>
        </p:nvSpPr>
        <p:spPr>
          <a:xfrm>
            <a:off x="-7322777" y="-1389490"/>
            <a:ext cx="577957" cy="577957"/>
          </a:xfrm>
          <a:prstGeom prst="ellipse">
            <a:avLst/>
          </a:prstGeom>
          <a:blipFill dpi="0" rotWithShape="1">
            <a:blip r:embed="rId5" cstate="hqprint">
              <a:extLst>
                <a:ext uri="{28A0092B-C50C-407E-A947-70E740481C1C}">
                  <a14:useLocalDpi xmlns:a14="http://schemas.microsoft.com/office/drawing/2010/main"/>
                </a:ext>
              </a:extLst>
            </a:blip>
            <a:srcRect/>
            <a:stretch>
              <a:fillRect l="2609" t="19777" r="-559" b="20497"/>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79E8EA7A-B7DB-49F4-B348-A297CA703BE5}"/>
              </a:ext>
            </a:extLst>
          </p:cNvPr>
          <p:cNvSpPr/>
          <p:nvPr/>
        </p:nvSpPr>
        <p:spPr>
          <a:xfrm>
            <a:off x="-7033798" y="-516693"/>
            <a:ext cx="6732519" cy="577959"/>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More locations exponentially increase required infrastructure</a:t>
            </a:r>
            <a:endParaRPr lang="en-US" sz="1800" kern="1200" dirty="0"/>
          </a:p>
        </p:txBody>
      </p:sp>
      <p:sp>
        <p:nvSpPr>
          <p:cNvPr id="16" name="Oval 15">
            <a:extLst>
              <a:ext uri="{FF2B5EF4-FFF2-40B4-BE49-F238E27FC236}">
                <a16:creationId xmlns:a16="http://schemas.microsoft.com/office/drawing/2014/main" id="{9C36E7AB-FA6B-4DC5-9110-487A5665EFF9}"/>
              </a:ext>
            </a:extLst>
          </p:cNvPr>
          <p:cNvSpPr/>
          <p:nvPr/>
        </p:nvSpPr>
        <p:spPr>
          <a:xfrm>
            <a:off x="-7322777" y="-516692"/>
            <a:ext cx="577957" cy="577957"/>
          </a:xfrm>
          <a:prstGeom prst="ellipse">
            <a:avLst/>
          </a:prstGeom>
          <a:blipFill dpi="0" rotWithShape="1">
            <a:blip r:embed="rId6" cstate="hqprint">
              <a:extLst>
                <a:ext uri="{28A0092B-C50C-407E-A947-70E740481C1C}">
                  <a14:useLocalDpi xmlns:a14="http://schemas.microsoft.com/office/drawing/2010/main"/>
                </a:ext>
              </a:extLst>
            </a:blip>
            <a:srcRect/>
            <a:stretch>
              <a:fillRect l="10184" t="7577" r="7738" b="14991"/>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D02C3283-5768-4426-98CC-7B2C7192F474}"/>
              </a:ext>
            </a:extLst>
          </p:cNvPr>
          <p:cNvSpPr/>
          <p:nvPr/>
        </p:nvSpPr>
        <p:spPr>
          <a:xfrm>
            <a:off x="-7033798" y="356105"/>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Regulations require longer runtimes</a:t>
            </a:r>
            <a:endParaRPr lang="en-US" sz="1800" kern="1200"/>
          </a:p>
        </p:txBody>
      </p:sp>
      <p:sp>
        <p:nvSpPr>
          <p:cNvPr id="18" name="Oval 17">
            <a:extLst>
              <a:ext uri="{FF2B5EF4-FFF2-40B4-BE49-F238E27FC236}">
                <a16:creationId xmlns:a16="http://schemas.microsoft.com/office/drawing/2014/main" id="{ED63EA5B-924B-4D1F-9778-2A2D2C915119}"/>
              </a:ext>
            </a:extLst>
          </p:cNvPr>
          <p:cNvSpPr/>
          <p:nvPr/>
        </p:nvSpPr>
        <p:spPr>
          <a:xfrm>
            <a:off x="-7322777" y="356106"/>
            <a:ext cx="577957" cy="577957"/>
          </a:xfrm>
          <a:prstGeom prst="ellipse">
            <a:avLst/>
          </a:prstGeom>
          <a:blipFill dpi="0" rotWithShape="1">
            <a:blip r:embed="rId7" cstate="hqprint">
              <a:extLst>
                <a:ext uri="{28A0092B-C50C-407E-A947-70E740481C1C}">
                  <a14:useLocalDpi xmlns:a14="http://schemas.microsoft.com/office/drawing/2010/main"/>
                </a:ext>
              </a:extLst>
            </a:blip>
            <a:srcRect/>
            <a:stretch>
              <a:fillRect l="14832" t="8832" r="16032" b="13736"/>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F8B9695B-6D65-4418-BCEE-64BFF98BC664}"/>
              </a:ext>
            </a:extLst>
          </p:cNvPr>
          <p:cNvSpPr/>
          <p:nvPr/>
        </p:nvSpPr>
        <p:spPr>
          <a:xfrm>
            <a:off x="-7033798" y="1228902"/>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Lifetime expectations are increasing 10+ years</a:t>
            </a:r>
            <a:endParaRPr lang="en-US" sz="1800" kern="1200"/>
          </a:p>
        </p:txBody>
      </p:sp>
      <p:sp>
        <p:nvSpPr>
          <p:cNvPr id="20" name="Oval 19">
            <a:extLst>
              <a:ext uri="{FF2B5EF4-FFF2-40B4-BE49-F238E27FC236}">
                <a16:creationId xmlns:a16="http://schemas.microsoft.com/office/drawing/2014/main" id="{2174D923-E66C-474B-83F4-C5ABD766FC2D}"/>
              </a:ext>
            </a:extLst>
          </p:cNvPr>
          <p:cNvSpPr/>
          <p:nvPr/>
        </p:nvSpPr>
        <p:spPr>
          <a:xfrm>
            <a:off x="-7322777" y="1228903"/>
            <a:ext cx="577957" cy="577957"/>
          </a:xfrm>
          <a:prstGeom prst="ellipse">
            <a:avLst/>
          </a:prstGeom>
          <a:blipFill dpi="0" rotWithShape="1">
            <a:blip r:embed="rId8" cstate="hqprint">
              <a:extLst>
                <a:ext uri="{28A0092B-C50C-407E-A947-70E740481C1C}">
                  <a14:useLocalDpi xmlns:a14="http://schemas.microsoft.com/office/drawing/2010/main"/>
                </a:ext>
              </a:extLst>
            </a:blip>
            <a:srcRect/>
            <a:stretch>
              <a:fillRect l="8240" t="6240" r="17306" b="16328"/>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C53CF0FF-0387-49DD-AA8C-EF882D44A8BD}"/>
              </a:ext>
            </a:extLst>
          </p:cNvPr>
          <p:cNvSpPr/>
          <p:nvPr/>
        </p:nvSpPr>
        <p:spPr>
          <a:xfrm>
            <a:off x="446156" y="220071"/>
            <a:ext cx="6732519" cy="577958"/>
          </a:xfrm>
          <a:custGeom>
            <a:avLst/>
            <a:gdLst>
              <a:gd name="connsiteX0" fmla="*/ 0 w 6732519"/>
              <a:gd name="connsiteY0" fmla="*/ 0 h 577957"/>
              <a:gd name="connsiteX1" fmla="*/ 6443541 w 6732519"/>
              <a:gd name="connsiteY1" fmla="*/ 0 h 577957"/>
              <a:gd name="connsiteX2" fmla="*/ 6732519 w 6732519"/>
              <a:gd name="connsiteY2" fmla="*/ 288979 h 577957"/>
              <a:gd name="connsiteX3" fmla="*/ 6443541 w 6732519"/>
              <a:gd name="connsiteY3" fmla="*/ 577957 h 577957"/>
              <a:gd name="connsiteX4" fmla="*/ 0 w 6732519"/>
              <a:gd name="connsiteY4" fmla="*/ 577957 h 577957"/>
              <a:gd name="connsiteX5" fmla="*/ 0 w 6732519"/>
              <a:gd name="connsiteY5" fmla="*/ 0 h 5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519" h="577957">
                <a:moveTo>
                  <a:pt x="6732519" y="577956"/>
                </a:moveTo>
                <a:lnTo>
                  <a:pt x="288978" y="577956"/>
                </a:lnTo>
                <a:lnTo>
                  <a:pt x="0" y="288978"/>
                </a:lnTo>
                <a:lnTo>
                  <a:pt x="288978" y="1"/>
                </a:lnTo>
                <a:lnTo>
                  <a:pt x="6732519" y="1"/>
                </a:lnTo>
                <a:lnTo>
                  <a:pt x="6732519" y="577956"/>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99352"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Consumer and EV industries scale manufacturing base</a:t>
            </a:r>
            <a:endParaRPr lang="en-US" sz="1800" kern="1200"/>
          </a:p>
        </p:txBody>
      </p:sp>
      <p:sp>
        <p:nvSpPr>
          <p:cNvPr id="22" name="Oval 21">
            <a:extLst>
              <a:ext uri="{FF2B5EF4-FFF2-40B4-BE49-F238E27FC236}">
                <a16:creationId xmlns:a16="http://schemas.microsoft.com/office/drawing/2014/main" id="{2080C89C-20F5-4CC3-A8DD-E044618C2C33}"/>
              </a:ext>
            </a:extLst>
          </p:cNvPr>
          <p:cNvSpPr/>
          <p:nvPr/>
        </p:nvSpPr>
        <p:spPr>
          <a:xfrm>
            <a:off x="157177" y="220072"/>
            <a:ext cx="577957" cy="577957"/>
          </a:xfrm>
          <a:prstGeom prst="ellipse">
            <a:avLst/>
          </a:prstGeom>
          <a:blipFill dpi="0" rotWithShape="1">
            <a:blip r:embed="rId9" cstate="hqprint">
              <a:extLst>
                <a:ext uri="{28A0092B-C50C-407E-A947-70E740481C1C}">
                  <a14:useLocalDpi xmlns:a14="http://schemas.microsoft.com/office/drawing/2010/main"/>
                </a:ext>
              </a:extLst>
            </a:blip>
            <a:srcRect/>
            <a:stretch>
              <a:fillRect l="4184" t="13513" r="4446" b="9055"/>
            </a:stretch>
          </a:blipFill>
          <a:effectLst>
            <a:softEdge rad="12700"/>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25" name="Content Placeholder 1">
            <a:extLst>
              <a:ext uri="{FF2B5EF4-FFF2-40B4-BE49-F238E27FC236}">
                <a16:creationId xmlns:a16="http://schemas.microsoft.com/office/drawing/2014/main" id="{6ED996D1-E384-4683-882D-8C452BDD1589}"/>
              </a:ext>
            </a:extLst>
          </p:cNvPr>
          <p:cNvSpPr>
            <a:spLocks noGrp="1"/>
          </p:cNvSpPr>
          <p:nvPr>
            <p:ph idx="1"/>
          </p:nvPr>
        </p:nvSpPr>
        <p:spPr>
          <a:xfrm>
            <a:off x="5524486" y="959376"/>
            <a:ext cx="7178674" cy="1624168"/>
          </a:xfrm>
        </p:spPr>
        <p:txBody>
          <a:bodyPr>
            <a:normAutofit/>
          </a:bodyPr>
          <a:lstStyle/>
          <a:p>
            <a:r>
              <a:rPr lang="en-US" sz="2800" dirty="0"/>
              <a:t>Consumer -&gt; EV Demand</a:t>
            </a:r>
          </a:p>
          <a:p>
            <a:r>
              <a:rPr lang="en-US" sz="2800" dirty="0"/>
              <a:t>Cell Cost falling, close to Lead Acid</a:t>
            </a:r>
          </a:p>
        </p:txBody>
      </p:sp>
      <p:sp>
        <p:nvSpPr>
          <p:cNvPr id="26" name="TextBox 25">
            <a:extLst>
              <a:ext uri="{FF2B5EF4-FFF2-40B4-BE49-F238E27FC236}">
                <a16:creationId xmlns:a16="http://schemas.microsoft.com/office/drawing/2014/main" id="{656D4152-1C88-49EC-B6A4-365AEF8E2A11}"/>
              </a:ext>
            </a:extLst>
          </p:cNvPr>
          <p:cNvSpPr txBox="1"/>
          <p:nvPr/>
        </p:nvSpPr>
        <p:spPr>
          <a:xfrm>
            <a:off x="369214" y="6416861"/>
            <a:ext cx="4126585" cy="246221"/>
          </a:xfrm>
          <a:prstGeom prst="rect">
            <a:avLst/>
          </a:prstGeom>
          <a:noFill/>
        </p:spPr>
        <p:txBody>
          <a:bodyPr wrap="square">
            <a:spAutoFit/>
          </a:bodyPr>
          <a:lstStyle/>
          <a:p>
            <a:r>
              <a:rPr lang="en-US" sz="1000" dirty="0"/>
              <a:t>Images courtesy: Seeking Alpha,  Bloomberg</a:t>
            </a:r>
          </a:p>
        </p:txBody>
      </p:sp>
      <p:pic>
        <p:nvPicPr>
          <p:cNvPr id="4100" name="Picture 4" descr="Battery prices have fallen 88 percent over the last decade | Ars Technica">
            <a:extLst>
              <a:ext uri="{FF2B5EF4-FFF2-40B4-BE49-F238E27FC236}">
                <a16:creationId xmlns:a16="http://schemas.microsoft.com/office/drawing/2014/main" id="{4A54EE69-DC7F-4F87-AAF4-CAD5653AEA6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192823" y="2476500"/>
            <a:ext cx="58420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59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46CC-57B5-B346-A064-DF0E555581CC}"/>
              </a:ext>
            </a:extLst>
          </p:cNvPr>
          <p:cNvSpPr>
            <a:spLocks noGrp="1"/>
          </p:cNvSpPr>
          <p:nvPr>
            <p:ph type="title"/>
          </p:nvPr>
        </p:nvSpPr>
        <p:spPr/>
        <p:txBody>
          <a:bodyPr/>
          <a:lstStyle/>
          <a:p>
            <a:r>
              <a:rPr lang="en-US" dirty="0"/>
              <a:t>Cost or Benefit?</a:t>
            </a:r>
          </a:p>
        </p:txBody>
      </p:sp>
      <p:sp>
        <p:nvSpPr>
          <p:cNvPr id="5" name="Text Placeholder 4">
            <a:extLst>
              <a:ext uri="{FF2B5EF4-FFF2-40B4-BE49-F238E27FC236}">
                <a16:creationId xmlns:a16="http://schemas.microsoft.com/office/drawing/2014/main" id="{824A6381-B30A-4984-9CFA-6578A6A5551A}"/>
              </a:ext>
            </a:extLst>
          </p:cNvPr>
          <p:cNvSpPr>
            <a:spLocks noGrp="1"/>
          </p:cNvSpPr>
          <p:nvPr>
            <p:ph type="body" idx="1"/>
          </p:nvPr>
        </p:nvSpPr>
        <p:spPr/>
        <p:txBody>
          <a:bodyPr/>
          <a:lstStyle/>
          <a:p>
            <a:r>
              <a:rPr lang="en-US" dirty="0"/>
              <a:t>Quantitative analysis – Total Cost of Ownership</a:t>
            </a:r>
          </a:p>
        </p:txBody>
      </p:sp>
    </p:spTree>
    <p:extLst>
      <p:ext uri="{BB962C8B-B14F-4D97-AF65-F5344CB8AC3E}">
        <p14:creationId xmlns:p14="http://schemas.microsoft.com/office/powerpoint/2010/main" val="1263209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A417C3-1D09-46DB-A967-114D5FA18ABC}"/>
              </a:ext>
            </a:extLst>
          </p:cNvPr>
          <p:cNvSpPr>
            <a:spLocks noGrp="1"/>
          </p:cNvSpPr>
          <p:nvPr>
            <p:ph type="title"/>
          </p:nvPr>
        </p:nvSpPr>
        <p:spPr/>
        <p:txBody>
          <a:bodyPr/>
          <a:lstStyle/>
          <a:p>
            <a:r>
              <a:rPr lang="en-US" dirty="0"/>
              <a:t>TCO for Li-ion and VLRA Batteries</a:t>
            </a:r>
          </a:p>
        </p:txBody>
      </p:sp>
      <p:sp>
        <p:nvSpPr>
          <p:cNvPr id="2" name="Text Placeholder 1">
            <a:extLst>
              <a:ext uri="{FF2B5EF4-FFF2-40B4-BE49-F238E27FC236}">
                <a16:creationId xmlns:a16="http://schemas.microsoft.com/office/drawing/2014/main" id="{C95297D4-E863-4E68-A07C-79D946896D89}"/>
              </a:ext>
            </a:extLst>
          </p:cNvPr>
          <p:cNvSpPr txBox="1">
            <a:spLocks/>
          </p:cNvSpPr>
          <p:nvPr/>
        </p:nvSpPr>
        <p:spPr>
          <a:xfrm>
            <a:off x="654173" y="6073480"/>
            <a:ext cx="9348786" cy="6531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4"/>
              </a:buClr>
              <a:buFont typeface="Wingdings" pitchFamily="2" charset="2"/>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Wingdings" pitchFamily="2" charset="2"/>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itchFamily="2" charset="2"/>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39AE4C4D-8AC5-4E31-9D05-5E792F3D0A03}"/>
              </a:ext>
            </a:extLst>
          </p:cNvPr>
          <p:cNvPicPr>
            <a:picLocks noChangeAspect="1"/>
          </p:cNvPicPr>
          <p:nvPr/>
        </p:nvPicPr>
        <p:blipFill>
          <a:blip r:embed="rId3"/>
          <a:stretch>
            <a:fillRect/>
          </a:stretch>
        </p:blipFill>
        <p:spPr>
          <a:xfrm>
            <a:off x="142026" y="1248442"/>
            <a:ext cx="6117803" cy="4932375"/>
          </a:xfrm>
          <a:prstGeom prst="rect">
            <a:avLst/>
          </a:prstGeom>
        </p:spPr>
      </p:pic>
      <p:pic>
        <p:nvPicPr>
          <p:cNvPr id="9" name="Picture 8">
            <a:extLst>
              <a:ext uri="{FF2B5EF4-FFF2-40B4-BE49-F238E27FC236}">
                <a16:creationId xmlns:a16="http://schemas.microsoft.com/office/drawing/2014/main" id="{AC2A9482-7B92-4885-8DC3-1DBEC28F58DB}"/>
              </a:ext>
            </a:extLst>
          </p:cNvPr>
          <p:cNvPicPr>
            <a:picLocks noChangeAspect="1"/>
          </p:cNvPicPr>
          <p:nvPr/>
        </p:nvPicPr>
        <p:blipFill>
          <a:blip r:embed="rId4"/>
          <a:stretch>
            <a:fillRect/>
          </a:stretch>
        </p:blipFill>
        <p:spPr>
          <a:xfrm>
            <a:off x="6175603" y="1545885"/>
            <a:ext cx="6016397" cy="4230152"/>
          </a:xfrm>
          <a:prstGeom prst="rect">
            <a:avLst/>
          </a:prstGeom>
        </p:spPr>
      </p:pic>
    </p:spTree>
    <p:extLst>
      <p:ext uri="{BB962C8B-B14F-4D97-AF65-F5344CB8AC3E}">
        <p14:creationId xmlns:p14="http://schemas.microsoft.com/office/powerpoint/2010/main" val="3086428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A417C3-1D09-46DB-A967-114D5FA18ABC}"/>
              </a:ext>
            </a:extLst>
          </p:cNvPr>
          <p:cNvSpPr>
            <a:spLocks noGrp="1"/>
          </p:cNvSpPr>
          <p:nvPr>
            <p:ph type="title"/>
          </p:nvPr>
        </p:nvSpPr>
        <p:spPr/>
        <p:txBody>
          <a:bodyPr/>
          <a:lstStyle/>
          <a:p>
            <a:r>
              <a:rPr lang="en-US" dirty="0"/>
              <a:t>ROI for Li-ion and VLRA Batteries</a:t>
            </a:r>
          </a:p>
        </p:txBody>
      </p:sp>
      <p:sp>
        <p:nvSpPr>
          <p:cNvPr id="11" name="Content Placeholder 1">
            <a:extLst>
              <a:ext uri="{FF2B5EF4-FFF2-40B4-BE49-F238E27FC236}">
                <a16:creationId xmlns:a16="http://schemas.microsoft.com/office/drawing/2014/main" id="{D76E4536-4FE0-4803-B24F-0B3E3CA7421F}"/>
              </a:ext>
            </a:extLst>
          </p:cNvPr>
          <p:cNvSpPr>
            <a:spLocks noGrp="1"/>
          </p:cNvSpPr>
          <p:nvPr>
            <p:ph idx="1"/>
          </p:nvPr>
        </p:nvSpPr>
        <p:spPr>
          <a:xfrm>
            <a:off x="941193" y="5250245"/>
            <a:ext cx="9404115" cy="2479419"/>
          </a:xfrm>
        </p:spPr>
        <p:txBody>
          <a:bodyPr vert="horz" lIns="91440" tIns="45720" rIns="91440" bIns="45720" rtlCol="0" anchor="t">
            <a:normAutofit/>
          </a:bodyPr>
          <a:lstStyle/>
          <a:p>
            <a:r>
              <a:rPr lang="en-US" sz="1600" dirty="0"/>
              <a:t>Initial Capex investment was only slightly higher for Li-ion</a:t>
            </a:r>
          </a:p>
          <a:p>
            <a:r>
              <a:rPr lang="en-US" sz="1600" dirty="0"/>
              <a:t>Combined Capex/</a:t>
            </a:r>
            <a:r>
              <a:rPr lang="en-US" sz="1600" dirty="0" err="1"/>
              <a:t>Opex</a:t>
            </a:r>
            <a:r>
              <a:rPr lang="en-US" sz="1600" dirty="0"/>
              <a:t> cost for VRLA nearly twice Li-ion over ten year period</a:t>
            </a:r>
            <a:endParaRPr lang="en-US" sz="1600" dirty="0">
              <a:cs typeface="Arial"/>
            </a:endParaRPr>
          </a:p>
          <a:p>
            <a:r>
              <a:rPr lang="en-US" sz="1600" dirty="0">
                <a:solidFill>
                  <a:schemeClr val="tx1"/>
                </a:solidFill>
              </a:rPr>
              <a:t>Breakeven for Li-ion occurs 5 years from deployment IN THIS CASE</a:t>
            </a:r>
          </a:p>
          <a:p>
            <a:r>
              <a:rPr lang="en-US" sz="1600" dirty="0"/>
              <a:t>Calculator Available on Green Cubes Website</a:t>
            </a:r>
            <a:endParaRPr lang="en-US" sz="1600" dirty="0">
              <a:solidFill>
                <a:schemeClr val="tx1"/>
              </a:solidFill>
            </a:endParaRPr>
          </a:p>
        </p:txBody>
      </p:sp>
      <p:pic>
        <p:nvPicPr>
          <p:cNvPr id="5" name="Picture 4">
            <a:extLst>
              <a:ext uri="{FF2B5EF4-FFF2-40B4-BE49-F238E27FC236}">
                <a16:creationId xmlns:a16="http://schemas.microsoft.com/office/drawing/2014/main" id="{72CEE191-A07D-4355-8693-849E49EE92CD}"/>
              </a:ext>
            </a:extLst>
          </p:cNvPr>
          <p:cNvPicPr>
            <a:picLocks noChangeAspect="1"/>
          </p:cNvPicPr>
          <p:nvPr/>
        </p:nvPicPr>
        <p:blipFill>
          <a:blip r:embed="rId3"/>
          <a:stretch>
            <a:fillRect/>
          </a:stretch>
        </p:blipFill>
        <p:spPr>
          <a:xfrm>
            <a:off x="941193" y="1430337"/>
            <a:ext cx="5114987" cy="3487214"/>
          </a:xfrm>
          <a:prstGeom prst="rect">
            <a:avLst/>
          </a:prstGeom>
        </p:spPr>
      </p:pic>
      <p:pic>
        <p:nvPicPr>
          <p:cNvPr id="9" name="Picture 8">
            <a:extLst>
              <a:ext uri="{FF2B5EF4-FFF2-40B4-BE49-F238E27FC236}">
                <a16:creationId xmlns:a16="http://schemas.microsoft.com/office/drawing/2014/main" id="{C12DC2BA-072F-4540-B061-4265427BE142}"/>
              </a:ext>
            </a:extLst>
          </p:cNvPr>
          <p:cNvPicPr>
            <a:picLocks noChangeAspect="1"/>
          </p:cNvPicPr>
          <p:nvPr/>
        </p:nvPicPr>
        <p:blipFill>
          <a:blip r:embed="rId4"/>
          <a:stretch>
            <a:fillRect/>
          </a:stretch>
        </p:blipFill>
        <p:spPr>
          <a:xfrm>
            <a:off x="6318786" y="1430337"/>
            <a:ext cx="5218628" cy="3499407"/>
          </a:xfrm>
          <a:prstGeom prst="rect">
            <a:avLst/>
          </a:prstGeom>
        </p:spPr>
      </p:pic>
    </p:spTree>
    <p:extLst>
      <p:ext uri="{BB962C8B-B14F-4D97-AF65-F5344CB8AC3E}">
        <p14:creationId xmlns:p14="http://schemas.microsoft.com/office/powerpoint/2010/main" val="103688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46CC-57B5-B346-A064-DF0E555581CC}"/>
              </a:ext>
            </a:extLst>
          </p:cNvPr>
          <p:cNvSpPr>
            <a:spLocks noGrp="1"/>
          </p:cNvSpPr>
          <p:nvPr>
            <p:ph type="title"/>
          </p:nvPr>
        </p:nvSpPr>
        <p:spPr/>
        <p:txBody>
          <a:bodyPr/>
          <a:lstStyle/>
          <a:p>
            <a:r>
              <a:rPr lang="en-US" dirty="0"/>
              <a:t>Regulatory Requirements</a:t>
            </a:r>
          </a:p>
        </p:txBody>
      </p:sp>
      <p:sp>
        <p:nvSpPr>
          <p:cNvPr id="5" name="Text Placeholder 4">
            <a:extLst>
              <a:ext uri="{FF2B5EF4-FFF2-40B4-BE49-F238E27FC236}">
                <a16:creationId xmlns:a16="http://schemas.microsoft.com/office/drawing/2014/main" id="{824A6381-B30A-4984-9CFA-6578A6A5551A}"/>
              </a:ext>
            </a:extLst>
          </p:cNvPr>
          <p:cNvSpPr>
            <a:spLocks noGrp="1"/>
          </p:cNvSpPr>
          <p:nvPr>
            <p:ph type="body" idx="1"/>
          </p:nvPr>
        </p:nvSpPr>
        <p:spPr/>
        <p:txBody>
          <a:bodyPr/>
          <a:lstStyle/>
          <a:p>
            <a:r>
              <a:rPr lang="en-US" dirty="0"/>
              <a:t>A Young Industry</a:t>
            </a:r>
          </a:p>
        </p:txBody>
      </p:sp>
    </p:spTree>
    <p:extLst>
      <p:ext uri="{BB962C8B-B14F-4D97-AF65-F5344CB8AC3E}">
        <p14:creationId xmlns:p14="http://schemas.microsoft.com/office/powerpoint/2010/main" val="3458760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33644-D687-6D4F-95D3-398C2A870CD9}"/>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427D3E0-0011-334E-9F87-91D54E0AB3D7}"/>
              </a:ext>
            </a:extLst>
          </p:cNvPr>
          <p:cNvSpPr>
            <a:spLocks noGrp="1"/>
          </p:cNvSpPr>
          <p:nvPr>
            <p:ph idx="1"/>
          </p:nvPr>
        </p:nvSpPr>
        <p:spPr/>
        <p:txBody>
          <a:bodyPr>
            <a:normAutofit/>
          </a:bodyPr>
          <a:lstStyle/>
          <a:p>
            <a:r>
              <a:rPr lang="en-US" dirty="0"/>
              <a:t>Speakers</a:t>
            </a:r>
          </a:p>
          <a:p>
            <a:r>
              <a:rPr lang="en-US" dirty="0"/>
              <a:t>Introduction</a:t>
            </a:r>
          </a:p>
          <a:p>
            <a:r>
              <a:rPr lang="en-US" dirty="0"/>
              <a:t>Applications</a:t>
            </a:r>
          </a:p>
          <a:p>
            <a:r>
              <a:rPr lang="en-US" dirty="0"/>
              <a:t>Lithium Basics</a:t>
            </a:r>
          </a:p>
          <a:p>
            <a:r>
              <a:rPr lang="en-US" dirty="0"/>
              <a:t>Market Drivers</a:t>
            </a:r>
          </a:p>
          <a:p>
            <a:r>
              <a:rPr lang="en-US" dirty="0"/>
              <a:t>Regulatory</a:t>
            </a:r>
          </a:p>
          <a:p>
            <a:r>
              <a:rPr lang="en-US" dirty="0"/>
              <a:t>Further Reading</a:t>
            </a:r>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949BFD9B-2A87-F446-88ED-35A43CD72C9B}"/>
              </a:ext>
            </a:extLst>
          </p:cNvPr>
          <p:cNvSpPr>
            <a:spLocks noGrp="1"/>
          </p:cNvSpPr>
          <p:nvPr>
            <p:ph type="body" sz="half" idx="2"/>
          </p:nvPr>
        </p:nvSpPr>
        <p:spPr/>
        <p:txBody>
          <a:bodyPr>
            <a:normAutofit/>
          </a:bodyPr>
          <a:lstStyle/>
          <a:p>
            <a:r>
              <a:rPr lang="en-US" sz="2400" b="0" i="0" dirty="0">
                <a:solidFill>
                  <a:srgbClr val="656565"/>
                </a:solidFill>
                <a:effectLst/>
                <a:latin typeface="Open Sans" panose="020B0606030504020204" pitchFamily="34" charset="0"/>
              </a:rPr>
              <a:t>Lithium batteries are being deployed in more stationary UPS and backup power applications and displacing lead acid batteries. But why are Lithium batteries growing in 5G telecom and EDGE deployments now? </a:t>
            </a:r>
            <a:endParaRPr lang="en-US" sz="2000" dirty="0"/>
          </a:p>
        </p:txBody>
      </p:sp>
    </p:spTree>
    <p:extLst>
      <p:ext uri="{BB962C8B-B14F-4D97-AF65-F5344CB8AC3E}">
        <p14:creationId xmlns:p14="http://schemas.microsoft.com/office/powerpoint/2010/main" val="2107002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
            <a:extLst>
              <a:ext uri="{FF2B5EF4-FFF2-40B4-BE49-F238E27FC236}">
                <a16:creationId xmlns:a16="http://schemas.microsoft.com/office/drawing/2014/main" id="{1CA4C3AA-CEBA-4A25-A58C-EC852F594BD3}"/>
              </a:ext>
            </a:extLst>
          </p:cNvPr>
          <p:cNvGraphicFramePr>
            <a:graphicFrameLocks noGrp="1"/>
          </p:cNvGraphicFramePr>
          <p:nvPr>
            <p:ph idx="1"/>
            <p:extLst>
              <p:ext uri="{D42A27DB-BD31-4B8C-83A1-F6EECF244321}">
                <p14:modId xmlns:p14="http://schemas.microsoft.com/office/powerpoint/2010/main" val="2219852855"/>
              </p:ext>
            </p:extLst>
          </p:nvPr>
        </p:nvGraphicFramePr>
        <p:xfrm>
          <a:off x="692708" y="2141537"/>
          <a:ext cx="3574492" cy="4039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19374A6D-AD9B-664D-80EC-624F72831750}"/>
              </a:ext>
            </a:extLst>
          </p:cNvPr>
          <p:cNvSpPr>
            <a:spLocks noGrp="1"/>
          </p:cNvSpPr>
          <p:nvPr>
            <p:ph type="body" sz="quarter" idx="13"/>
          </p:nvPr>
        </p:nvSpPr>
        <p:spPr/>
        <p:txBody>
          <a:bodyPr>
            <a:normAutofit fontScale="92500" lnSpcReduction="10000"/>
          </a:bodyPr>
          <a:lstStyle/>
          <a:p>
            <a:r>
              <a:rPr lang="en-US" dirty="0"/>
              <a:t>Transportation, Installation, Safety</a:t>
            </a:r>
          </a:p>
        </p:txBody>
      </p:sp>
      <p:sp>
        <p:nvSpPr>
          <p:cNvPr id="4" name="Title 3">
            <a:extLst>
              <a:ext uri="{FF2B5EF4-FFF2-40B4-BE49-F238E27FC236}">
                <a16:creationId xmlns:a16="http://schemas.microsoft.com/office/drawing/2014/main" id="{96FC8D21-7687-E341-AB46-E046DF9033FB}"/>
              </a:ext>
            </a:extLst>
          </p:cNvPr>
          <p:cNvSpPr>
            <a:spLocks noGrp="1"/>
          </p:cNvSpPr>
          <p:nvPr>
            <p:ph type="title"/>
          </p:nvPr>
        </p:nvSpPr>
        <p:spPr/>
        <p:txBody>
          <a:bodyPr/>
          <a:lstStyle/>
          <a:p>
            <a:r>
              <a:rPr lang="en-US" dirty="0"/>
              <a:t>Lithium Ion Regulations</a:t>
            </a:r>
          </a:p>
        </p:txBody>
      </p:sp>
      <p:pic>
        <p:nvPicPr>
          <p:cNvPr id="7" name="Picture 6">
            <a:extLst>
              <a:ext uri="{FF2B5EF4-FFF2-40B4-BE49-F238E27FC236}">
                <a16:creationId xmlns:a16="http://schemas.microsoft.com/office/drawing/2014/main" id="{7866731A-A088-4018-9F33-F087CAD6974F}"/>
              </a:ext>
            </a:extLst>
          </p:cNvPr>
          <p:cNvPicPr>
            <a:picLocks noChangeAspect="1"/>
          </p:cNvPicPr>
          <p:nvPr/>
        </p:nvPicPr>
        <p:blipFill>
          <a:blip r:embed="rId7"/>
          <a:stretch>
            <a:fillRect/>
          </a:stretch>
        </p:blipFill>
        <p:spPr>
          <a:xfrm>
            <a:off x="6985003" y="443549"/>
            <a:ext cx="1181100" cy="1285875"/>
          </a:xfrm>
          <a:prstGeom prst="rect">
            <a:avLst/>
          </a:prstGeom>
        </p:spPr>
      </p:pic>
      <p:pic>
        <p:nvPicPr>
          <p:cNvPr id="9" name="Picture 8">
            <a:extLst>
              <a:ext uri="{FF2B5EF4-FFF2-40B4-BE49-F238E27FC236}">
                <a16:creationId xmlns:a16="http://schemas.microsoft.com/office/drawing/2014/main" id="{F7F3B94E-06CF-431F-9D85-825CF4DF9F61}"/>
              </a:ext>
            </a:extLst>
          </p:cNvPr>
          <p:cNvPicPr>
            <a:picLocks noChangeAspect="1"/>
          </p:cNvPicPr>
          <p:nvPr/>
        </p:nvPicPr>
        <p:blipFill>
          <a:blip r:embed="rId8"/>
          <a:stretch>
            <a:fillRect/>
          </a:stretch>
        </p:blipFill>
        <p:spPr>
          <a:xfrm rot="16200000">
            <a:off x="8324856" y="524511"/>
            <a:ext cx="1504950" cy="1123950"/>
          </a:xfrm>
          <a:prstGeom prst="rect">
            <a:avLst/>
          </a:prstGeom>
        </p:spPr>
      </p:pic>
      <p:pic>
        <p:nvPicPr>
          <p:cNvPr id="12" name="Picture 11">
            <a:extLst>
              <a:ext uri="{FF2B5EF4-FFF2-40B4-BE49-F238E27FC236}">
                <a16:creationId xmlns:a16="http://schemas.microsoft.com/office/drawing/2014/main" id="{3D25FBC3-BC9F-47AD-8B52-8FC7F24555B7}"/>
              </a:ext>
            </a:extLst>
          </p:cNvPr>
          <p:cNvPicPr>
            <a:picLocks noChangeAspect="1"/>
          </p:cNvPicPr>
          <p:nvPr/>
        </p:nvPicPr>
        <p:blipFill>
          <a:blip r:embed="rId9"/>
          <a:srcRect/>
          <a:stretch/>
        </p:blipFill>
        <p:spPr>
          <a:xfrm>
            <a:off x="5582481" y="2586903"/>
            <a:ext cx="5821137" cy="3148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516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B9D70-F520-0248-AB21-5995327326A6}"/>
              </a:ext>
            </a:extLst>
          </p:cNvPr>
          <p:cNvSpPr>
            <a:spLocks noGrp="1"/>
          </p:cNvSpPr>
          <p:nvPr>
            <p:ph type="title"/>
          </p:nvPr>
        </p:nvSpPr>
        <p:spPr>
          <a:xfrm>
            <a:off x="818404" y="2656771"/>
            <a:ext cx="5672337" cy="1330177"/>
          </a:xfrm>
        </p:spPr>
        <p:txBody>
          <a:bodyPr>
            <a:normAutofit fontScale="90000"/>
          </a:bodyPr>
          <a:lstStyle/>
          <a:p>
            <a:r>
              <a:rPr lang="en-US" b="1" dirty="0"/>
              <a:t>How can Li-Ion help you?</a:t>
            </a:r>
          </a:p>
        </p:txBody>
      </p:sp>
      <p:sp>
        <p:nvSpPr>
          <p:cNvPr id="7" name="Content Placeholder 6">
            <a:extLst>
              <a:ext uri="{FF2B5EF4-FFF2-40B4-BE49-F238E27FC236}">
                <a16:creationId xmlns:a16="http://schemas.microsoft.com/office/drawing/2014/main" id="{A3F217D1-6A1D-814F-A4B8-E7583FBFCD3B}"/>
              </a:ext>
            </a:extLst>
          </p:cNvPr>
          <p:cNvSpPr>
            <a:spLocks noGrp="1"/>
          </p:cNvSpPr>
          <p:nvPr>
            <p:ph sz="quarter" idx="11"/>
          </p:nvPr>
        </p:nvSpPr>
        <p:spPr>
          <a:xfrm>
            <a:off x="818403" y="4343960"/>
            <a:ext cx="5559853" cy="470086"/>
          </a:xfrm>
        </p:spPr>
        <p:txBody>
          <a:bodyPr>
            <a:noAutofit/>
          </a:bodyPr>
          <a:lstStyle/>
          <a:p>
            <a:r>
              <a:rPr lang="en-US" sz="2000" dirty="0"/>
              <a:t>EDGE or Telecom, Lithium-Ion backup power can enable smaller, lighter, less expensive, and higher performing assets for service providers around the world.</a:t>
            </a:r>
          </a:p>
        </p:txBody>
      </p:sp>
      <p:pic>
        <p:nvPicPr>
          <p:cNvPr id="10" name="Picture Placeholder 9" descr="A picture containing text&#10;&#10;Description automatically generated">
            <a:extLst>
              <a:ext uri="{FF2B5EF4-FFF2-40B4-BE49-F238E27FC236}">
                <a16:creationId xmlns:a16="http://schemas.microsoft.com/office/drawing/2014/main" id="{1D8ADD8F-9152-488F-8CF7-75E1D95BC97A}"/>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70442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FF304-26F0-42FA-8A8F-C60F22B6C4CE}"/>
              </a:ext>
            </a:extLst>
          </p:cNvPr>
          <p:cNvSpPr txBox="1">
            <a:spLocks/>
          </p:cNvSpPr>
          <p:nvPr/>
        </p:nvSpPr>
        <p:spPr>
          <a:xfrm>
            <a:off x="1475232" y="4189229"/>
            <a:ext cx="10515600" cy="1330177"/>
          </a:xfrm>
          <a:prstGeom prst="rect">
            <a:avLst/>
          </a:prstGeom>
        </p:spPr>
        <p:txBody>
          <a:bodyPr vert="horz" lIns="91440" tIns="45719" rIns="91440" bIns="45719"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r"/>
            <a:r>
              <a:rPr lang="en-US" sz="8000" b="1" dirty="0">
                <a:solidFill>
                  <a:schemeClr val="tx1"/>
                </a:solidFill>
                <a:latin typeface="+mj-lt"/>
              </a:rPr>
              <a:t>Questions?</a:t>
            </a:r>
          </a:p>
        </p:txBody>
      </p:sp>
    </p:spTree>
    <p:extLst>
      <p:ext uri="{BB962C8B-B14F-4D97-AF65-F5344CB8AC3E}">
        <p14:creationId xmlns:p14="http://schemas.microsoft.com/office/powerpoint/2010/main" val="3580098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B59E0-25B1-4059-89DE-2C7A34BA9AF9}"/>
              </a:ext>
            </a:extLst>
          </p:cNvPr>
          <p:cNvSpPr txBox="1">
            <a:spLocks/>
          </p:cNvSpPr>
          <p:nvPr/>
        </p:nvSpPr>
        <p:spPr>
          <a:xfrm>
            <a:off x="1475232" y="4189229"/>
            <a:ext cx="10515600" cy="1330177"/>
          </a:xfrm>
          <a:prstGeom prst="rect">
            <a:avLst/>
          </a:prstGeom>
        </p:spPr>
        <p:txBody>
          <a:bodyPr vert="horz" lIns="91440" tIns="45719" rIns="91440" bIns="45719"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r"/>
            <a:r>
              <a:rPr lang="en-US" sz="8000" b="1" dirty="0">
                <a:solidFill>
                  <a:schemeClr val="tx1"/>
                </a:solidFill>
                <a:latin typeface="+mj-lt"/>
              </a:rPr>
              <a:t>THANK YOU</a:t>
            </a:r>
          </a:p>
        </p:txBody>
      </p:sp>
    </p:spTree>
    <p:extLst>
      <p:ext uri="{BB962C8B-B14F-4D97-AF65-F5344CB8AC3E}">
        <p14:creationId xmlns:p14="http://schemas.microsoft.com/office/powerpoint/2010/main" val="105728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7F9118-5683-4F1B-A648-AC11D510C7D2}"/>
              </a:ext>
            </a:extLst>
          </p:cNvPr>
          <p:cNvSpPr>
            <a:spLocks noGrp="1"/>
          </p:cNvSpPr>
          <p:nvPr>
            <p:ph idx="1"/>
          </p:nvPr>
        </p:nvSpPr>
        <p:spPr>
          <a:xfrm>
            <a:off x="861462" y="1715516"/>
            <a:ext cx="5586067" cy="4039272"/>
          </a:xfrm>
        </p:spPr>
        <p:txBody>
          <a:bodyPr>
            <a:normAutofit lnSpcReduction="10000"/>
          </a:bodyPr>
          <a:lstStyle/>
          <a:p>
            <a:pPr marL="0" indent="0">
              <a:lnSpc>
                <a:spcPct val="100000"/>
              </a:lnSpc>
              <a:buNone/>
            </a:pPr>
            <a:r>
              <a:rPr lang="en-US" sz="2400" dirty="0"/>
              <a:t>Green Cubes designs and manufactures rechargeable lithium-ion battery solutions that are safe and accessible.  Our solutions ease the migration away from Lead Acid, Internal Combustion Engines (ICE), and other older technologies. </a:t>
            </a:r>
          </a:p>
          <a:p>
            <a:pPr marL="0" indent="0">
              <a:lnSpc>
                <a:spcPct val="100000"/>
              </a:lnSpc>
              <a:buNone/>
            </a:pPr>
            <a:endParaRPr lang="en-US" sz="2400" dirty="0"/>
          </a:p>
          <a:p>
            <a:pPr marL="0" indent="0">
              <a:lnSpc>
                <a:spcPct val="100000"/>
              </a:lnSpc>
              <a:buNone/>
            </a:pPr>
            <a:r>
              <a:rPr lang="en-US" sz="2400" dirty="0"/>
              <a:t>Our vision is to design platforms to help accelerate the adoption of clean energy mediums.</a:t>
            </a:r>
          </a:p>
        </p:txBody>
      </p:sp>
      <p:sp>
        <p:nvSpPr>
          <p:cNvPr id="3" name="Text Placeholder 2">
            <a:extLst>
              <a:ext uri="{FF2B5EF4-FFF2-40B4-BE49-F238E27FC236}">
                <a16:creationId xmlns:a16="http://schemas.microsoft.com/office/drawing/2014/main" id="{FFE16690-0B30-4299-8604-FE85C30A0F9F}"/>
              </a:ext>
            </a:extLst>
          </p:cNvPr>
          <p:cNvSpPr>
            <a:spLocks noGrp="1"/>
          </p:cNvSpPr>
          <p:nvPr>
            <p:ph type="body" sz="quarter" idx="13"/>
          </p:nvPr>
        </p:nvSpPr>
        <p:spPr>
          <a:xfrm>
            <a:off x="838200" y="923842"/>
            <a:ext cx="7178675" cy="447524"/>
          </a:xfrm>
        </p:spPr>
        <p:txBody>
          <a:bodyPr>
            <a:normAutofit lnSpcReduction="10000"/>
          </a:bodyPr>
          <a:lstStyle/>
          <a:p>
            <a:r>
              <a:rPr lang="en-US" dirty="0"/>
              <a:t>The Power to Perform</a:t>
            </a:r>
          </a:p>
        </p:txBody>
      </p:sp>
      <p:sp>
        <p:nvSpPr>
          <p:cNvPr id="4" name="Title 3">
            <a:extLst>
              <a:ext uri="{FF2B5EF4-FFF2-40B4-BE49-F238E27FC236}">
                <a16:creationId xmlns:a16="http://schemas.microsoft.com/office/drawing/2014/main" id="{AF069920-F93A-4D48-A6B7-C1970F9983AD}"/>
              </a:ext>
            </a:extLst>
          </p:cNvPr>
          <p:cNvSpPr>
            <a:spLocks noGrp="1"/>
          </p:cNvSpPr>
          <p:nvPr>
            <p:ph type="title"/>
          </p:nvPr>
        </p:nvSpPr>
        <p:spPr>
          <a:xfrm>
            <a:off x="838200" y="282323"/>
            <a:ext cx="7178675" cy="653129"/>
          </a:xfrm>
        </p:spPr>
        <p:txBody>
          <a:bodyPr/>
          <a:lstStyle/>
          <a:p>
            <a:r>
              <a:rPr lang="en-US" dirty="0"/>
              <a:t>Our Value Proposition</a:t>
            </a:r>
          </a:p>
        </p:txBody>
      </p:sp>
      <p:pic>
        <p:nvPicPr>
          <p:cNvPr id="7" name="Picture Placeholder 6">
            <a:extLst>
              <a:ext uri="{FF2B5EF4-FFF2-40B4-BE49-F238E27FC236}">
                <a16:creationId xmlns:a16="http://schemas.microsoft.com/office/drawing/2014/main" id="{8F550C60-8B28-46E1-9946-4810688F536B}"/>
              </a:ext>
            </a:extLst>
          </p:cNvPr>
          <p:cNvPicPr>
            <a:picLocks noGrp="1" noChangeAspect="1"/>
          </p:cNvPicPr>
          <p:nvPr>
            <p:ph type="pic" sz="quarter" idx="14"/>
          </p:nvPr>
        </p:nvPicPr>
        <p:blipFill>
          <a:blip r:embed="rId5" cstate="email">
            <a:extLst>
              <a:ext uri="{28A0092B-C50C-407E-A947-70E740481C1C}">
                <a14:useLocalDpi xmlns:a14="http://schemas.microsoft.com/office/drawing/2010/main"/>
              </a:ext>
            </a:extLst>
          </a:blip>
          <a:srcRect/>
          <a:stretch>
            <a:fillRect/>
          </a:stretch>
        </p:blipFill>
        <p:spPr/>
      </p:pic>
      <p:pic>
        <p:nvPicPr>
          <p:cNvPr id="6" name="Audio 5">
            <a:hlinkClick r:id="" action="ppaction://media"/>
            <a:extLst>
              <a:ext uri="{FF2B5EF4-FFF2-40B4-BE49-F238E27FC236}">
                <a16:creationId xmlns:a16="http://schemas.microsoft.com/office/drawing/2014/main" id="{2919B641-8AF1-4B3B-82A4-4BB1AB5346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41862074"/>
      </p:ext>
    </p:extLst>
  </p:cSld>
  <p:clrMapOvr>
    <a:masterClrMapping/>
  </p:clrMapOvr>
  <mc:AlternateContent xmlns:mc="http://schemas.openxmlformats.org/markup-compatibility/2006" xmlns:p14="http://schemas.microsoft.com/office/powerpoint/2010/main">
    <mc:Choice Requires="p14">
      <p:transition spd="slow" p14:dur="2000" advTm="22115"/>
    </mc:Choice>
    <mc:Fallback xmlns="">
      <p:transition spd="slow" advTm="22115"/>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9">
            <a:extLst>
              <a:ext uri="{FF2B5EF4-FFF2-40B4-BE49-F238E27FC236}">
                <a16:creationId xmlns:a16="http://schemas.microsoft.com/office/drawing/2014/main" id="{58804601-D6EC-42C1-9D86-F48A8754B6F4}"/>
              </a:ext>
            </a:extLst>
          </p:cNvPr>
          <p:cNvGraphicFramePr>
            <a:graphicFrameLocks noGrp="1"/>
          </p:cNvGraphicFramePr>
          <p:nvPr/>
        </p:nvGraphicFramePr>
        <p:xfrm>
          <a:off x="1173169" y="728044"/>
          <a:ext cx="8321040" cy="5486400"/>
        </p:xfrm>
        <a:graphic>
          <a:graphicData uri="http://schemas.openxmlformats.org/drawingml/2006/table">
            <a:tbl>
              <a:tblPr firstRow="1" firstCol="1">
                <a:tableStyleId>{5C22544A-7EE6-4342-B048-85BDC9FD1C3A}</a:tableStyleId>
              </a:tblPr>
              <a:tblGrid>
                <a:gridCol w="365760">
                  <a:extLst>
                    <a:ext uri="{9D8B030D-6E8A-4147-A177-3AD203B41FA5}">
                      <a16:colId xmlns:a16="http://schemas.microsoft.com/office/drawing/2014/main" val="772994454"/>
                    </a:ext>
                  </a:extLst>
                </a:gridCol>
                <a:gridCol w="1828800">
                  <a:extLst>
                    <a:ext uri="{9D8B030D-6E8A-4147-A177-3AD203B41FA5}">
                      <a16:colId xmlns:a16="http://schemas.microsoft.com/office/drawing/2014/main" val="1011936550"/>
                    </a:ext>
                  </a:extLst>
                </a:gridCol>
                <a:gridCol w="822960">
                  <a:extLst>
                    <a:ext uri="{9D8B030D-6E8A-4147-A177-3AD203B41FA5}">
                      <a16:colId xmlns:a16="http://schemas.microsoft.com/office/drawing/2014/main" val="3771722286"/>
                    </a:ext>
                  </a:extLst>
                </a:gridCol>
                <a:gridCol w="1828800">
                  <a:extLst>
                    <a:ext uri="{9D8B030D-6E8A-4147-A177-3AD203B41FA5}">
                      <a16:colId xmlns:a16="http://schemas.microsoft.com/office/drawing/2014/main" val="414062936"/>
                    </a:ext>
                  </a:extLst>
                </a:gridCol>
                <a:gridCol w="822960">
                  <a:extLst>
                    <a:ext uri="{9D8B030D-6E8A-4147-A177-3AD203B41FA5}">
                      <a16:colId xmlns:a16="http://schemas.microsoft.com/office/drawing/2014/main" val="717180163"/>
                    </a:ext>
                  </a:extLst>
                </a:gridCol>
                <a:gridCol w="1828800">
                  <a:extLst>
                    <a:ext uri="{9D8B030D-6E8A-4147-A177-3AD203B41FA5}">
                      <a16:colId xmlns:a16="http://schemas.microsoft.com/office/drawing/2014/main" val="2478775497"/>
                    </a:ext>
                  </a:extLst>
                </a:gridCol>
                <a:gridCol w="822960">
                  <a:extLst>
                    <a:ext uri="{9D8B030D-6E8A-4147-A177-3AD203B41FA5}">
                      <a16:colId xmlns:a16="http://schemas.microsoft.com/office/drawing/2014/main" val="790210534"/>
                    </a:ext>
                  </a:extLst>
                </a:gridCol>
              </a:tblGrid>
              <a:tr h="365760">
                <a:tc rowSpan="2">
                  <a:txBody>
                    <a:bodyPr/>
                    <a:lstStyle/>
                    <a:p>
                      <a:pPr algn="ctr"/>
                      <a:r>
                        <a:rPr lang="en-US" sz="1200" dirty="0">
                          <a:latin typeface="Calibri" panose="020F0502020204030204" pitchFamily="34" charset="0"/>
                          <a:cs typeface="Calibri" panose="020F0502020204030204" pitchFamily="34" charset="0"/>
                        </a:rPr>
                        <a:t>Segment</a:t>
                      </a: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05616"/>
                    </a:solidFill>
                  </a:tcPr>
                </a:tc>
                <a:tc>
                  <a:txBody>
                    <a:bodyPr/>
                    <a:lstStyle/>
                    <a:p>
                      <a:pPr algn="ctr"/>
                      <a:r>
                        <a:rPr lang="en-US" sz="1400" dirty="0">
                          <a:latin typeface="Calibri" panose="020F0502020204030204" pitchFamily="34" charset="0"/>
                          <a:cs typeface="Calibri" panose="020F0502020204030204" pitchFamily="34" charset="0"/>
                        </a:rPr>
                        <a:t>Mobile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05616"/>
                    </a:solid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lang="en-US" sz="800" dirty="0">
                        <a:latin typeface="Calibri" panose="020F0502020204030204" pitchFamily="34" charset="0"/>
                        <a:cs typeface="Calibri" panose="020F0502020204030204" pitchFamily="34" charset="0"/>
                      </a:endParaRPr>
                    </a:p>
                  </a:txBody>
                  <a:tcPr anchor="ctr">
                    <a:lnL w="1905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400">
                          <a:latin typeface="Calibri" panose="020F0502020204030204" pitchFamily="34" charset="0"/>
                          <a:cs typeface="Calibri" panose="020F0502020204030204" pitchFamily="34" charset="0"/>
                        </a:rPr>
                        <a:t>Motive</a:t>
                      </a: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05616"/>
                    </a:solid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lang="en-US" sz="800" dirty="0">
                        <a:latin typeface="Calibri" panose="020F0502020204030204" pitchFamily="34" charset="0"/>
                        <a:cs typeface="Calibri" panose="020F0502020204030204" pitchFamily="34" charset="0"/>
                      </a:endParaRPr>
                    </a:p>
                  </a:txBody>
                  <a:tcPr anchor="ctr">
                    <a:lnL w="1905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400">
                          <a:latin typeface="Calibri" panose="020F0502020204030204" pitchFamily="34" charset="0"/>
                          <a:cs typeface="Calibri" panose="020F0502020204030204" pitchFamily="34" charset="0"/>
                        </a:rPr>
                        <a:t>Stationary</a:t>
                      </a: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05616"/>
                    </a:solid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lang="en-US" sz="800" dirty="0">
                        <a:latin typeface="Calibri" panose="020F0502020204030204" pitchFamily="34" charset="0"/>
                        <a:cs typeface="Calibri" panose="020F0502020204030204"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948662300"/>
                  </a:ext>
                </a:extLst>
              </a:tr>
              <a:tr h="1645920">
                <a:tc vMerge="1">
                  <a:txBody>
                    <a:bodyPr/>
                    <a:lstStyle/>
                    <a:p>
                      <a:endParaRPr lang="en-US"/>
                    </a:p>
                  </a:txBody>
                  <a:tcPr/>
                </a:tc>
                <a:tc gridSpan="2">
                  <a:txBody>
                    <a:bodyPr/>
                    <a:lstStyle/>
                    <a:p>
                      <a:endParaRPr lang="en-US">
                        <a:latin typeface="Calibri" panose="020F0502020204030204" pitchFamily="34" charset="0"/>
                        <a:cs typeface="Calibri" panose="020F0502020204030204" pitchFamily="34" charset="0"/>
                      </a:endParaRPr>
                    </a:p>
                  </a:txBody>
                  <a:tcPr>
                    <a:lnL w="1905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hMerge="1">
                  <a:txBody>
                    <a:bodyPr/>
                    <a:lstStyle/>
                    <a:p>
                      <a:endParaRPr lang="en-US">
                        <a:latin typeface="Calibri" panose="020F0502020204030204" pitchFamily="34" charset="0"/>
                        <a:cs typeface="Calibri" panose="020F050202020403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hMerge="1">
                  <a:txBody>
                    <a:bodyPr/>
                    <a:lstStyle/>
                    <a:p>
                      <a:endParaRPr lang="en-US">
                        <a:latin typeface="Calibri" panose="020F0502020204030204" pitchFamily="34" charset="0"/>
                        <a:cs typeface="Calibri" panose="020F050202020403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hMerge="1">
                  <a:txBody>
                    <a:bodyPr/>
                    <a:lstStyle/>
                    <a:p>
                      <a:endParaRPr lang="en-US">
                        <a:latin typeface="Calibri" panose="020F0502020204030204" pitchFamily="34" charset="0"/>
                        <a:cs typeface="Calibri" panose="020F050202020403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2520250"/>
                  </a:ext>
                </a:extLst>
              </a:tr>
              <a:tr h="1737360">
                <a:tc>
                  <a:txBody>
                    <a:bodyPr/>
                    <a:lstStyle/>
                    <a:p>
                      <a:pPr algn="ctr"/>
                      <a:r>
                        <a:rPr lang="en-US" sz="1200" dirty="0">
                          <a:latin typeface="Calibri" panose="020F0502020204030204" pitchFamily="34" charset="0"/>
                          <a:cs typeface="Calibri" panose="020F0502020204030204" pitchFamily="34" charset="0"/>
                        </a:rPr>
                        <a:t>Products </a:t>
                      </a: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05616"/>
                    </a:solidFill>
                  </a:tcPr>
                </a:tc>
                <a:tc gridSpan="2">
                  <a:txBody>
                    <a:bodyPr/>
                    <a:lstStyle/>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txBody>
                  <a:tcPr>
                    <a:lnL w="1905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latin typeface="Calibri" panose="020F0502020204030204" pitchFamily="34" charset="0"/>
                        <a:cs typeface="Calibri" panose="020F050202020403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latin typeface="Calibri" panose="020F0502020204030204" pitchFamily="34" charset="0"/>
                        <a:cs typeface="Calibri" panose="020F050202020403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US">
                        <a:latin typeface="Calibri" panose="020F0502020204030204" pitchFamily="34" charset="0"/>
                        <a:cs typeface="Calibri" panose="020F050202020403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3901432"/>
                  </a:ext>
                </a:extLst>
              </a:tr>
              <a:tr h="907223">
                <a:tc>
                  <a:txBody>
                    <a:bodyPr/>
                    <a:lstStyle/>
                    <a:p>
                      <a:pPr algn="ctr"/>
                      <a:r>
                        <a:rPr lang="en-US" sz="1200" dirty="0">
                          <a:latin typeface="Calibri" panose="020F0502020204030204" pitchFamily="34" charset="0"/>
                          <a:cs typeface="Calibri" panose="020F0502020204030204" pitchFamily="34" charset="0"/>
                        </a:rPr>
                        <a:t>Industries</a:t>
                      </a: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05616"/>
                    </a:solidFill>
                  </a:tcPr>
                </a:tc>
                <a:tc gridSpan="2">
                  <a:txBody>
                    <a:bodyPr/>
                    <a:lstStyle/>
                    <a:p>
                      <a:pPr marL="0" marR="0" lvl="0" indent="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None/>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r>
                        <a:rPr lang="en-US" sz="1200" kern="1200" dirty="0">
                          <a:solidFill>
                            <a:schemeClr val="tx1"/>
                          </a:solidFill>
                          <a:latin typeface="Calibri" panose="020F0502020204030204" pitchFamily="34" charset="0"/>
                          <a:ea typeface="+mn-ea"/>
                          <a:cs typeface="Calibri" panose="020F0502020204030204" pitchFamily="34" charset="0"/>
                        </a:rPr>
                        <a:t>Medical </a:t>
                      </a: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r>
                        <a:rPr lang="en-US" sz="1200" kern="1200" dirty="0">
                          <a:solidFill>
                            <a:schemeClr val="tx1"/>
                          </a:solidFill>
                          <a:latin typeface="Calibri" panose="020F0502020204030204" pitchFamily="34" charset="0"/>
                          <a:ea typeface="+mn-ea"/>
                          <a:cs typeface="Calibri" panose="020F0502020204030204" pitchFamily="34" charset="0"/>
                        </a:rPr>
                        <a:t>Industrial / warehousing</a:t>
                      </a: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r>
                        <a:rPr lang="en-US" sz="1200" kern="1200" dirty="0">
                          <a:solidFill>
                            <a:schemeClr val="tx1"/>
                          </a:solidFill>
                          <a:latin typeface="Calibri" panose="020F0502020204030204" pitchFamily="34" charset="0"/>
                          <a:ea typeface="+mn-ea"/>
                          <a:cs typeface="Calibri" panose="020F0502020204030204" pitchFamily="34" charset="0"/>
                        </a:rPr>
                        <a:t>Education</a:t>
                      </a:r>
                    </a:p>
                    <a:p>
                      <a:pPr marL="0" marR="0" lvl="0" indent="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None/>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txBody>
                  <a:tcPr>
                    <a:lnL w="1905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hMerge="1">
                  <a:txBody>
                    <a:bodyPr/>
                    <a:lstStyle/>
                    <a:p>
                      <a:endParaRPr lang="en-US">
                        <a:latin typeface="Calibri" panose="020F0502020204030204" pitchFamily="34" charset="0"/>
                        <a:cs typeface="Calibri" panose="020F050202020403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None/>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r>
                        <a:rPr lang="en-US" sz="1200" kern="1200" dirty="0">
                          <a:solidFill>
                            <a:schemeClr val="tx1"/>
                          </a:solidFill>
                          <a:latin typeface="Calibri" panose="020F0502020204030204" pitchFamily="34" charset="0"/>
                          <a:ea typeface="+mn-ea"/>
                          <a:cs typeface="Calibri" panose="020F0502020204030204" pitchFamily="34" charset="0"/>
                        </a:rPr>
                        <a:t>Industrial / warehousing</a:t>
                      </a: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r>
                        <a:rPr lang="en-US" sz="1200" kern="1200" dirty="0">
                          <a:solidFill>
                            <a:schemeClr val="tx1"/>
                          </a:solidFill>
                          <a:latin typeface="Calibri" panose="020F0502020204030204" pitchFamily="34" charset="0"/>
                          <a:ea typeface="+mn-ea"/>
                          <a:cs typeface="Calibri" panose="020F0502020204030204" pitchFamily="34" charset="0"/>
                        </a:rPr>
                        <a:t>Aviation ground support equipment</a:t>
                      </a: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r>
                        <a:rPr lang="en-US" sz="1200" kern="1200" dirty="0">
                          <a:solidFill>
                            <a:schemeClr val="tx1"/>
                          </a:solidFill>
                          <a:latin typeface="Calibri" panose="020F0502020204030204" pitchFamily="34" charset="0"/>
                          <a:ea typeface="+mn-ea"/>
                          <a:cs typeface="Calibri" panose="020F0502020204030204" pitchFamily="34" charset="0"/>
                        </a:rPr>
                        <a:t>Automated guided vehicles</a:t>
                      </a: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r>
                        <a:rPr lang="en-US" sz="1200" kern="1200" dirty="0">
                          <a:solidFill>
                            <a:schemeClr val="tx1"/>
                          </a:solidFill>
                          <a:latin typeface="Calibri" panose="020F0502020204030204" pitchFamily="34" charset="0"/>
                          <a:ea typeface="+mn-ea"/>
                          <a:cs typeface="Calibri" panose="020F0502020204030204" pitchFamily="34" charset="0"/>
                        </a:rPr>
                        <a:t>Other large ride-on equipment</a:t>
                      </a: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hMerge="1">
                  <a:txBody>
                    <a:bodyPr/>
                    <a:lstStyle/>
                    <a:p>
                      <a:endParaRPr lang="en-US">
                        <a:latin typeface="Calibri" panose="020F0502020204030204" pitchFamily="34" charset="0"/>
                        <a:cs typeface="Calibri" panose="020F050202020403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r>
                        <a:rPr lang="en-US" sz="1200" kern="1200" dirty="0">
                          <a:solidFill>
                            <a:schemeClr val="tx1"/>
                          </a:solidFill>
                          <a:latin typeface="Calibri" panose="020F0502020204030204" pitchFamily="34" charset="0"/>
                          <a:ea typeface="+mn-ea"/>
                          <a:cs typeface="Calibri" panose="020F0502020204030204" pitchFamily="34" charset="0"/>
                        </a:rPr>
                        <a:t>Telecom</a:t>
                      </a: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r>
                        <a:rPr lang="en-US" sz="1200" kern="1200" dirty="0">
                          <a:solidFill>
                            <a:schemeClr val="tx1"/>
                          </a:solidFill>
                          <a:latin typeface="Calibri" panose="020F0502020204030204" pitchFamily="34" charset="0"/>
                          <a:ea typeface="+mn-ea"/>
                          <a:cs typeface="Calibri" panose="020F0502020204030204" pitchFamily="34" charset="0"/>
                        </a:rPr>
                        <a:t>Data centers</a:t>
                      </a:r>
                    </a:p>
                    <a:p>
                      <a:pPr marL="171450" marR="0" lvl="0" indent="-171450" algn="l" defTabSz="914400" rtl="0" eaLnBrk="1" fontAlgn="auto" latinLnBrk="0" hangingPunct="1">
                        <a:lnSpc>
                          <a:spcPct val="100000"/>
                        </a:lnSpc>
                        <a:spcBef>
                          <a:spcPct val="0"/>
                        </a:spcBef>
                        <a:spcAft>
                          <a:spcPct val="0"/>
                        </a:spcAft>
                        <a:buClr>
                          <a:schemeClr val="accent1"/>
                        </a:buClr>
                        <a:buSzTx/>
                        <a:buFont typeface="Arial" panose="020B0604020202020204" pitchFamily="34" charset="0"/>
                        <a:buChar char="•"/>
                        <a:defRPr/>
                      </a:pPr>
                      <a:r>
                        <a:rPr lang="en-US" sz="1200" kern="1200" dirty="0">
                          <a:solidFill>
                            <a:schemeClr val="tx1"/>
                          </a:solidFill>
                          <a:latin typeface="Calibri" panose="020F0502020204030204" pitchFamily="34" charset="0"/>
                          <a:ea typeface="+mn-ea"/>
                          <a:cs typeface="Calibri" panose="020F0502020204030204" pitchFamily="34" charset="0"/>
                        </a:rPr>
                        <a:t>Public and private networks</a:t>
                      </a:r>
                    </a:p>
                  </a:txBody>
                  <a:tcPr>
                    <a:lnL w="12700" cap="flat" cmpd="sng" algn="ctr">
                      <a:solidFill>
                        <a:schemeClr val="bg1">
                          <a:lumMod val="50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hMerge="1">
                  <a:txBody>
                    <a:bodyPr/>
                    <a:lstStyle/>
                    <a:p>
                      <a:endParaRPr lang="en-US">
                        <a:latin typeface="Calibri" panose="020F0502020204030204" pitchFamily="34" charset="0"/>
                        <a:cs typeface="Calibri" panose="020F050202020403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3910753"/>
                  </a:ext>
                </a:extLst>
              </a:tr>
            </a:tbl>
          </a:graphicData>
        </a:graphic>
      </p:graphicFrame>
      <p:pic>
        <p:nvPicPr>
          <p:cNvPr id="16" name="Picture 15">
            <a:extLst>
              <a:ext uri="{FF2B5EF4-FFF2-40B4-BE49-F238E27FC236}">
                <a16:creationId xmlns:a16="http://schemas.microsoft.com/office/drawing/2014/main" id="{9620F510-1B78-4532-8B09-C1A73F8DF64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222290" y="1162540"/>
            <a:ext cx="2589414" cy="1627632"/>
          </a:xfrm>
          <a:prstGeom prst="rect">
            <a:avLst/>
          </a:prstGeom>
          <a:ln>
            <a:noFill/>
          </a:ln>
        </p:spPr>
      </p:pic>
      <p:pic>
        <p:nvPicPr>
          <p:cNvPr id="13" name="Picture 12">
            <a:extLst>
              <a:ext uri="{FF2B5EF4-FFF2-40B4-BE49-F238E27FC236}">
                <a16:creationId xmlns:a16="http://schemas.microsoft.com/office/drawing/2014/main" id="{95CC4EAE-2719-44E6-AA3C-830D0F3B83D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890507" y="1162540"/>
            <a:ext cx="2589414" cy="1627632"/>
          </a:xfrm>
          <a:prstGeom prst="rect">
            <a:avLst/>
          </a:prstGeom>
          <a:ln>
            <a:noFill/>
          </a:ln>
        </p:spPr>
      </p:pic>
      <p:sp>
        <p:nvSpPr>
          <p:cNvPr id="2" name="Title 1">
            <a:extLst>
              <a:ext uri="{FF2B5EF4-FFF2-40B4-BE49-F238E27FC236}">
                <a16:creationId xmlns:a16="http://schemas.microsoft.com/office/drawing/2014/main" id="{3BFB2F96-A7AD-4B6F-8412-5BDC1077DDE8}"/>
              </a:ext>
            </a:extLst>
          </p:cNvPr>
          <p:cNvSpPr>
            <a:spLocks noGrp="1"/>
          </p:cNvSpPr>
          <p:nvPr>
            <p:ph type="title"/>
          </p:nvPr>
        </p:nvSpPr>
        <p:spPr>
          <a:xfrm>
            <a:off x="1064687" y="127222"/>
            <a:ext cx="9488557" cy="653129"/>
          </a:xfrm>
        </p:spPr>
        <p:txBody>
          <a:bodyPr>
            <a:normAutofit/>
          </a:bodyPr>
          <a:lstStyle/>
          <a:p>
            <a:r>
              <a:rPr lang="en-US" sz="3200" dirty="0">
                <a:cs typeface="Calibri" panose="020F0502020204030204" pitchFamily="34" charset="0"/>
              </a:rPr>
              <a:t>Industrial Electrification Across Three Markets</a:t>
            </a:r>
          </a:p>
        </p:txBody>
      </p:sp>
      <p:sp>
        <p:nvSpPr>
          <p:cNvPr id="3" name="Slide Number Placeholder 2">
            <a:extLst>
              <a:ext uri="{FF2B5EF4-FFF2-40B4-BE49-F238E27FC236}">
                <a16:creationId xmlns:a16="http://schemas.microsoft.com/office/drawing/2014/main" id="{3B1A2AD7-8A6B-4704-816F-6D51284F4A52}"/>
              </a:ext>
            </a:extLst>
          </p:cNvPr>
          <p:cNvSpPr>
            <a:spLocks noGrp="1"/>
          </p:cNvSpPr>
          <p:nvPr>
            <p:ph type="sldNum" sz="quarter" idx="4294967295"/>
          </p:nvPr>
        </p:nvSpPr>
        <p:spPr>
          <a:xfrm>
            <a:off x="11639550" y="6464300"/>
            <a:ext cx="552450" cy="298450"/>
          </a:xfrm>
        </p:spPr>
        <p:txBody>
          <a:bodyPr/>
          <a:lstStyle/>
          <a:p>
            <a:fld id="{222BE5AD-61E9-4A77-8B89-043DADBE9F6D}" type="slidenum">
              <a:rPr lang="en-US" smtClean="0"/>
              <a:t>5</a:t>
            </a:fld>
            <a:endParaRPr lang="en-US"/>
          </a:p>
        </p:txBody>
      </p:sp>
      <p:pic>
        <p:nvPicPr>
          <p:cNvPr id="17" name="Picture 16">
            <a:extLst>
              <a:ext uri="{FF2B5EF4-FFF2-40B4-BE49-F238E27FC236}">
                <a16:creationId xmlns:a16="http://schemas.microsoft.com/office/drawing/2014/main" id="{22CDB5C3-BD71-4D91-AAD0-BF48F2ADE2FD}"/>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555465" y="1162540"/>
            <a:ext cx="2589611" cy="1627755"/>
          </a:xfrm>
          <a:prstGeom prst="rect">
            <a:avLst/>
          </a:prstGeom>
          <a:ln>
            <a:noFill/>
          </a:ln>
        </p:spPr>
      </p:pic>
      <p:pic>
        <p:nvPicPr>
          <p:cNvPr id="8" name="Picture 7" descr="A picture containing text&#10;&#10;Description automatically generated">
            <a:extLst>
              <a:ext uri="{FF2B5EF4-FFF2-40B4-BE49-F238E27FC236}">
                <a16:creationId xmlns:a16="http://schemas.microsoft.com/office/drawing/2014/main" id="{0E27CD43-A353-4E7E-71F4-CB25B2F7304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51248" y="3053836"/>
            <a:ext cx="645750" cy="1045975"/>
          </a:xfrm>
          <a:prstGeom prst="rect">
            <a:avLst/>
          </a:prstGeom>
          <a:effectLst>
            <a:softEdge rad="63500"/>
          </a:effectLst>
        </p:spPr>
      </p:pic>
      <p:pic>
        <p:nvPicPr>
          <p:cNvPr id="9" name="Picture 8" descr="Graphical user interface&#10;&#10;Description automatically generated with medium confidence">
            <a:extLst>
              <a:ext uri="{FF2B5EF4-FFF2-40B4-BE49-F238E27FC236}">
                <a16:creationId xmlns:a16="http://schemas.microsoft.com/office/drawing/2014/main" id="{BEE303A3-7590-4BC1-2758-2A5252668E1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64854" y="2947310"/>
            <a:ext cx="978581" cy="733935"/>
          </a:xfrm>
          <a:prstGeom prst="rect">
            <a:avLst/>
          </a:prstGeom>
        </p:spPr>
      </p:pic>
      <p:pic>
        <p:nvPicPr>
          <p:cNvPr id="10" name="Picture 2">
            <a:extLst>
              <a:ext uri="{FF2B5EF4-FFF2-40B4-BE49-F238E27FC236}">
                <a16:creationId xmlns:a16="http://schemas.microsoft.com/office/drawing/2014/main" id="{F8D19876-7FA1-45C6-413B-52FCFDBACC54}"/>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5808966" y="3010480"/>
            <a:ext cx="625456" cy="62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7">
            <a:extLst>
              <a:ext uri="{FF2B5EF4-FFF2-40B4-BE49-F238E27FC236}">
                <a16:creationId xmlns:a16="http://schemas.microsoft.com/office/drawing/2014/main" id="{0A68D91E-BC1D-F9F2-756B-7B394A8EF68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941173" y="3262678"/>
            <a:ext cx="876224" cy="837133"/>
          </a:xfrm>
          <a:prstGeom prst="rect">
            <a:avLst/>
          </a:prstGeom>
        </p:spPr>
      </p:pic>
      <p:pic>
        <p:nvPicPr>
          <p:cNvPr id="19" name="Picture 18">
            <a:extLst>
              <a:ext uri="{FF2B5EF4-FFF2-40B4-BE49-F238E27FC236}">
                <a16:creationId xmlns:a16="http://schemas.microsoft.com/office/drawing/2014/main" id="{D83841CE-938A-54E8-0177-46A9E2F7146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912651" y="4200655"/>
            <a:ext cx="808670" cy="732341"/>
          </a:xfrm>
          <a:prstGeom prst="rect">
            <a:avLst/>
          </a:prstGeom>
        </p:spPr>
      </p:pic>
      <p:pic>
        <p:nvPicPr>
          <p:cNvPr id="20" name="Picture 19">
            <a:extLst>
              <a:ext uri="{FF2B5EF4-FFF2-40B4-BE49-F238E27FC236}">
                <a16:creationId xmlns:a16="http://schemas.microsoft.com/office/drawing/2014/main" id="{ABB0C03E-0C0C-574B-7017-7BEDAE6DD89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716514" y="4200655"/>
            <a:ext cx="740088" cy="662510"/>
          </a:xfrm>
          <a:prstGeom prst="rect">
            <a:avLst/>
          </a:prstGeom>
        </p:spPr>
      </p:pic>
      <p:pic>
        <p:nvPicPr>
          <p:cNvPr id="22" name="Picture 2">
            <a:extLst>
              <a:ext uri="{FF2B5EF4-FFF2-40B4-BE49-F238E27FC236}">
                <a16:creationId xmlns:a16="http://schemas.microsoft.com/office/drawing/2014/main" id="{ACC080F6-83BC-9496-EDB2-9F88FCAF42D9}"/>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l="20408" t="47518" r="24891"/>
          <a:stretch/>
        </p:blipFill>
        <p:spPr bwMode="auto">
          <a:xfrm>
            <a:off x="4524652" y="3959853"/>
            <a:ext cx="1805127" cy="7627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 picture containing computer&#10;&#10;Description automatically generated">
            <a:extLst>
              <a:ext uri="{FF2B5EF4-FFF2-40B4-BE49-F238E27FC236}">
                <a16:creationId xmlns:a16="http://schemas.microsoft.com/office/drawing/2014/main" id="{302ED3A2-4361-0DA0-8EDB-444AA71EE41D}"/>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086501" y="3010480"/>
            <a:ext cx="832381" cy="991839"/>
          </a:xfrm>
          <a:prstGeom prst="rect">
            <a:avLst/>
          </a:prstGeom>
        </p:spPr>
      </p:pic>
      <p:pic>
        <p:nvPicPr>
          <p:cNvPr id="24" name="Picture 23" descr="A picture containing device&#10;&#10;Description automatically generated">
            <a:extLst>
              <a:ext uri="{FF2B5EF4-FFF2-40B4-BE49-F238E27FC236}">
                <a16:creationId xmlns:a16="http://schemas.microsoft.com/office/drawing/2014/main" id="{267925E9-5687-FC3C-7A62-815B755411EA}"/>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6986361" y="4287913"/>
            <a:ext cx="866909" cy="434726"/>
          </a:xfrm>
          <a:prstGeom prst="rect">
            <a:avLst/>
          </a:prstGeom>
        </p:spPr>
      </p:pic>
      <p:pic>
        <p:nvPicPr>
          <p:cNvPr id="36" name="Picture 2">
            <a:extLst>
              <a:ext uri="{FF2B5EF4-FFF2-40B4-BE49-F238E27FC236}">
                <a16:creationId xmlns:a16="http://schemas.microsoft.com/office/drawing/2014/main" id="{B456B47F-4EC1-EF86-2B54-6A350F503D52}"/>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8057815" y="4200655"/>
            <a:ext cx="1422106" cy="81360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1A51782E-F4D1-C532-D3BB-1717EC0083FE}"/>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8182105" y="3118749"/>
            <a:ext cx="1281494" cy="724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683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89F8FF-8C6D-42A7-ACB3-AAB4A5B24F6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09223" y="1044456"/>
            <a:ext cx="2380735" cy="5729146"/>
          </a:xfrm>
          <a:prstGeom prst="rect">
            <a:avLst/>
          </a:prstGeom>
        </p:spPr>
      </p:pic>
      <p:sp>
        <p:nvSpPr>
          <p:cNvPr id="6" name="Content Placeholder 18">
            <a:extLst>
              <a:ext uri="{FF2B5EF4-FFF2-40B4-BE49-F238E27FC236}">
                <a16:creationId xmlns:a16="http://schemas.microsoft.com/office/drawing/2014/main" id="{7655D68A-5935-4C2E-A047-397F54022ECD}"/>
              </a:ext>
            </a:extLst>
          </p:cNvPr>
          <p:cNvSpPr txBox="1">
            <a:spLocks/>
          </p:cNvSpPr>
          <p:nvPr/>
        </p:nvSpPr>
        <p:spPr>
          <a:xfrm>
            <a:off x="534120" y="1053382"/>
            <a:ext cx="3444492" cy="1123653"/>
          </a:xfrm>
          <a:prstGeom prst="rect">
            <a:avLst/>
          </a:prstGeom>
        </p:spPr>
        <p:txBody>
          <a:bodyPr vert="horz" lIns="121920" tIns="60960" rIns="121920" bIns="60960" rtlCol="0">
            <a:normAutofit/>
          </a:bodyPr>
          <a:lstStyle>
            <a:lvl1pPr marL="342891" indent="-342891" algn="l" defTabSz="457189" rtl="0" eaLnBrk="1" latinLnBrk="0" hangingPunct="1">
              <a:spcBef>
                <a:spcPct val="20000"/>
              </a:spcBef>
              <a:buFont typeface="Arial"/>
              <a:buChar char="•"/>
              <a:defRPr sz="2400" kern="1200">
                <a:solidFill>
                  <a:schemeClr val="accent6">
                    <a:lumMod val="75000"/>
                  </a:schemeClr>
                </a:solidFill>
                <a:latin typeface="+mn-lt"/>
                <a:ea typeface="+mn-ea"/>
                <a:cs typeface="+mn-cs"/>
              </a:defRPr>
            </a:lvl1pPr>
            <a:lvl2pPr marL="742932" indent="-285744" algn="l" defTabSz="457189" rtl="0" eaLnBrk="1" latinLnBrk="0" hangingPunct="1">
              <a:spcBef>
                <a:spcPct val="20000"/>
              </a:spcBef>
              <a:buFont typeface="Arial"/>
              <a:buChar char="–"/>
              <a:defRPr sz="2200" kern="1200">
                <a:solidFill>
                  <a:schemeClr val="accent6">
                    <a:lumMod val="75000"/>
                  </a:schemeClr>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chemeClr val="accent6">
                    <a:lumMod val="75000"/>
                  </a:schemeClr>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chemeClr val="accent6">
                    <a:lumMod val="75000"/>
                  </a:schemeClr>
                </a:solidFill>
                <a:latin typeface="+mn-lt"/>
                <a:ea typeface="+mn-ea"/>
                <a:cs typeface="+mn-cs"/>
              </a:defRPr>
            </a:lvl4pPr>
            <a:lvl5pPr marL="2057349" indent="-228594" algn="l" defTabSz="457189" rtl="0" eaLnBrk="1" latinLnBrk="0" hangingPunct="1">
              <a:spcBef>
                <a:spcPct val="20000"/>
              </a:spcBef>
              <a:buFont typeface="Arial"/>
              <a:buChar char="»"/>
              <a:defRPr sz="1200" kern="1200">
                <a:solidFill>
                  <a:schemeClr val="accent6">
                    <a:lumMod val="7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ct val="20000"/>
              </a:spcBef>
              <a:spcAft>
                <a:spcPts val="0"/>
              </a:spcAft>
              <a:buClr>
                <a:srgbClr val="86BB55"/>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Tunga" panose="020B0502040204020203" pitchFamily="34" charset="0"/>
                <a:ea typeface="+mn-ea"/>
                <a:cs typeface="Tunga" panose="020B0502040204020203" pitchFamily="34" charset="0"/>
                <a:sym typeface="Calibri" charset="0"/>
              </a:rPr>
              <a:t>Power Distribution</a:t>
            </a:r>
          </a:p>
          <a:p>
            <a:pPr marL="857218" marR="0" lvl="1" indent="-457177" algn="l" defTabSz="609570" rtl="0" eaLnBrk="1" fontAlgn="auto" latinLnBrk="0" hangingPunct="1">
              <a:lnSpc>
                <a:spcPct val="100000"/>
              </a:lnSpc>
              <a:spcBef>
                <a:spcPct val="20000"/>
              </a:spcBef>
              <a:spcAft>
                <a:spcPts val="0"/>
              </a:spcAft>
              <a:buClr>
                <a:srgbClr val="86BB55"/>
              </a:buClr>
              <a:buSzTx/>
              <a:buFont typeface="Wingdings" pitchFamily="2" charset="2"/>
              <a:buChar char="§"/>
              <a:tabLst/>
              <a:defRPr/>
            </a:pPr>
            <a:endParaRPr kumimoji="0" lang="en-US" sz="800" b="0" i="0" u="none" strike="noStrike" kern="1200" cap="none" spc="0" normalizeH="0" baseline="0" noProof="0" dirty="0">
              <a:ln>
                <a:noFill/>
              </a:ln>
              <a:solidFill>
                <a:srgbClr val="808080">
                  <a:lumMod val="75000"/>
                </a:srgbClr>
              </a:solidFill>
              <a:effectLst/>
              <a:uLnTx/>
              <a:uFillTx/>
              <a:latin typeface="Arial" panose="020B0604020202020204"/>
              <a:ea typeface="+mn-ea"/>
              <a:cs typeface="+mn-cs"/>
              <a:sym typeface="Calibri" charset="0"/>
            </a:endParaRPr>
          </a:p>
          <a:p>
            <a:pPr marL="857218" marR="0" lvl="1" indent="-457177" algn="l" defTabSz="609570" rtl="0" eaLnBrk="1" fontAlgn="auto" latinLnBrk="0" hangingPunct="1">
              <a:lnSpc>
                <a:spcPct val="100000"/>
              </a:lnSpc>
              <a:spcBef>
                <a:spcPct val="20000"/>
              </a:spcBef>
              <a:spcAft>
                <a:spcPts val="0"/>
              </a:spcAft>
              <a:buClr>
                <a:srgbClr val="86BB55"/>
              </a:buClr>
              <a:buSzTx/>
              <a:buFont typeface="Wingdings" pitchFamily="2" charset="2"/>
              <a:buChar char="§"/>
              <a:tabLst/>
              <a:defRPr/>
            </a:pPr>
            <a:endParaRPr kumimoji="0" lang="en-US" sz="700" b="0" i="0" u="none" strike="noStrike" kern="1200" cap="none" spc="0" normalizeH="0" baseline="0" noProof="0" dirty="0">
              <a:ln>
                <a:noFill/>
              </a:ln>
              <a:solidFill>
                <a:srgbClr val="808080">
                  <a:lumMod val="75000"/>
                </a:srgbClr>
              </a:solidFill>
              <a:effectLst/>
              <a:uLnTx/>
              <a:uFillTx/>
              <a:latin typeface="Calibri"/>
              <a:ea typeface="+mn-ea"/>
              <a:cs typeface="+mn-cs"/>
              <a:sym typeface="Calibri" charset="0"/>
            </a:endParaRPr>
          </a:p>
        </p:txBody>
      </p:sp>
      <p:cxnSp>
        <p:nvCxnSpPr>
          <p:cNvPr id="12" name="Connector: Elbow 11">
            <a:extLst>
              <a:ext uri="{FF2B5EF4-FFF2-40B4-BE49-F238E27FC236}">
                <a16:creationId xmlns:a16="http://schemas.microsoft.com/office/drawing/2014/main" id="{8F3DD071-F2A8-457A-8A2E-8CC6C870F5C8}"/>
              </a:ext>
            </a:extLst>
          </p:cNvPr>
          <p:cNvCxnSpPr>
            <a:cxnSpLocks/>
          </p:cNvCxnSpPr>
          <p:nvPr/>
        </p:nvCxnSpPr>
        <p:spPr>
          <a:xfrm>
            <a:off x="3451549" y="1325742"/>
            <a:ext cx="1956339" cy="455433"/>
          </a:xfrm>
          <a:prstGeom prst="bentConnector3">
            <a:avLst>
              <a:gd name="adj1" fmla="val 50000"/>
            </a:avLst>
          </a:prstGeom>
          <a:ln w="57150">
            <a:solidFill>
              <a:schemeClr val="accent1">
                <a:lumMod val="75000"/>
              </a:schemeClr>
            </a:solidFill>
            <a:headEnd type="oval"/>
            <a:tailEnd type="ova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E912018E-47C9-4234-9D17-87750813A4CB}"/>
              </a:ext>
            </a:extLst>
          </p:cNvPr>
          <p:cNvCxnSpPr>
            <a:cxnSpLocks/>
          </p:cNvCxnSpPr>
          <p:nvPr/>
        </p:nvCxnSpPr>
        <p:spPr>
          <a:xfrm rot="10800000" flipV="1">
            <a:off x="3248001" y="2572896"/>
            <a:ext cx="2247927" cy="1637154"/>
          </a:xfrm>
          <a:prstGeom prst="bentConnector3">
            <a:avLst>
              <a:gd name="adj1" fmla="val 50000"/>
            </a:avLst>
          </a:prstGeom>
          <a:ln w="57150">
            <a:solidFill>
              <a:schemeClr val="accent1">
                <a:lumMod val="75000"/>
              </a:schemeClr>
            </a:solidFill>
            <a:headEnd type="oval"/>
            <a:tailEnd type="ova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7604C46F-EB37-433A-9D58-1AC602140FCB}"/>
              </a:ext>
            </a:extLst>
          </p:cNvPr>
          <p:cNvCxnSpPr>
            <a:cxnSpLocks/>
          </p:cNvCxnSpPr>
          <p:nvPr/>
        </p:nvCxnSpPr>
        <p:spPr>
          <a:xfrm>
            <a:off x="7089958" y="1921226"/>
            <a:ext cx="1257674" cy="764824"/>
          </a:xfrm>
          <a:prstGeom prst="bentConnector3">
            <a:avLst>
              <a:gd name="adj1" fmla="val 62875"/>
            </a:avLst>
          </a:prstGeom>
          <a:ln w="57150">
            <a:solidFill>
              <a:schemeClr val="accent1">
                <a:lumMod val="75000"/>
              </a:schemeClr>
            </a:solidFill>
            <a:headEnd type="oval"/>
            <a:tailEnd type="ova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7" name="Content Placeholder 18">
            <a:extLst>
              <a:ext uri="{FF2B5EF4-FFF2-40B4-BE49-F238E27FC236}">
                <a16:creationId xmlns:a16="http://schemas.microsoft.com/office/drawing/2014/main" id="{1964C52B-7A1E-449F-8029-41B681744A56}"/>
              </a:ext>
            </a:extLst>
          </p:cNvPr>
          <p:cNvSpPr txBox="1">
            <a:spLocks/>
          </p:cNvSpPr>
          <p:nvPr/>
        </p:nvSpPr>
        <p:spPr>
          <a:xfrm>
            <a:off x="8551181" y="2448692"/>
            <a:ext cx="3976572" cy="1123653"/>
          </a:xfrm>
          <a:prstGeom prst="rect">
            <a:avLst/>
          </a:prstGeom>
        </p:spPr>
        <p:txBody>
          <a:bodyPr vert="horz" lIns="121920" tIns="60960" rIns="121920" bIns="60960" rtlCol="0">
            <a:normAutofit/>
          </a:bodyPr>
          <a:lstStyle>
            <a:lvl1pPr marL="342891" indent="-342891" algn="l" defTabSz="457189" rtl="0" eaLnBrk="1" latinLnBrk="0" hangingPunct="1">
              <a:spcBef>
                <a:spcPct val="20000"/>
              </a:spcBef>
              <a:buFont typeface="Arial"/>
              <a:buChar char="•"/>
              <a:defRPr sz="2400" kern="1200">
                <a:solidFill>
                  <a:schemeClr val="accent6">
                    <a:lumMod val="75000"/>
                  </a:schemeClr>
                </a:solidFill>
                <a:latin typeface="+mn-lt"/>
                <a:ea typeface="+mn-ea"/>
                <a:cs typeface="+mn-cs"/>
              </a:defRPr>
            </a:lvl1pPr>
            <a:lvl2pPr marL="742932" indent="-285744" algn="l" defTabSz="457189" rtl="0" eaLnBrk="1" latinLnBrk="0" hangingPunct="1">
              <a:spcBef>
                <a:spcPct val="20000"/>
              </a:spcBef>
              <a:buFont typeface="Arial"/>
              <a:buChar char="–"/>
              <a:defRPr sz="2200" kern="1200">
                <a:solidFill>
                  <a:schemeClr val="accent6">
                    <a:lumMod val="75000"/>
                  </a:schemeClr>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chemeClr val="accent6">
                    <a:lumMod val="75000"/>
                  </a:schemeClr>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chemeClr val="accent6">
                    <a:lumMod val="75000"/>
                  </a:schemeClr>
                </a:solidFill>
                <a:latin typeface="+mn-lt"/>
                <a:ea typeface="+mn-ea"/>
                <a:cs typeface="+mn-cs"/>
              </a:defRPr>
            </a:lvl4pPr>
            <a:lvl5pPr marL="2057349" indent="-228594" algn="l" defTabSz="457189" rtl="0" eaLnBrk="1" latinLnBrk="0" hangingPunct="1">
              <a:spcBef>
                <a:spcPct val="20000"/>
              </a:spcBef>
              <a:buFont typeface="Arial"/>
              <a:buChar char="»"/>
              <a:defRPr sz="1200" kern="1200">
                <a:solidFill>
                  <a:schemeClr val="accent6">
                    <a:lumMod val="7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ct val="20000"/>
              </a:spcBef>
              <a:spcAft>
                <a:spcPts val="0"/>
              </a:spcAft>
              <a:buClr>
                <a:srgbClr val="86BB55"/>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Tunga" panose="020B0502040204020203" pitchFamily="34" charset="0"/>
                <a:ea typeface="+mn-ea"/>
                <a:cs typeface="Tunga" panose="020B0502040204020203" pitchFamily="34" charset="0"/>
                <a:sym typeface="Calibri" charset="0"/>
              </a:rPr>
              <a:t>Complete System Control</a:t>
            </a:r>
          </a:p>
          <a:p>
            <a:pPr marL="857218" marR="0" lvl="1" indent="-457177" algn="l" defTabSz="609570" rtl="0" eaLnBrk="1" fontAlgn="auto" latinLnBrk="0" hangingPunct="1">
              <a:lnSpc>
                <a:spcPct val="100000"/>
              </a:lnSpc>
              <a:spcBef>
                <a:spcPct val="20000"/>
              </a:spcBef>
              <a:spcAft>
                <a:spcPts val="0"/>
              </a:spcAft>
              <a:buClr>
                <a:srgbClr val="86BB55"/>
              </a:buClr>
              <a:buSzTx/>
              <a:buFont typeface="Wingdings" pitchFamily="2" charset="2"/>
              <a:buChar char="§"/>
              <a:tabLst/>
              <a:defRPr/>
            </a:pPr>
            <a:endParaRPr kumimoji="0" lang="en-US" sz="800" b="0" i="0" u="none" strike="noStrike" kern="1200" cap="none" spc="0" normalizeH="0" baseline="0" noProof="0" dirty="0">
              <a:ln>
                <a:noFill/>
              </a:ln>
              <a:solidFill>
                <a:srgbClr val="808080">
                  <a:lumMod val="75000"/>
                </a:srgbClr>
              </a:solidFill>
              <a:effectLst/>
              <a:uLnTx/>
              <a:uFillTx/>
              <a:latin typeface="Arial" panose="020B0604020202020204"/>
              <a:ea typeface="+mn-ea"/>
              <a:cs typeface="+mn-cs"/>
              <a:sym typeface="Calibri" charset="0"/>
            </a:endParaRPr>
          </a:p>
          <a:p>
            <a:pPr marL="857218" marR="0" lvl="1" indent="-457177" algn="l" defTabSz="609570" rtl="0" eaLnBrk="1" fontAlgn="auto" latinLnBrk="0" hangingPunct="1">
              <a:lnSpc>
                <a:spcPct val="100000"/>
              </a:lnSpc>
              <a:spcBef>
                <a:spcPct val="20000"/>
              </a:spcBef>
              <a:spcAft>
                <a:spcPts val="0"/>
              </a:spcAft>
              <a:buClr>
                <a:srgbClr val="86BB55"/>
              </a:buClr>
              <a:buSzTx/>
              <a:buFont typeface="Wingdings" pitchFamily="2" charset="2"/>
              <a:buChar char="§"/>
              <a:tabLst/>
              <a:defRPr/>
            </a:pPr>
            <a:endParaRPr kumimoji="0" lang="en-US" sz="700" b="0" i="0" u="none" strike="noStrike" kern="1200" cap="none" spc="0" normalizeH="0" baseline="0" noProof="0" dirty="0">
              <a:ln>
                <a:noFill/>
              </a:ln>
              <a:solidFill>
                <a:srgbClr val="808080">
                  <a:lumMod val="75000"/>
                </a:srgbClr>
              </a:solidFill>
              <a:effectLst/>
              <a:uLnTx/>
              <a:uFillTx/>
              <a:latin typeface="Calibri"/>
              <a:ea typeface="+mn-ea"/>
              <a:cs typeface="+mn-cs"/>
              <a:sym typeface="Calibri" charset="0"/>
            </a:endParaRPr>
          </a:p>
        </p:txBody>
      </p:sp>
      <p:sp>
        <p:nvSpPr>
          <p:cNvPr id="28" name="Content Placeholder 18">
            <a:extLst>
              <a:ext uri="{FF2B5EF4-FFF2-40B4-BE49-F238E27FC236}">
                <a16:creationId xmlns:a16="http://schemas.microsoft.com/office/drawing/2014/main" id="{B8662C98-C394-4FB3-8D96-77DD47B26443}"/>
              </a:ext>
            </a:extLst>
          </p:cNvPr>
          <p:cNvSpPr txBox="1">
            <a:spLocks/>
          </p:cNvSpPr>
          <p:nvPr/>
        </p:nvSpPr>
        <p:spPr>
          <a:xfrm>
            <a:off x="452687" y="3937243"/>
            <a:ext cx="2651956" cy="1123653"/>
          </a:xfrm>
          <a:prstGeom prst="rect">
            <a:avLst/>
          </a:prstGeom>
        </p:spPr>
        <p:txBody>
          <a:bodyPr vert="horz" lIns="121920" tIns="60960" rIns="121920" bIns="60960" rtlCol="0">
            <a:normAutofit/>
          </a:bodyPr>
          <a:lstStyle>
            <a:lvl1pPr marL="342891" indent="-342891" algn="l" defTabSz="457189" rtl="0" eaLnBrk="1" latinLnBrk="0" hangingPunct="1">
              <a:spcBef>
                <a:spcPct val="20000"/>
              </a:spcBef>
              <a:buFont typeface="Arial"/>
              <a:buChar char="•"/>
              <a:defRPr sz="2400" kern="1200">
                <a:solidFill>
                  <a:schemeClr val="accent6">
                    <a:lumMod val="75000"/>
                  </a:schemeClr>
                </a:solidFill>
                <a:latin typeface="+mn-lt"/>
                <a:ea typeface="+mn-ea"/>
                <a:cs typeface="+mn-cs"/>
              </a:defRPr>
            </a:lvl1pPr>
            <a:lvl2pPr marL="742932" indent="-285744" algn="l" defTabSz="457189" rtl="0" eaLnBrk="1" latinLnBrk="0" hangingPunct="1">
              <a:spcBef>
                <a:spcPct val="20000"/>
              </a:spcBef>
              <a:buFont typeface="Arial"/>
              <a:buChar char="–"/>
              <a:defRPr sz="2200" kern="1200">
                <a:solidFill>
                  <a:schemeClr val="accent6">
                    <a:lumMod val="75000"/>
                  </a:schemeClr>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chemeClr val="accent6">
                    <a:lumMod val="75000"/>
                  </a:schemeClr>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chemeClr val="accent6">
                    <a:lumMod val="75000"/>
                  </a:schemeClr>
                </a:solidFill>
                <a:latin typeface="+mn-lt"/>
                <a:ea typeface="+mn-ea"/>
                <a:cs typeface="+mn-cs"/>
              </a:defRPr>
            </a:lvl4pPr>
            <a:lvl5pPr marL="2057349" indent="-228594" algn="l" defTabSz="457189" rtl="0" eaLnBrk="1" latinLnBrk="0" hangingPunct="1">
              <a:spcBef>
                <a:spcPct val="20000"/>
              </a:spcBef>
              <a:buFont typeface="Arial"/>
              <a:buChar char="»"/>
              <a:defRPr sz="1200" kern="1200">
                <a:solidFill>
                  <a:schemeClr val="accent6">
                    <a:lumMod val="7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ct val="20000"/>
              </a:spcBef>
              <a:spcAft>
                <a:spcPts val="0"/>
              </a:spcAft>
              <a:buClr>
                <a:srgbClr val="86BB55"/>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Tunga" panose="020B0502040204020203" pitchFamily="34" charset="0"/>
                <a:ea typeface="+mn-ea"/>
                <a:cs typeface="Tunga" panose="020B0502040204020203" pitchFamily="34" charset="0"/>
                <a:sym typeface="Calibri" charset="0"/>
              </a:rPr>
              <a:t>Lithium Batteries</a:t>
            </a:r>
          </a:p>
          <a:p>
            <a:pPr marL="857218" marR="0" lvl="1" indent="-457177" algn="l" defTabSz="609570" rtl="0" eaLnBrk="1" fontAlgn="auto" latinLnBrk="0" hangingPunct="1">
              <a:lnSpc>
                <a:spcPct val="100000"/>
              </a:lnSpc>
              <a:spcBef>
                <a:spcPct val="20000"/>
              </a:spcBef>
              <a:spcAft>
                <a:spcPts val="0"/>
              </a:spcAft>
              <a:buClr>
                <a:srgbClr val="86BB55"/>
              </a:buClr>
              <a:buSzTx/>
              <a:buFont typeface="Wingdings" pitchFamily="2" charset="2"/>
              <a:buChar char="§"/>
              <a:tabLst/>
              <a:defRPr/>
            </a:pPr>
            <a:endParaRPr kumimoji="0" lang="en-US" sz="800" b="0" i="0" u="none" strike="noStrike" kern="1200" cap="none" spc="0" normalizeH="0" baseline="0" noProof="0" dirty="0">
              <a:ln>
                <a:noFill/>
              </a:ln>
              <a:solidFill>
                <a:srgbClr val="808080">
                  <a:lumMod val="75000"/>
                </a:srgbClr>
              </a:solidFill>
              <a:effectLst/>
              <a:uLnTx/>
              <a:uFillTx/>
              <a:latin typeface="Arial" panose="020B0604020202020204"/>
              <a:ea typeface="+mn-ea"/>
              <a:cs typeface="+mn-cs"/>
              <a:sym typeface="Calibri" charset="0"/>
            </a:endParaRPr>
          </a:p>
          <a:p>
            <a:pPr marL="857218" marR="0" lvl="1" indent="-457177" algn="l" defTabSz="609570" rtl="0" eaLnBrk="1" fontAlgn="auto" latinLnBrk="0" hangingPunct="1">
              <a:lnSpc>
                <a:spcPct val="100000"/>
              </a:lnSpc>
              <a:spcBef>
                <a:spcPct val="20000"/>
              </a:spcBef>
              <a:spcAft>
                <a:spcPts val="0"/>
              </a:spcAft>
              <a:buClr>
                <a:srgbClr val="86BB55"/>
              </a:buClr>
              <a:buSzTx/>
              <a:buFont typeface="Wingdings" pitchFamily="2" charset="2"/>
              <a:buChar char="§"/>
              <a:tabLst/>
              <a:defRPr/>
            </a:pPr>
            <a:endParaRPr kumimoji="0" lang="en-US" sz="700" b="0" i="0" u="none" strike="noStrike" kern="1200" cap="none" spc="0" normalizeH="0" baseline="0" noProof="0" dirty="0">
              <a:ln>
                <a:noFill/>
              </a:ln>
              <a:solidFill>
                <a:srgbClr val="808080">
                  <a:lumMod val="75000"/>
                </a:srgbClr>
              </a:solidFill>
              <a:effectLst/>
              <a:uLnTx/>
              <a:uFillTx/>
              <a:latin typeface="Calibri"/>
              <a:ea typeface="+mn-ea"/>
              <a:cs typeface="+mn-cs"/>
              <a:sym typeface="Calibri" charset="0"/>
            </a:endParaRPr>
          </a:p>
        </p:txBody>
      </p:sp>
      <p:cxnSp>
        <p:nvCxnSpPr>
          <p:cNvPr id="32" name="Connector: Elbow 31">
            <a:extLst>
              <a:ext uri="{FF2B5EF4-FFF2-40B4-BE49-F238E27FC236}">
                <a16:creationId xmlns:a16="http://schemas.microsoft.com/office/drawing/2014/main" id="{1DB30F0C-1B4B-4611-A67E-9CB6271ECFDB}"/>
              </a:ext>
            </a:extLst>
          </p:cNvPr>
          <p:cNvCxnSpPr>
            <a:cxnSpLocks/>
          </p:cNvCxnSpPr>
          <p:nvPr/>
        </p:nvCxnSpPr>
        <p:spPr>
          <a:xfrm>
            <a:off x="6696075" y="2243496"/>
            <a:ext cx="1855106" cy="1354542"/>
          </a:xfrm>
          <a:prstGeom prst="bentConnector3">
            <a:avLst>
              <a:gd name="adj1" fmla="val 50000"/>
            </a:avLst>
          </a:prstGeom>
          <a:ln w="57150">
            <a:solidFill>
              <a:schemeClr val="accent1">
                <a:lumMod val="75000"/>
              </a:schemeClr>
            </a:solidFill>
            <a:headEnd type="oval"/>
            <a:tailEnd type="ova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5" name="Content Placeholder 18">
            <a:extLst>
              <a:ext uri="{FF2B5EF4-FFF2-40B4-BE49-F238E27FC236}">
                <a16:creationId xmlns:a16="http://schemas.microsoft.com/office/drawing/2014/main" id="{E1A45EDA-5067-42D5-B748-0EA5B8883071}"/>
              </a:ext>
            </a:extLst>
          </p:cNvPr>
          <p:cNvSpPr txBox="1">
            <a:spLocks/>
          </p:cNvSpPr>
          <p:nvPr/>
        </p:nvSpPr>
        <p:spPr>
          <a:xfrm>
            <a:off x="8747508" y="3375417"/>
            <a:ext cx="3444492" cy="1123653"/>
          </a:xfrm>
          <a:prstGeom prst="rect">
            <a:avLst/>
          </a:prstGeom>
        </p:spPr>
        <p:txBody>
          <a:bodyPr vert="horz" lIns="121920" tIns="60960" rIns="121920" bIns="60960" rtlCol="0">
            <a:normAutofit/>
          </a:bodyPr>
          <a:lstStyle>
            <a:lvl1pPr marL="342891" indent="-342891" algn="l" defTabSz="457189" rtl="0" eaLnBrk="1" latinLnBrk="0" hangingPunct="1">
              <a:spcBef>
                <a:spcPct val="20000"/>
              </a:spcBef>
              <a:buFont typeface="Arial"/>
              <a:buChar char="•"/>
              <a:defRPr sz="2400" kern="1200">
                <a:solidFill>
                  <a:schemeClr val="accent6">
                    <a:lumMod val="75000"/>
                  </a:schemeClr>
                </a:solidFill>
                <a:latin typeface="+mn-lt"/>
                <a:ea typeface="+mn-ea"/>
                <a:cs typeface="+mn-cs"/>
              </a:defRPr>
            </a:lvl1pPr>
            <a:lvl2pPr marL="742932" indent="-285744" algn="l" defTabSz="457189" rtl="0" eaLnBrk="1" latinLnBrk="0" hangingPunct="1">
              <a:spcBef>
                <a:spcPct val="20000"/>
              </a:spcBef>
              <a:buFont typeface="Arial"/>
              <a:buChar char="–"/>
              <a:defRPr sz="2200" kern="1200">
                <a:solidFill>
                  <a:schemeClr val="accent6">
                    <a:lumMod val="75000"/>
                  </a:schemeClr>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chemeClr val="accent6">
                    <a:lumMod val="75000"/>
                  </a:schemeClr>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chemeClr val="accent6">
                    <a:lumMod val="75000"/>
                  </a:schemeClr>
                </a:solidFill>
                <a:latin typeface="+mn-lt"/>
                <a:ea typeface="+mn-ea"/>
                <a:cs typeface="+mn-cs"/>
              </a:defRPr>
            </a:lvl4pPr>
            <a:lvl5pPr marL="2057349" indent="-228594" algn="l" defTabSz="457189" rtl="0" eaLnBrk="1" latinLnBrk="0" hangingPunct="1">
              <a:spcBef>
                <a:spcPct val="20000"/>
              </a:spcBef>
              <a:buFont typeface="Arial"/>
              <a:buChar char="»"/>
              <a:defRPr sz="1200" kern="1200">
                <a:solidFill>
                  <a:schemeClr val="accent6">
                    <a:lumMod val="7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ct val="20000"/>
              </a:spcBef>
              <a:spcAft>
                <a:spcPts val="0"/>
              </a:spcAft>
              <a:buClr>
                <a:srgbClr val="86BB55"/>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Tunga" panose="020B0502040204020203" pitchFamily="34" charset="0"/>
                <a:ea typeface="+mn-ea"/>
                <a:cs typeface="Tunga" panose="020B0502040204020203" pitchFamily="34" charset="0"/>
                <a:sym typeface="Calibri" charset="0"/>
              </a:rPr>
              <a:t>AC to DC Conversion</a:t>
            </a:r>
          </a:p>
          <a:p>
            <a:pPr marL="857218" marR="0" lvl="1" indent="-457177" algn="l" defTabSz="609570" rtl="0" eaLnBrk="1" fontAlgn="auto" latinLnBrk="0" hangingPunct="1">
              <a:lnSpc>
                <a:spcPct val="100000"/>
              </a:lnSpc>
              <a:spcBef>
                <a:spcPct val="20000"/>
              </a:spcBef>
              <a:spcAft>
                <a:spcPts val="0"/>
              </a:spcAft>
              <a:buClr>
                <a:srgbClr val="86BB55"/>
              </a:buClr>
              <a:buSzTx/>
              <a:buFont typeface="Wingdings" pitchFamily="2" charset="2"/>
              <a:buChar char="§"/>
              <a:tabLst/>
              <a:defRPr/>
            </a:pPr>
            <a:endParaRPr kumimoji="0" lang="en-US" sz="800" b="0" i="0" u="none" strike="noStrike" kern="1200" cap="none" spc="0" normalizeH="0" baseline="0" noProof="0" dirty="0">
              <a:ln>
                <a:noFill/>
              </a:ln>
              <a:solidFill>
                <a:srgbClr val="808080">
                  <a:lumMod val="75000"/>
                </a:srgbClr>
              </a:solidFill>
              <a:effectLst/>
              <a:uLnTx/>
              <a:uFillTx/>
              <a:latin typeface="Arial" panose="020B0604020202020204"/>
              <a:ea typeface="+mn-ea"/>
              <a:cs typeface="+mn-cs"/>
              <a:sym typeface="Calibri" charset="0"/>
            </a:endParaRPr>
          </a:p>
          <a:p>
            <a:pPr marL="857218" marR="0" lvl="1" indent="-457177" algn="l" defTabSz="609570" rtl="0" eaLnBrk="1" fontAlgn="auto" latinLnBrk="0" hangingPunct="1">
              <a:lnSpc>
                <a:spcPct val="100000"/>
              </a:lnSpc>
              <a:spcBef>
                <a:spcPct val="20000"/>
              </a:spcBef>
              <a:spcAft>
                <a:spcPts val="0"/>
              </a:spcAft>
              <a:buClr>
                <a:srgbClr val="86BB55"/>
              </a:buClr>
              <a:buSzTx/>
              <a:buFont typeface="Wingdings" pitchFamily="2" charset="2"/>
              <a:buChar char="§"/>
              <a:tabLst/>
              <a:defRPr/>
            </a:pPr>
            <a:endParaRPr kumimoji="0" lang="en-US" sz="700" b="0" i="0" u="none" strike="noStrike" kern="1200" cap="none" spc="0" normalizeH="0" baseline="0" noProof="0" dirty="0">
              <a:ln>
                <a:noFill/>
              </a:ln>
              <a:solidFill>
                <a:srgbClr val="808080">
                  <a:lumMod val="75000"/>
                </a:srgbClr>
              </a:solidFill>
              <a:effectLst/>
              <a:uLnTx/>
              <a:uFillTx/>
              <a:latin typeface="Calibri"/>
              <a:ea typeface="+mn-ea"/>
              <a:cs typeface="+mn-cs"/>
              <a:sym typeface="Calibri" charset="0"/>
            </a:endParaRPr>
          </a:p>
        </p:txBody>
      </p:sp>
      <p:pic>
        <p:nvPicPr>
          <p:cNvPr id="43" name="Picture 42" descr="A picture containing device&#10;&#10;Description automatically generated">
            <a:extLst>
              <a:ext uri="{FF2B5EF4-FFF2-40B4-BE49-F238E27FC236}">
                <a16:creationId xmlns:a16="http://schemas.microsoft.com/office/drawing/2014/main" id="{6D8EA6FE-9DF8-40E3-8D27-EB5E0AFCC9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56893" y="1273684"/>
            <a:ext cx="1933952" cy="969812"/>
          </a:xfrm>
          <a:prstGeom prst="rect">
            <a:avLst/>
          </a:prstGeom>
        </p:spPr>
      </p:pic>
      <p:pic>
        <p:nvPicPr>
          <p:cNvPr id="1026" name="Picture 2">
            <a:extLst>
              <a:ext uri="{FF2B5EF4-FFF2-40B4-BE49-F238E27FC236}">
                <a16:creationId xmlns:a16="http://schemas.microsoft.com/office/drawing/2014/main" id="{AB0F972A-6AD3-451E-A5EE-C27B8473753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47508" y="3909029"/>
            <a:ext cx="2524125" cy="144409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Graphical user interface, engineering drawing&#10;&#10;Description automatically generated">
            <a:extLst>
              <a:ext uri="{FF2B5EF4-FFF2-40B4-BE49-F238E27FC236}">
                <a16:creationId xmlns:a16="http://schemas.microsoft.com/office/drawing/2014/main" id="{41C2E6E0-F73B-4884-AB3E-F7148DC8D13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2056" y="4436573"/>
            <a:ext cx="2935944" cy="2188144"/>
          </a:xfrm>
          <a:prstGeom prst="rect">
            <a:avLst/>
          </a:prstGeom>
        </p:spPr>
      </p:pic>
      <p:pic>
        <p:nvPicPr>
          <p:cNvPr id="1028" name="Picture 4">
            <a:extLst>
              <a:ext uri="{FF2B5EF4-FFF2-40B4-BE49-F238E27FC236}">
                <a16:creationId xmlns:a16="http://schemas.microsoft.com/office/drawing/2014/main" id="{C55D20AF-452A-4F6D-8739-444143C1AFC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5225" y="1568679"/>
            <a:ext cx="3273925" cy="185150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B127F9F7-3028-0552-0A9B-C743C25374D2}"/>
              </a:ext>
            </a:extLst>
          </p:cNvPr>
          <p:cNvSpPr>
            <a:spLocks noGrp="1"/>
          </p:cNvSpPr>
          <p:nvPr>
            <p:ph type="title"/>
          </p:nvPr>
        </p:nvSpPr>
        <p:spPr>
          <a:xfrm>
            <a:off x="585996" y="223992"/>
            <a:ext cx="7965185" cy="653129"/>
          </a:xfrm>
        </p:spPr>
        <p:txBody>
          <a:bodyPr>
            <a:normAutofit/>
          </a:bodyPr>
          <a:lstStyle/>
          <a:p>
            <a:r>
              <a:rPr lang="en-US" sz="3200" dirty="0">
                <a:cs typeface="Calibri" panose="020F0502020204030204" pitchFamily="34" charset="0"/>
              </a:rPr>
              <a:t>Product Portfolio for Stationary Power</a:t>
            </a:r>
          </a:p>
        </p:txBody>
      </p:sp>
    </p:spTree>
    <p:extLst>
      <p:ext uri="{BB962C8B-B14F-4D97-AF65-F5344CB8AC3E}">
        <p14:creationId xmlns:p14="http://schemas.microsoft.com/office/powerpoint/2010/main" val="2094745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08B4F8-A09C-467A-BA9E-6CB7ABC9A711}"/>
              </a:ext>
            </a:extLst>
          </p:cNvPr>
          <p:cNvSpPr txBox="1"/>
          <p:nvPr/>
        </p:nvSpPr>
        <p:spPr>
          <a:xfrm>
            <a:off x="260137" y="1514801"/>
            <a:ext cx="743712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70" rtl="0" eaLnBrk="1" fontAlgn="auto" latinLnBrk="0" hangingPunct="1">
              <a:lnSpc>
                <a:spcPct val="90000"/>
              </a:lnSpc>
              <a:spcBef>
                <a:spcPct val="20000"/>
              </a:spcBef>
              <a:spcAft>
                <a:spcPts val="0"/>
              </a:spcAft>
              <a:buClr>
                <a:srgbClr val="86BB55"/>
              </a:buClr>
              <a:buSzTx/>
              <a:buFontTx/>
              <a:buNone/>
              <a:tabLst/>
              <a:defRPr/>
            </a:pPr>
            <a:r>
              <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First telecom battery with </a:t>
            </a:r>
            <a:r>
              <a:rPr kumimoji="0" lang="en-GB" sz="2000" b="1" i="1" u="none" strike="noStrike" kern="1200" cap="none" spc="0" normalizeH="0" baseline="0" noProof="0" dirty="0">
                <a:ln>
                  <a:noFill/>
                </a:ln>
                <a:solidFill>
                  <a:srgbClr val="41BE1E">
                    <a:lumMod val="75000"/>
                  </a:srgbClr>
                </a:solidFill>
                <a:effectLst/>
                <a:uLnTx/>
                <a:uFillTx/>
                <a:latin typeface="Arial" panose="020B0604020202020204"/>
                <a:ea typeface="+mn-ea"/>
                <a:cs typeface="+mn-cs"/>
              </a:rPr>
              <a:t>Energy Balance Technology</a:t>
            </a:r>
            <a:r>
              <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 (EBT) for easy installation and superior operation:</a:t>
            </a:r>
          </a:p>
          <a:p>
            <a:pPr marL="461645" marR="0" lvl="2" indent="-461645" algn="l" defTabSz="609570" rtl="0" eaLnBrk="1" fontAlgn="auto" latinLnBrk="0" hangingPunct="1">
              <a:lnSpc>
                <a:spcPct val="90000"/>
              </a:lnSpc>
              <a:spcBef>
                <a:spcPct val="20000"/>
              </a:spcBef>
              <a:spcAft>
                <a:spcPts val="0"/>
              </a:spcAft>
              <a:buClr>
                <a:srgbClr val="105616">
                  <a:lumMod val="60000"/>
                  <a:lumOff val="40000"/>
                </a:srgbClr>
              </a:buClr>
              <a:buSzTx/>
              <a:buFont typeface="Wingdings" pitchFamily="2" charset="2"/>
              <a:buChar char="§"/>
              <a:tabLst/>
              <a:defRPr/>
            </a:pPr>
            <a:r>
              <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Current sharing– no issue</a:t>
            </a:r>
            <a:endPar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Arial" panose="020B0604020202020204"/>
            </a:endParaRPr>
          </a:p>
          <a:p>
            <a:pPr marL="461645" marR="0" lvl="2" indent="-461645" algn="l" defTabSz="609570" rtl="0" eaLnBrk="1" fontAlgn="auto" latinLnBrk="0" hangingPunct="1">
              <a:lnSpc>
                <a:spcPct val="90000"/>
              </a:lnSpc>
              <a:spcBef>
                <a:spcPct val="20000"/>
              </a:spcBef>
              <a:spcAft>
                <a:spcPts val="0"/>
              </a:spcAft>
              <a:buClr>
                <a:srgbClr val="105616">
                  <a:lumMod val="60000"/>
                  <a:lumOff val="40000"/>
                </a:srgbClr>
              </a:buClr>
              <a:buSzTx/>
              <a:buFont typeface="Wingdings" pitchFamily="2" charset="2"/>
              <a:buChar char="§"/>
              <a:tabLst/>
              <a:defRPr/>
            </a:pPr>
            <a:r>
              <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Different state of charge – no issue</a:t>
            </a:r>
            <a:endPar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Arial" panose="020B0604020202020204"/>
            </a:endParaRPr>
          </a:p>
          <a:p>
            <a:pPr marL="461645" marR="0" lvl="2" indent="-461645" algn="l" defTabSz="609570" rtl="0" eaLnBrk="1" fontAlgn="auto" latinLnBrk="0" hangingPunct="1">
              <a:lnSpc>
                <a:spcPct val="90000"/>
              </a:lnSpc>
              <a:spcBef>
                <a:spcPct val="20000"/>
              </a:spcBef>
              <a:spcAft>
                <a:spcPts val="0"/>
              </a:spcAft>
              <a:buClr>
                <a:srgbClr val="105616">
                  <a:lumMod val="60000"/>
                  <a:lumOff val="40000"/>
                </a:srgbClr>
              </a:buClr>
              <a:buSzTx/>
              <a:buFont typeface="Wingdings" pitchFamily="2" charset="2"/>
              <a:buChar char="§"/>
              <a:tabLst/>
              <a:defRPr/>
            </a:pPr>
            <a:r>
              <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Different state of health/age – no issue</a:t>
            </a:r>
            <a:endPar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Arial" panose="020B0604020202020204"/>
            </a:endParaRPr>
          </a:p>
          <a:p>
            <a:pPr marL="914400" marR="0" lvl="2" indent="0" algn="l" defTabSz="609570" rtl="0" eaLnBrk="1" fontAlgn="auto" latinLnBrk="0" hangingPunct="1">
              <a:lnSpc>
                <a:spcPct val="90000"/>
              </a:lnSpc>
              <a:spcBef>
                <a:spcPct val="20000"/>
              </a:spcBef>
              <a:spcAft>
                <a:spcPts val="0"/>
              </a:spcAft>
              <a:buClr>
                <a:srgbClr val="86BB55"/>
              </a:buClr>
              <a:buSzTx/>
              <a:buFontTx/>
              <a:buNone/>
              <a:tabLst/>
              <a:defRPr/>
            </a:pPr>
            <a:endPar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mn-cs"/>
            </a:endParaRPr>
          </a:p>
          <a:p>
            <a:pPr marL="0" marR="0" lvl="0" indent="0" algn="l" defTabSz="609570" rtl="0" eaLnBrk="1" fontAlgn="auto" latinLnBrk="0" hangingPunct="1">
              <a:lnSpc>
                <a:spcPct val="90000"/>
              </a:lnSpc>
              <a:spcBef>
                <a:spcPct val="20000"/>
              </a:spcBef>
              <a:spcAft>
                <a:spcPts val="0"/>
              </a:spcAft>
              <a:buClr>
                <a:srgbClr val="86BB55"/>
              </a:buClr>
              <a:buSzTx/>
              <a:buFontTx/>
              <a:buNone/>
              <a:tabLst/>
              <a:defRPr/>
            </a:pPr>
            <a:r>
              <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Basic Specification:</a:t>
            </a:r>
          </a:p>
          <a:p>
            <a:pPr marL="461645" marR="0" lvl="1" indent="-461645" algn="l" defTabSz="609570" rtl="0" eaLnBrk="1" fontAlgn="auto" latinLnBrk="0" hangingPunct="1">
              <a:lnSpc>
                <a:spcPct val="90000"/>
              </a:lnSpc>
              <a:spcBef>
                <a:spcPct val="20000"/>
              </a:spcBef>
              <a:spcAft>
                <a:spcPts val="0"/>
              </a:spcAft>
              <a:buClr>
                <a:srgbClr val="105616">
                  <a:lumMod val="60000"/>
                  <a:lumOff val="40000"/>
                </a:srgbClr>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Rack Mount </a:t>
            </a:r>
            <a:r>
              <a:rPr kumimoji="0" lang="en-GB" sz="2000" b="1"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48V</a:t>
            </a:r>
            <a:r>
              <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 19” and 23”</a:t>
            </a:r>
            <a:endPar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Arial" panose="020B0604020202020204"/>
            </a:endParaRPr>
          </a:p>
          <a:p>
            <a:pPr marL="461645" marR="0" lvl="1" indent="-461645" algn="l" defTabSz="609570" rtl="0" eaLnBrk="1" fontAlgn="auto" latinLnBrk="0" hangingPunct="1">
              <a:lnSpc>
                <a:spcPct val="90000"/>
              </a:lnSpc>
              <a:spcBef>
                <a:spcPct val="20000"/>
              </a:spcBef>
              <a:spcAft>
                <a:spcPts val="0"/>
              </a:spcAft>
              <a:buClr>
                <a:srgbClr val="105616">
                  <a:lumMod val="60000"/>
                  <a:lumOff val="40000"/>
                </a:srgbClr>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Sizes </a:t>
            </a:r>
            <a:r>
              <a:rPr kumimoji="0" lang="en-GB" sz="2000" b="1"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2U, 3U and 4U</a:t>
            </a:r>
            <a:endParaRPr kumimoji="0" lang="en-US" sz="2000" b="1" i="0" u="none" strike="noStrike" kern="1200" cap="none" spc="0" normalizeH="0" baseline="0" noProof="0" dirty="0">
              <a:ln>
                <a:noFill/>
              </a:ln>
              <a:solidFill>
                <a:srgbClr val="1B065E">
                  <a:lumMod val="75000"/>
                </a:srgbClr>
              </a:solidFill>
              <a:effectLst/>
              <a:uLnTx/>
              <a:uFillTx/>
              <a:latin typeface="Arial" panose="020B0604020202020204"/>
              <a:ea typeface="+mn-ea"/>
              <a:cs typeface="Calibri"/>
            </a:endParaRPr>
          </a:p>
          <a:p>
            <a:pPr marL="461645" marR="0" lvl="1" indent="-461645" algn="l" defTabSz="609570" rtl="0" eaLnBrk="1" fontAlgn="auto" latinLnBrk="0" hangingPunct="1">
              <a:lnSpc>
                <a:spcPct val="90000"/>
              </a:lnSpc>
              <a:spcBef>
                <a:spcPct val="20000"/>
              </a:spcBef>
              <a:spcAft>
                <a:spcPts val="0"/>
              </a:spcAft>
              <a:buClr>
                <a:srgbClr val="105616">
                  <a:lumMod val="60000"/>
                  <a:lumOff val="40000"/>
                </a:srgbClr>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1B065E"/>
                </a:solidFill>
                <a:effectLst/>
                <a:uLnTx/>
                <a:uFillTx/>
                <a:latin typeface="Arial" panose="020B0604020202020204"/>
                <a:ea typeface="+mn-ea"/>
                <a:cs typeface="Arial"/>
              </a:rPr>
              <a:t>Capacity </a:t>
            </a:r>
            <a:r>
              <a:rPr kumimoji="0" lang="en-GB" sz="2000" b="1" i="0" u="none" strike="noStrike" kern="1200" cap="none" spc="0" normalizeH="0" baseline="0" noProof="0" dirty="0">
                <a:ln>
                  <a:noFill/>
                </a:ln>
                <a:solidFill>
                  <a:srgbClr val="1B065E"/>
                </a:solidFill>
                <a:effectLst/>
                <a:uLnTx/>
                <a:uFillTx/>
                <a:latin typeface="Arial" panose="020B0604020202020204"/>
                <a:ea typeface="+mn-ea"/>
                <a:cs typeface="Arial"/>
              </a:rPr>
              <a:t>105, 160 and 175Ah</a:t>
            </a:r>
            <a:endParaRPr kumimoji="0" lang="en-US" sz="2000" b="1" i="0" u="none" strike="noStrike" kern="1200" cap="none" spc="0" normalizeH="0" baseline="0" noProof="0" dirty="0">
              <a:ln>
                <a:noFill/>
              </a:ln>
              <a:solidFill>
                <a:srgbClr val="1B065E"/>
              </a:solidFill>
              <a:effectLst/>
              <a:uLnTx/>
              <a:uFillTx/>
              <a:latin typeface="Arial" panose="020B0604020202020204"/>
              <a:ea typeface="+mn-ea"/>
              <a:cs typeface="Calibri"/>
            </a:endParaRPr>
          </a:p>
          <a:p>
            <a:pPr marL="461645" marR="0" lvl="1" indent="-461645" algn="l" defTabSz="609570" rtl="0" eaLnBrk="1" fontAlgn="auto" latinLnBrk="0" hangingPunct="1">
              <a:lnSpc>
                <a:spcPct val="90000"/>
              </a:lnSpc>
              <a:spcBef>
                <a:spcPct val="20000"/>
              </a:spcBef>
              <a:spcAft>
                <a:spcPts val="0"/>
              </a:spcAft>
              <a:buClr>
                <a:srgbClr val="105616">
                  <a:lumMod val="60000"/>
                  <a:lumOff val="40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Fan cooling</a:t>
            </a:r>
            <a:endParaRPr kumimoji="0" lang="en-GB"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Calibri"/>
            </a:endParaRPr>
          </a:p>
          <a:p>
            <a:pPr marL="461645" marR="0" lvl="1" indent="-461645" algn="l" defTabSz="609570" rtl="0" eaLnBrk="1" fontAlgn="auto" latinLnBrk="0" hangingPunct="1">
              <a:lnSpc>
                <a:spcPct val="100000"/>
              </a:lnSpc>
              <a:spcBef>
                <a:spcPct val="20000"/>
              </a:spcBef>
              <a:spcAft>
                <a:spcPts val="0"/>
              </a:spcAft>
              <a:buClr>
                <a:srgbClr val="105616">
                  <a:lumMod val="60000"/>
                  <a:lumOff val="40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Wide temperature range</a:t>
            </a:r>
            <a:endParaRPr kumimoji="0" lang="en-US"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Arial"/>
            </a:endParaRPr>
          </a:p>
          <a:p>
            <a:pPr marL="461645" marR="0" lvl="1" indent="-461645" algn="l" defTabSz="609570" rtl="0" eaLnBrk="1" fontAlgn="auto" latinLnBrk="0" hangingPunct="1">
              <a:lnSpc>
                <a:spcPct val="100000"/>
              </a:lnSpc>
              <a:spcBef>
                <a:spcPct val="20000"/>
              </a:spcBef>
              <a:spcAft>
                <a:spcPts val="0"/>
              </a:spcAft>
              <a:buClr>
                <a:srgbClr val="105616">
                  <a:lumMod val="60000"/>
                  <a:lumOff val="40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mn-cs"/>
              </a:rPr>
              <a:t>Parallel operation  &gt;10 battery packs in parallel </a:t>
            </a:r>
            <a:endParaRPr kumimoji="0" lang="en-US"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Arial"/>
            </a:endParaRPr>
          </a:p>
          <a:p>
            <a:pPr marL="461645" marR="0" lvl="1" indent="-461645" algn="l" defTabSz="609570" rtl="0" eaLnBrk="1" fontAlgn="auto" latinLnBrk="0" hangingPunct="1">
              <a:lnSpc>
                <a:spcPct val="100000"/>
              </a:lnSpc>
              <a:spcBef>
                <a:spcPct val="20000"/>
              </a:spcBef>
              <a:spcAft>
                <a:spcPts val="0"/>
              </a:spcAft>
              <a:buClr>
                <a:srgbClr val="105616">
                  <a:lumMod val="60000"/>
                  <a:lumOff val="40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1B065E">
                    <a:lumMod val="75000"/>
                  </a:srgbClr>
                </a:solidFill>
                <a:effectLst/>
                <a:uLnTx/>
                <a:uFillTx/>
                <a:latin typeface="Arial" panose="020B0604020202020204"/>
                <a:ea typeface="+mn-ea"/>
                <a:cs typeface="Calibri"/>
              </a:rPr>
              <a:t>Safety/compliance: Global approvals (IEC/CE/UL)</a:t>
            </a:r>
          </a:p>
        </p:txBody>
      </p:sp>
      <p:pic>
        <p:nvPicPr>
          <p:cNvPr id="8" name="Picture 7" descr="Graphical user interface, engineering drawing&#10;&#10;Description automatically generated">
            <a:extLst>
              <a:ext uri="{FF2B5EF4-FFF2-40B4-BE49-F238E27FC236}">
                <a16:creationId xmlns:a16="http://schemas.microsoft.com/office/drawing/2014/main" id="{CBA85224-71F4-46EA-8EB2-AD7DAA701EB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412928" y="1629082"/>
            <a:ext cx="4518935" cy="3367939"/>
          </a:xfrm>
          <a:prstGeom prst="rect">
            <a:avLst/>
          </a:prstGeom>
        </p:spPr>
      </p:pic>
      <p:pic>
        <p:nvPicPr>
          <p:cNvPr id="2" name="Picture 3" descr="A picture containing graphical user interface&#10;&#10;Description automatically generated">
            <a:extLst>
              <a:ext uri="{FF2B5EF4-FFF2-40B4-BE49-F238E27FC236}">
                <a16:creationId xmlns:a16="http://schemas.microsoft.com/office/drawing/2014/main" id="{E89F6591-2C2B-4A31-874A-5ACDA218D7FA}"/>
              </a:ext>
            </a:extLst>
          </p:cNvPr>
          <p:cNvPicPr>
            <a:picLocks noChangeAspect="1"/>
          </p:cNvPicPr>
          <p:nvPr/>
        </p:nvPicPr>
        <p:blipFill>
          <a:blip r:embed="rId3"/>
          <a:stretch>
            <a:fillRect/>
          </a:stretch>
        </p:blipFill>
        <p:spPr>
          <a:xfrm>
            <a:off x="6902821" y="5686077"/>
            <a:ext cx="2743200" cy="876770"/>
          </a:xfrm>
          <a:prstGeom prst="rect">
            <a:avLst/>
          </a:prstGeom>
        </p:spPr>
      </p:pic>
      <p:sp>
        <p:nvSpPr>
          <p:cNvPr id="9" name="Title 3">
            <a:extLst>
              <a:ext uri="{FF2B5EF4-FFF2-40B4-BE49-F238E27FC236}">
                <a16:creationId xmlns:a16="http://schemas.microsoft.com/office/drawing/2014/main" id="{6A40F48C-29D8-454D-86B9-82B134B0EEE8}"/>
              </a:ext>
            </a:extLst>
          </p:cNvPr>
          <p:cNvSpPr>
            <a:spLocks noGrp="1"/>
          </p:cNvSpPr>
          <p:nvPr>
            <p:ph type="title"/>
          </p:nvPr>
        </p:nvSpPr>
        <p:spPr>
          <a:xfrm>
            <a:off x="633217" y="473822"/>
            <a:ext cx="9488557" cy="653129"/>
          </a:xfrm>
        </p:spPr>
        <p:txBody>
          <a:bodyPr/>
          <a:lstStyle/>
          <a:p>
            <a:r>
              <a:rPr lang="en-US" dirty="0"/>
              <a:t>Guardian Battery Units</a:t>
            </a:r>
          </a:p>
        </p:txBody>
      </p:sp>
    </p:spTree>
    <p:extLst>
      <p:ext uri="{BB962C8B-B14F-4D97-AF65-F5344CB8AC3E}">
        <p14:creationId xmlns:p14="http://schemas.microsoft.com/office/powerpoint/2010/main" val="36580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46CC-57B5-B346-A064-DF0E555581CC}"/>
              </a:ext>
            </a:extLst>
          </p:cNvPr>
          <p:cNvSpPr>
            <a:spLocks noGrp="1"/>
          </p:cNvSpPr>
          <p:nvPr>
            <p:ph type="title"/>
          </p:nvPr>
        </p:nvSpPr>
        <p:spPr/>
        <p:txBody>
          <a:bodyPr/>
          <a:lstStyle/>
          <a:p>
            <a:r>
              <a:rPr lang="en-US" dirty="0"/>
              <a:t>Backup Power Applications</a:t>
            </a:r>
          </a:p>
        </p:txBody>
      </p:sp>
      <p:sp>
        <p:nvSpPr>
          <p:cNvPr id="5" name="Text Placeholder 4">
            <a:extLst>
              <a:ext uri="{FF2B5EF4-FFF2-40B4-BE49-F238E27FC236}">
                <a16:creationId xmlns:a16="http://schemas.microsoft.com/office/drawing/2014/main" id="{824A6381-B30A-4984-9CFA-6578A6A5551A}"/>
              </a:ext>
            </a:extLst>
          </p:cNvPr>
          <p:cNvSpPr>
            <a:spLocks noGrp="1"/>
          </p:cNvSpPr>
          <p:nvPr>
            <p:ph type="body" idx="1"/>
          </p:nvPr>
        </p:nvSpPr>
        <p:spPr/>
        <p:txBody>
          <a:bodyPr/>
          <a:lstStyle/>
          <a:p>
            <a:r>
              <a:rPr lang="en-US" dirty="0"/>
              <a:t>Where do you need backup power?</a:t>
            </a:r>
          </a:p>
        </p:txBody>
      </p:sp>
    </p:spTree>
    <p:extLst>
      <p:ext uri="{BB962C8B-B14F-4D97-AF65-F5344CB8AC3E}">
        <p14:creationId xmlns:p14="http://schemas.microsoft.com/office/powerpoint/2010/main" val="1663218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67296E-9DA0-BE40-90A8-BFA522244169}"/>
              </a:ext>
            </a:extLst>
          </p:cNvPr>
          <p:cNvSpPr>
            <a:spLocks noGrp="1"/>
          </p:cNvSpPr>
          <p:nvPr>
            <p:ph type="title"/>
          </p:nvPr>
        </p:nvSpPr>
        <p:spPr/>
        <p:txBody>
          <a:bodyPr/>
          <a:lstStyle/>
          <a:p>
            <a:r>
              <a:rPr lang="en-US" dirty="0"/>
              <a:t>5G Telecom</a:t>
            </a:r>
          </a:p>
        </p:txBody>
      </p:sp>
      <p:pic>
        <p:nvPicPr>
          <p:cNvPr id="12" name="Content Placeholder 11" descr="A picture containing outdoor&#10;&#10;Description automatically generated">
            <a:extLst>
              <a:ext uri="{FF2B5EF4-FFF2-40B4-BE49-F238E27FC236}">
                <a16:creationId xmlns:a16="http://schemas.microsoft.com/office/drawing/2014/main" id="{4EC2C61A-7246-480F-9CE4-B0B0C967B09D}"/>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7747623" y="1414462"/>
            <a:ext cx="3021806" cy="4029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5" name="Diagram 14">
            <a:extLst>
              <a:ext uri="{FF2B5EF4-FFF2-40B4-BE49-F238E27FC236}">
                <a16:creationId xmlns:a16="http://schemas.microsoft.com/office/drawing/2014/main" id="{B24E7063-7857-4EA1-9E73-C7638505A613}"/>
              </a:ext>
            </a:extLst>
          </p:cNvPr>
          <p:cNvGraphicFramePr/>
          <p:nvPr>
            <p:extLst>
              <p:ext uri="{D42A27DB-BD31-4B8C-83A1-F6EECF244321}">
                <p14:modId xmlns:p14="http://schemas.microsoft.com/office/powerpoint/2010/main" val="464969948"/>
              </p:ext>
            </p:extLst>
          </p:nvPr>
        </p:nvGraphicFramePr>
        <p:xfrm>
          <a:off x="697357" y="1656043"/>
          <a:ext cx="6173894" cy="44287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3" name="Picture 22">
            <a:extLst>
              <a:ext uri="{FF2B5EF4-FFF2-40B4-BE49-F238E27FC236}">
                <a16:creationId xmlns:a16="http://schemas.microsoft.com/office/drawing/2014/main" id="{75EB44E9-02BB-4E15-A488-0B28A42E119A}"/>
              </a:ext>
            </a:extLst>
          </p:cNvPr>
          <p:cNvPicPr>
            <a:picLocks noChangeAspect="1"/>
          </p:cNvPicPr>
          <p:nvPr/>
        </p:nvPicPr>
        <p:blipFill>
          <a:blip r:embed="rId9"/>
          <a:stretch>
            <a:fillRect/>
          </a:stretch>
        </p:blipFill>
        <p:spPr>
          <a:xfrm>
            <a:off x="3872240" y="208243"/>
            <a:ext cx="1609725" cy="1447800"/>
          </a:xfrm>
          <a:prstGeom prst="rect">
            <a:avLst/>
          </a:prstGeom>
        </p:spPr>
      </p:pic>
      <p:sp>
        <p:nvSpPr>
          <p:cNvPr id="7" name="TextBox 6">
            <a:extLst>
              <a:ext uri="{FF2B5EF4-FFF2-40B4-BE49-F238E27FC236}">
                <a16:creationId xmlns:a16="http://schemas.microsoft.com/office/drawing/2014/main" id="{3BCC7DC7-628B-4F03-9779-06793608F0B5}"/>
              </a:ext>
            </a:extLst>
          </p:cNvPr>
          <p:cNvSpPr txBox="1"/>
          <p:nvPr/>
        </p:nvSpPr>
        <p:spPr>
          <a:xfrm>
            <a:off x="174883" y="6410477"/>
            <a:ext cx="3222886" cy="447525"/>
          </a:xfrm>
          <a:prstGeom prst="rect">
            <a:avLst/>
          </a:prstGeom>
        </p:spPr>
        <p:txBody>
          <a:bodyPr vert="horz" wrap="square" lIns="91440" tIns="45719" rIns="91440" bIns="45719" rtlCol="0" anchor="ctr">
            <a:noAutofit/>
          </a:bodyPr>
          <a:lstStyle/>
          <a:p>
            <a:pPr algn="l"/>
            <a:r>
              <a:rPr lang="en-US" sz="1401" dirty="0"/>
              <a:t>RCR Wireless</a:t>
            </a:r>
          </a:p>
        </p:txBody>
      </p:sp>
    </p:spTree>
    <p:extLst>
      <p:ext uri="{BB962C8B-B14F-4D97-AF65-F5344CB8AC3E}">
        <p14:creationId xmlns:p14="http://schemas.microsoft.com/office/powerpoint/2010/main" val="779910723"/>
      </p:ext>
    </p:extLst>
  </p:cSld>
  <p:clrMapOvr>
    <a:masterClrMapping/>
  </p:clrMapOvr>
</p:sld>
</file>

<file path=ppt/theme/theme1.xml><?xml version="1.0" encoding="utf-8"?>
<a:theme xmlns:a="http://schemas.openxmlformats.org/drawingml/2006/main" name="Office Theme">
  <a:themeElements>
    <a:clrScheme name="Green Cubes">
      <a:dk1>
        <a:srgbClr val="000000"/>
      </a:dk1>
      <a:lt1>
        <a:srgbClr val="FFFFFF"/>
      </a:lt1>
      <a:dk2>
        <a:srgbClr val="032006"/>
      </a:dk2>
      <a:lt2>
        <a:srgbClr val="D0D3DC"/>
      </a:lt2>
      <a:accent1>
        <a:srgbClr val="41BE1E"/>
      </a:accent1>
      <a:accent2>
        <a:srgbClr val="349320"/>
      </a:accent2>
      <a:accent3>
        <a:srgbClr val="105616"/>
      </a:accent3>
      <a:accent4>
        <a:srgbClr val="63EF38"/>
      </a:accent4>
      <a:accent5>
        <a:srgbClr val="4736E6"/>
      </a:accent5>
      <a:accent6>
        <a:srgbClr val="1B065E"/>
      </a:accent6>
      <a:hlink>
        <a:srgbClr val="305470"/>
      </a:hlink>
      <a:folHlink>
        <a:srgbClr val="2C8C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lnSpcReduction="10000"/>
      </a:bodyPr>
      <a:lstStyle>
        <a:defPPr algn="l">
          <a:defRPr sz="2600" dirty="0" smtClean="0">
            <a:solidFill>
              <a:schemeClr val="accent4"/>
            </a:solidFill>
          </a:defRPr>
        </a:defPPr>
      </a:lstStyle>
    </a:txDef>
  </a:objectDefaults>
  <a:extraClrSchemeLst/>
  <a:extLst>
    <a:ext uri="{05A4C25C-085E-4340-85A3-A5531E510DB2}">
      <thm15:themeFamily xmlns:thm15="http://schemas.microsoft.com/office/thememl/2012/main" name="Presentation5" id="{FCB62B1E-EBB9-C84E-9DC9-CEAC37B39BE5}" vid="{E03B045B-F1FC-9F47-BB72-288A85373F40}"/>
    </a:ext>
  </a:extLst>
</a:theme>
</file>

<file path=ppt/theme/theme2.xml><?xml version="1.0" encoding="utf-8"?>
<a:theme xmlns:a="http://schemas.openxmlformats.org/drawingml/2006/main" name="1_Office Theme">
  <a:themeElements>
    <a:clrScheme name="Green Cubes">
      <a:dk1>
        <a:srgbClr val="000000"/>
      </a:dk1>
      <a:lt1>
        <a:srgbClr val="FFFFFF"/>
      </a:lt1>
      <a:dk2>
        <a:srgbClr val="032006"/>
      </a:dk2>
      <a:lt2>
        <a:srgbClr val="D0D3DC"/>
      </a:lt2>
      <a:accent1>
        <a:srgbClr val="41BE1E"/>
      </a:accent1>
      <a:accent2>
        <a:srgbClr val="349320"/>
      </a:accent2>
      <a:accent3>
        <a:srgbClr val="105616"/>
      </a:accent3>
      <a:accent4>
        <a:srgbClr val="63EF38"/>
      </a:accent4>
      <a:accent5>
        <a:srgbClr val="4736E6"/>
      </a:accent5>
      <a:accent6>
        <a:srgbClr val="1B065E"/>
      </a:accent6>
      <a:hlink>
        <a:srgbClr val="305470"/>
      </a:hlink>
      <a:folHlink>
        <a:srgbClr val="2C8C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lnSpcReduction="10000"/>
      </a:bodyPr>
      <a:lstStyle>
        <a:defPPr algn="l">
          <a:defRPr sz="2600" dirty="0" smtClean="0">
            <a:solidFill>
              <a:schemeClr val="accent4"/>
            </a:solidFill>
          </a:defRPr>
        </a:defPPr>
      </a:lstStyle>
    </a:txDef>
  </a:objectDefaults>
  <a:extraClrSchemeLst/>
  <a:extLst>
    <a:ext uri="{05A4C25C-085E-4340-85A3-A5531E510DB2}">
      <thm15:themeFamily xmlns:thm15="http://schemas.microsoft.com/office/thememl/2012/main" name="Presentation5" id="{FCB62B1E-EBB9-C84E-9DC9-CEAC37B39BE5}" vid="{E03B045B-F1FC-9F47-BB72-288A85373F4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DE2A3C04DA1548B50EEB2B96389B27" ma:contentTypeVersion="15" ma:contentTypeDescription="Create a new document." ma:contentTypeScope="" ma:versionID="c18cd71cb5e16488482dbb9eb3400371">
  <xsd:schema xmlns:xsd="http://www.w3.org/2001/XMLSchema" xmlns:xs="http://www.w3.org/2001/XMLSchema" xmlns:p="http://schemas.microsoft.com/office/2006/metadata/properties" xmlns:ns1="http://schemas.microsoft.com/sharepoint/v3" xmlns:ns2="69d4dc4c-01e8-47eb-95b9-c8116493c275" xmlns:ns3="80d7106c-739d-49d4-95fa-f7c1aa9da90b" targetNamespace="http://schemas.microsoft.com/office/2006/metadata/properties" ma:root="true" ma:fieldsID="71b064c001601a711309958de9a0bab8" ns1:_="" ns2:_="" ns3:_="">
    <xsd:import namespace="http://schemas.microsoft.com/sharepoint/v3"/>
    <xsd:import namespace="69d4dc4c-01e8-47eb-95b9-c8116493c275"/>
    <xsd:import namespace="80d7106c-739d-49d4-95fa-f7c1aa9da90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1:_ip_UnifiedCompliancePolicyProperties" minOccurs="0"/>
                <xsd:element ref="ns1:_ip_UnifiedCompliancePolicyUIAc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d4dc4c-01e8-47eb-95b9-c8116493c27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0d7106c-739d-49d4-95fa-f7c1aa9da90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3FE7D5-A0A0-4176-8A62-097BBB913740}">
  <ds:schemaRefs>
    <ds:schemaRef ds:uri="http://purl.org/dc/terms/"/>
    <ds:schemaRef ds:uri="http://schemas.microsoft.com/sharepoint/v3"/>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80d7106c-739d-49d4-95fa-f7c1aa9da90b"/>
    <ds:schemaRef ds:uri="69d4dc4c-01e8-47eb-95b9-c8116493c275"/>
    <ds:schemaRef ds:uri="http://www.w3.org/XML/1998/namespace"/>
    <ds:schemaRef ds:uri="http://purl.org/dc/elements/1.1/"/>
  </ds:schemaRefs>
</ds:datastoreItem>
</file>

<file path=customXml/itemProps2.xml><?xml version="1.0" encoding="utf-8"?>
<ds:datastoreItem xmlns:ds="http://schemas.openxmlformats.org/officeDocument/2006/customXml" ds:itemID="{557B076B-54D3-4178-B2B2-FF38602DAD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9d4dc4c-01e8-47eb-95b9-c8116493c275"/>
    <ds:schemaRef ds:uri="80d7106c-739d-49d4-95fa-f7c1aa9da9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EB20CF-4B45-49B0-9359-4BBE1A79E1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1178</TotalTime>
  <Words>1705</Words>
  <Application>Microsoft Office PowerPoint</Application>
  <PresentationFormat>Widescreen</PresentationFormat>
  <Paragraphs>314</Paragraphs>
  <Slides>33</Slides>
  <Notes>16</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Tunga</vt:lpstr>
      <vt:lpstr>Arial</vt:lpstr>
      <vt:lpstr>Calibri</vt:lpstr>
      <vt:lpstr>Wingdings</vt:lpstr>
      <vt:lpstr>PT Sans</vt:lpstr>
      <vt:lpstr>Roboto</vt:lpstr>
      <vt:lpstr>Open Sans</vt:lpstr>
      <vt:lpstr>Office Theme</vt:lpstr>
      <vt:lpstr>1_Office Theme</vt:lpstr>
      <vt:lpstr>How Service Providers Can Leverage Lithium-Ion Back up Batteries</vt:lpstr>
      <vt:lpstr>Speakers</vt:lpstr>
      <vt:lpstr>Agenda</vt:lpstr>
      <vt:lpstr>Our Value Proposition</vt:lpstr>
      <vt:lpstr>Industrial Electrification Across Three Markets</vt:lpstr>
      <vt:lpstr>Product Portfolio for Stationary Power</vt:lpstr>
      <vt:lpstr>Guardian Battery Units</vt:lpstr>
      <vt:lpstr>Backup Power Applications</vt:lpstr>
      <vt:lpstr>5G Telecom</vt:lpstr>
      <vt:lpstr>Private Networks</vt:lpstr>
      <vt:lpstr>EDGE Computing</vt:lpstr>
      <vt:lpstr>Backup Power</vt:lpstr>
      <vt:lpstr>Li-ion Battery Chemistry </vt:lpstr>
      <vt:lpstr>Cell Construction</vt:lpstr>
      <vt:lpstr>Market Adoption of Li-ion</vt:lpstr>
      <vt:lpstr>LFP vs NMC </vt:lpstr>
      <vt:lpstr>LFP vs. VRLA</vt:lpstr>
      <vt:lpstr>Why now?</vt:lpstr>
      <vt:lpstr>Application Demands</vt:lpstr>
      <vt:lpstr>Application Demands</vt:lpstr>
      <vt:lpstr>Application Demands</vt:lpstr>
      <vt:lpstr>Application Demands</vt:lpstr>
      <vt:lpstr>Application Demands</vt:lpstr>
      <vt:lpstr>Application Demands</vt:lpstr>
      <vt:lpstr>Application Demands</vt:lpstr>
      <vt:lpstr>Cost or Benefit?</vt:lpstr>
      <vt:lpstr>TCO for Li-ion and VLRA Batteries</vt:lpstr>
      <vt:lpstr>ROI for Li-ion and VLRA Batteries</vt:lpstr>
      <vt:lpstr>Regulatory Requirements</vt:lpstr>
      <vt:lpstr>Lithium Ion Regulations</vt:lpstr>
      <vt:lpstr>How can Li-Ion help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Robin Schneider GCT-US</dc:creator>
  <cp:lastModifiedBy>Jonathan  DiGiacomandrea GCT-US</cp:lastModifiedBy>
  <cp:revision>27</cp:revision>
  <dcterms:created xsi:type="dcterms:W3CDTF">2021-01-13T19:44:26Z</dcterms:created>
  <dcterms:modified xsi:type="dcterms:W3CDTF">2022-05-16T21:59:57Z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0x01010025DE2A3C04DA1548B50EEB2B96389B27</vt:lpwstr>
  </property>
</Properties>
</file>