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tags/tag28.xml" ContentType="application/vnd.openxmlformats-officedocument.presentationml.tags+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704" r:id="rId6"/>
    <p:sldMasterId id="2147483715" r:id="rId7"/>
  </p:sldMasterIdLst>
  <p:notesMasterIdLst>
    <p:notesMasterId r:id="rId40"/>
  </p:notesMasterIdLst>
  <p:sldIdLst>
    <p:sldId id="2147477413" r:id="rId8"/>
    <p:sldId id="2147477434" r:id="rId9"/>
    <p:sldId id="2147477440" r:id="rId10"/>
    <p:sldId id="2147477442" r:id="rId11"/>
    <p:sldId id="2147477422" r:id="rId12"/>
    <p:sldId id="2147477439" r:id="rId13"/>
    <p:sldId id="2147477432" r:id="rId14"/>
    <p:sldId id="2147477430" r:id="rId15"/>
    <p:sldId id="2147327420" r:id="rId16"/>
    <p:sldId id="2147477429" r:id="rId17"/>
    <p:sldId id="2147470180" r:id="rId18"/>
    <p:sldId id="2147327445" r:id="rId19"/>
    <p:sldId id="2147472106" r:id="rId20"/>
    <p:sldId id="2147472107" r:id="rId21"/>
    <p:sldId id="2147472108" r:id="rId22"/>
    <p:sldId id="2147477419" r:id="rId23"/>
    <p:sldId id="2147327582" r:id="rId24"/>
    <p:sldId id="2147477420" r:id="rId25"/>
    <p:sldId id="2147477423" r:id="rId26"/>
    <p:sldId id="2147470182" r:id="rId27"/>
    <p:sldId id="2147470183" r:id="rId28"/>
    <p:sldId id="2147477421" r:id="rId29"/>
    <p:sldId id="2147470184" r:id="rId30"/>
    <p:sldId id="2147470186" r:id="rId31"/>
    <p:sldId id="2147477427" r:id="rId32"/>
    <p:sldId id="2147477424" r:id="rId33"/>
    <p:sldId id="2147477428" r:id="rId34"/>
    <p:sldId id="2147229525" r:id="rId35"/>
    <p:sldId id="2147471362" r:id="rId36"/>
    <p:sldId id="265" r:id="rId37"/>
    <p:sldId id="2147477433" r:id="rId38"/>
    <p:sldId id="214747744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E"/>
    <a:srgbClr val="0066FF"/>
    <a:srgbClr val="0000FF"/>
    <a:srgbClr val="239ABB"/>
    <a:srgbClr val="0083CC"/>
    <a:srgbClr val="15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70D802-5DEF-4EA7-8B20-BEA40673288A}" v="4" dt="2022-11-30T09:03:31.233"/>
    <p1510:client id="{DE5030A3-C750-4081-A5AD-4C1980E43258}" v="55" vWet="57" dt="2022-11-30T09:01:17.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altrangroup-my.sharepoint.com/personal/christina_garcia_altran_com/Documents/Documents/Projects/Jungheinrich/ETV%20216i/Data%20collection/ETV-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ltrangroup-my.sharepoint.com/personal/christina_garcia_altran_com/Documents/Documents/Projects/Jungheinrich/ETV%20216i/Results/results%2021.0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ltrangroup-my.sharepoint.com/personal/christina_garcia_altran_com/Documents/Documents/Projects/Jungheinrich/ETV%20216i/Results/results%2021.0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jungheinrich.sharepoint.com/sites/JH-M365-GAIA/Freigegebene%20Dokumente/03_Deliverables/03_LCA%20Pilots/01_ETV%20216i/comm.%20JH/LCA%20-ETV%20Results%20-%20Final_check%20JH.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kgkika\OneDrive1\OneDrive%20-%20Altran%20Technologies\Documents\Jungheinrich\Reports\umberto%20batter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dLbls>
            <c:delete val="1"/>
          </c:dLbls>
          <c:cat>
            <c:strRef>
              <c:f>'Scenario analysis'!$B$4:$B$6</c:f>
              <c:strCache>
                <c:ptCount val="3"/>
                <c:pt idx="0">
                  <c:v>Current case</c:v>
                </c:pt>
                <c:pt idx="1">
                  <c:v>Best case</c:v>
                </c:pt>
                <c:pt idx="2">
                  <c:v>Worst case</c:v>
                </c:pt>
              </c:strCache>
            </c:strRef>
          </c:cat>
          <c:val>
            <c:numRef>
              <c:f>'Scenario analysis'!$F$4:$F$6</c:f>
              <c:numCache>
                <c:formatCode>0</c:formatCode>
                <c:ptCount val="3"/>
                <c:pt idx="0">
                  <c:v>29013.93</c:v>
                </c:pt>
                <c:pt idx="1">
                  <c:v>978.71</c:v>
                </c:pt>
                <c:pt idx="2">
                  <c:v>53539.74</c:v>
                </c:pt>
              </c:numCache>
            </c:numRef>
          </c:val>
          <c:extLst>
            <c:ext xmlns:c16="http://schemas.microsoft.com/office/drawing/2014/chart" uri="{C3380CC4-5D6E-409C-BE32-E72D297353CC}">
              <c16:uniqueId val="{00000000-9D15-463D-A9DC-A4243A92679D}"/>
            </c:ext>
          </c:extLst>
        </c:ser>
        <c:dLbls>
          <c:dLblPos val="outEnd"/>
          <c:showLegendKey val="0"/>
          <c:showVal val="1"/>
          <c:showCatName val="0"/>
          <c:showSerName val="0"/>
          <c:showPercent val="0"/>
          <c:showBubbleSize val="0"/>
        </c:dLbls>
        <c:gapWidth val="219"/>
        <c:overlap val="-27"/>
        <c:axId val="651701424"/>
        <c:axId val="649959432"/>
      </c:barChart>
      <c:catAx>
        <c:axId val="6517014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r>
                  <a:rPr lang="de-DE"/>
                  <a:t>Scenario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49959432"/>
        <c:crosses val="autoZero"/>
        <c:auto val="1"/>
        <c:lblAlgn val="ctr"/>
        <c:lblOffset val="100"/>
        <c:noMultiLvlLbl val="0"/>
      </c:catAx>
      <c:valAx>
        <c:axId val="649959432"/>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r>
                  <a:rPr lang="de-DE"/>
                  <a:t>kg CO2e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crossAx val="651701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75000"/>
        <a:lumOff val="25000"/>
      </a:schemeClr>
    </a:solidFill>
    <a:ln w="12700">
      <a:solidFill>
        <a:srgbClr val="C00000"/>
      </a:solid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dLbls>
            <c:delete val="1"/>
          </c:dLbls>
          <c:cat>
            <c:strRef>
              <c:f>'Overall results'!$A$3:$A$8</c:f>
              <c:strCache>
                <c:ptCount val="6"/>
                <c:pt idx="0">
                  <c:v>Raw Materials</c:v>
                </c:pt>
                <c:pt idx="1">
                  <c:v>Production</c:v>
                </c:pt>
                <c:pt idx="2">
                  <c:v>Transportation</c:v>
                </c:pt>
                <c:pt idx="3">
                  <c:v>Maintenance</c:v>
                </c:pt>
                <c:pt idx="4">
                  <c:v>Use</c:v>
                </c:pt>
                <c:pt idx="5">
                  <c:v>End of Life</c:v>
                </c:pt>
              </c:strCache>
            </c:strRef>
          </c:cat>
          <c:val>
            <c:numRef>
              <c:f>'Overall results'!$B$3:$B$8</c:f>
              <c:numCache>
                <c:formatCode>#,##0</c:formatCode>
                <c:ptCount val="6"/>
                <c:pt idx="0">
                  <c:v>12960.050391067562</c:v>
                </c:pt>
                <c:pt idx="1">
                  <c:v>353.98358052748097</c:v>
                </c:pt>
                <c:pt idx="2">
                  <c:v>370.49934020185776</c:v>
                </c:pt>
                <c:pt idx="3">
                  <c:v>4030.4</c:v>
                </c:pt>
                <c:pt idx="4">
                  <c:v>28702.48</c:v>
                </c:pt>
                <c:pt idx="5">
                  <c:v>814.29354732503703</c:v>
                </c:pt>
              </c:numCache>
            </c:numRef>
          </c:val>
          <c:extLst>
            <c:ext xmlns:c16="http://schemas.microsoft.com/office/drawing/2014/chart" uri="{C3380CC4-5D6E-409C-BE32-E72D297353CC}">
              <c16:uniqueId val="{00000000-A9B6-4A6D-B777-293A6BEFADBD}"/>
            </c:ext>
          </c:extLst>
        </c:ser>
        <c:dLbls>
          <c:dLblPos val="outEnd"/>
          <c:showLegendKey val="0"/>
          <c:showVal val="1"/>
          <c:showCatName val="0"/>
          <c:showSerName val="0"/>
          <c:showPercent val="0"/>
          <c:showBubbleSize val="0"/>
        </c:dLbls>
        <c:gapWidth val="219"/>
        <c:overlap val="-27"/>
        <c:axId val="192513295"/>
        <c:axId val="192508047"/>
      </c:barChart>
      <c:catAx>
        <c:axId val="192513295"/>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r>
                  <a:rPr lang="de-DE"/>
                  <a:t>Life cycle phase</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92508047"/>
        <c:crosses val="autoZero"/>
        <c:auto val="1"/>
        <c:lblAlgn val="ctr"/>
        <c:lblOffset val="100"/>
        <c:noMultiLvlLbl val="0"/>
      </c:catAx>
      <c:valAx>
        <c:axId val="192508047"/>
        <c:scaling>
          <c:orientation val="minMax"/>
        </c:scaling>
        <c:delete val="1"/>
        <c:axPos val="l"/>
        <c:title>
          <c:tx>
            <c:rich>
              <a:bodyPr rot="-54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r>
                  <a:rPr lang="de-DE"/>
                  <a:t>kg CO2e</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crossAx val="192513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75000"/>
        <a:lumOff val="25000"/>
      </a:schemeClr>
    </a:solidFill>
    <a:ln w="28575">
      <a:noFill/>
    </a:ln>
    <a:effectLst/>
  </c:spPr>
  <c:txPr>
    <a:bodyPr/>
    <a:lstStyle/>
    <a:p>
      <a:pPr>
        <a:defRPr sz="9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40000"/>
                <a:lumOff val="60000"/>
              </a:schemeClr>
            </a:solidFill>
            <a:ln>
              <a:noFill/>
            </a:ln>
            <a:effectLst/>
          </c:spPr>
          <c:invertIfNegative val="0"/>
          <c:dLbls>
            <c:delete val="1"/>
          </c:dLbls>
          <c:cat>
            <c:strRef>
              <c:f>'BG results'!$B$56:$B$66</c:f>
              <c:strCache>
                <c:ptCount val="11"/>
                <c:pt idx="0">
                  <c:v>Li-ion battery</c:v>
                </c:pt>
                <c:pt idx="1">
                  <c:v>Frame</c:v>
                </c:pt>
                <c:pt idx="2">
                  <c:v>Drive unit</c:v>
                </c:pt>
                <c:pt idx="3">
                  <c:v>Lift mast</c:v>
                </c:pt>
                <c:pt idx="4">
                  <c:v>Inner lining</c:v>
                </c:pt>
                <c:pt idx="5">
                  <c:v>Cabin</c:v>
                </c:pt>
                <c:pt idx="6">
                  <c:v>Load part</c:v>
                </c:pt>
                <c:pt idx="7">
                  <c:v>Mounting plate electronics li-ion</c:v>
                </c:pt>
                <c:pt idx="8">
                  <c:v>Mast holder</c:v>
                </c:pt>
                <c:pt idx="9">
                  <c:v>Pump unit</c:v>
                </c:pt>
                <c:pt idx="10">
                  <c:v>Forks</c:v>
                </c:pt>
              </c:strCache>
            </c:strRef>
          </c:cat>
          <c:val>
            <c:numRef>
              <c:f>'BG results'!$C$56:$C$66</c:f>
              <c:numCache>
                <c:formatCode>#,##0</c:formatCode>
                <c:ptCount val="11"/>
                <c:pt idx="0">
                  <c:v>3794.2288105251964</c:v>
                </c:pt>
                <c:pt idx="1">
                  <c:v>1746.892613877686</c:v>
                </c:pt>
                <c:pt idx="2">
                  <c:v>1526.9035678930011</c:v>
                </c:pt>
                <c:pt idx="3">
                  <c:v>1320.4232392796187</c:v>
                </c:pt>
                <c:pt idx="4">
                  <c:v>1216.8445999498379</c:v>
                </c:pt>
                <c:pt idx="5">
                  <c:v>513.97007126746769</c:v>
                </c:pt>
                <c:pt idx="6">
                  <c:v>495.94957051387462</c:v>
                </c:pt>
                <c:pt idx="7">
                  <c:v>436.66914124092898</c:v>
                </c:pt>
                <c:pt idx="8">
                  <c:v>435.81239413968638</c:v>
                </c:pt>
                <c:pt idx="9">
                  <c:v>291.98229122572081</c:v>
                </c:pt>
                <c:pt idx="10">
                  <c:v>269.80454903829303</c:v>
                </c:pt>
              </c:numCache>
            </c:numRef>
          </c:val>
          <c:extLst>
            <c:ext xmlns:c16="http://schemas.microsoft.com/office/drawing/2014/chart" uri="{C3380CC4-5D6E-409C-BE32-E72D297353CC}">
              <c16:uniqueId val="{00000000-EBA6-4426-B247-49FD287092A5}"/>
            </c:ext>
          </c:extLst>
        </c:ser>
        <c:dLbls>
          <c:dLblPos val="outEnd"/>
          <c:showLegendKey val="0"/>
          <c:showVal val="1"/>
          <c:showCatName val="0"/>
          <c:showSerName val="0"/>
          <c:showPercent val="0"/>
          <c:showBubbleSize val="0"/>
        </c:dLbls>
        <c:gapWidth val="219"/>
        <c:overlap val="-27"/>
        <c:axId val="1144865472"/>
        <c:axId val="1144869736"/>
      </c:barChart>
      <c:catAx>
        <c:axId val="114486547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r>
                  <a:rPr lang="de-DE"/>
                  <a:t>Assembly group</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44869736"/>
        <c:crosses val="autoZero"/>
        <c:auto val="1"/>
        <c:lblAlgn val="ctr"/>
        <c:lblOffset val="100"/>
        <c:noMultiLvlLbl val="0"/>
      </c:catAx>
      <c:valAx>
        <c:axId val="1144869736"/>
        <c:scaling>
          <c:orientation val="minMax"/>
        </c:scaling>
        <c:delete val="1"/>
        <c:axPos val="l"/>
        <c:title>
          <c:tx>
            <c:rich>
              <a:bodyPr rot="-54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r>
                  <a:rPr lang="de-DE"/>
                  <a:t>kg CO2e</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crossAx val="1144865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75000"/>
        <a:lumOff val="25000"/>
      </a:schemeClr>
    </a:solidFill>
    <a:ln>
      <a:noFill/>
    </a:ln>
    <a:effectLst/>
  </c:spPr>
  <c:txPr>
    <a:bodyPr/>
    <a:lstStyle/>
    <a:p>
      <a:pPr>
        <a:defRPr sz="9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280081413939684E-2"/>
          <c:y val="0.19143117593436645"/>
          <c:w val="0.89722788809402987"/>
          <c:h val="0.63764813126709208"/>
        </c:manualLayout>
      </c:layout>
      <c:barChart>
        <c:barDir val="col"/>
        <c:grouping val="clustered"/>
        <c:varyColors val="0"/>
        <c:ser>
          <c:idx val="0"/>
          <c:order val="0"/>
          <c:spPr>
            <a:solidFill>
              <a:schemeClr val="accent1">
                <a:lumMod val="40000"/>
                <a:lumOff val="60000"/>
              </a:schemeClr>
            </a:solidFill>
            <a:ln>
              <a:noFill/>
            </a:ln>
            <a:effectLst/>
          </c:spPr>
          <c:invertIfNegative val="0"/>
          <c:dLbls>
            <c:delete val="1"/>
          </c:dLbls>
          <c:cat>
            <c:strRef>
              <c:f>'Scenario anaylsis'!$L$9:$L$10</c:f>
              <c:strCache>
                <c:ptCount val="2"/>
                <c:pt idx="0">
                  <c:v>Current case</c:v>
                </c:pt>
                <c:pt idx="1">
                  <c:v>Alternative case</c:v>
                </c:pt>
              </c:strCache>
            </c:strRef>
          </c:cat>
          <c:val>
            <c:numRef>
              <c:f>'Scenario anaylsis'!$M$9:$M$10</c:f>
              <c:numCache>
                <c:formatCode>#,##0.0</c:formatCode>
                <c:ptCount val="2"/>
                <c:pt idx="0">
                  <c:v>1320.42</c:v>
                </c:pt>
                <c:pt idx="1">
                  <c:v>1042.5</c:v>
                </c:pt>
              </c:numCache>
            </c:numRef>
          </c:val>
          <c:extLst>
            <c:ext xmlns:c16="http://schemas.microsoft.com/office/drawing/2014/chart" uri="{C3380CC4-5D6E-409C-BE32-E72D297353CC}">
              <c16:uniqueId val="{00000000-962B-4E33-8364-B4B8D8889D20}"/>
            </c:ext>
          </c:extLst>
        </c:ser>
        <c:dLbls>
          <c:dLblPos val="outEnd"/>
          <c:showLegendKey val="0"/>
          <c:showVal val="1"/>
          <c:showCatName val="0"/>
          <c:showSerName val="0"/>
          <c:showPercent val="0"/>
          <c:showBubbleSize val="0"/>
        </c:dLbls>
        <c:gapWidth val="219"/>
        <c:overlap val="-27"/>
        <c:axId val="841556392"/>
        <c:axId val="841558032"/>
      </c:barChart>
      <c:catAx>
        <c:axId val="841556392"/>
        <c:scaling>
          <c:orientation val="minMax"/>
        </c:scaling>
        <c:delete val="1"/>
        <c:axPos val="b"/>
        <c:title>
          <c:tx>
            <c:rich>
              <a:bodyPr rot="0" spcFirstLastPara="1" vertOverflow="ellipsis" vert="horz" wrap="square" anchor="ctr" anchorCtr="1"/>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r>
                  <a:rPr lang="de-DE"/>
                  <a:t>Scenario</a:t>
                </a:r>
              </a:p>
            </c:rich>
          </c:tx>
          <c:layout>
            <c:manualLayout>
              <c:xMode val="edge"/>
              <c:yMode val="edge"/>
              <c:x val="0.45788640245333156"/>
              <c:y val="0.888331814038286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crossAx val="841558032"/>
        <c:crosses val="autoZero"/>
        <c:auto val="1"/>
        <c:lblAlgn val="ctr"/>
        <c:lblOffset val="100"/>
        <c:noMultiLvlLbl val="0"/>
      </c:catAx>
      <c:valAx>
        <c:axId val="841558032"/>
        <c:scaling>
          <c:orientation val="minMax"/>
        </c:scaling>
        <c:delete val="1"/>
        <c:axPos val="l"/>
        <c:title>
          <c:tx>
            <c:rich>
              <a:bodyPr rot="-5400000" spcFirstLastPara="1" vertOverflow="ellipsis" vert="horz" wrap="square" anchor="ctr" anchorCtr="1"/>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r>
                  <a:rPr lang="de-DE" sz="1000" b="1"/>
                  <a:t>kg CO2e</a:t>
                </a:r>
              </a:p>
            </c:rich>
          </c:tx>
          <c:layout>
            <c:manualLayout>
              <c:xMode val="edge"/>
              <c:yMode val="edge"/>
              <c:x val="6.5350074483932749E-2"/>
              <c:y val="0.3950089363259856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crossAx val="841556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75000"/>
        <a:lumOff val="25000"/>
      </a:schemeClr>
    </a:solidFill>
    <a:ln>
      <a:solidFill>
        <a:schemeClr val="accent1">
          <a:lumMod val="60000"/>
          <a:lumOff val="40000"/>
        </a:schemeClr>
      </a:solidFill>
    </a:ln>
    <a:effectLst/>
  </c:spPr>
  <c:txPr>
    <a:bodyPr/>
    <a:lstStyle/>
    <a:p>
      <a:pPr>
        <a:defRPr sz="700">
          <a:solidFill>
            <a:schemeClr val="bg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'Batteries CO2'!$D$1</c:f>
              <c:strCache>
                <c:ptCount val="1"/>
                <c:pt idx="0">
                  <c:v>Lithium Ion battery</c:v>
                </c:pt>
              </c:strCache>
            </c:strRef>
          </c:tx>
          <c:spPr>
            <a:solidFill>
              <a:srgbClr val="0070AD">
                <a:lumMod val="20000"/>
                <a:lumOff val="80000"/>
              </a:srgbClr>
            </a:solidFill>
            <a:ln>
              <a:noFill/>
            </a:ln>
            <a:effectLst/>
          </c:spPr>
          <c:invertIfNegative val="0"/>
          <c:dLbls>
            <c:delete val="1"/>
          </c:dLbls>
          <c:cat>
            <c:strRef>
              <c:f>'Batteries CO2'!$C$3:$C$7</c:f>
              <c:strCache>
                <c:ptCount val="5"/>
                <c:pt idx="0">
                  <c:v>Raw Materials </c:v>
                </c:pt>
                <c:pt idx="1">
                  <c:v>Production</c:v>
                </c:pt>
                <c:pt idx="2">
                  <c:v>Transportation</c:v>
                </c:pt>
                <c:pt idx="3">
                  <c:v>Use</c:v>
                </c:pt>
                <c:pt idx="4">
                  <c:v>EoL</c:v>
                </c:pt>
              </c:strCache>
            </c:strRef>
          </c:cat>
          <c:val>
            <c:numRef>
              <c:f>'Batteries CO2'!$D$3:$D$7</c:f>
              <c:numCache>
                <c:formatCode>General</c:formatCode>
                <c:ptCount val="5"/>
                <c:pt idx="0" formatCode="#,##0">
                  <c:v>3794.8653398973843</c:v>
                </c:pt>
                <c:pt idx="2" formatCode="#,##0">
                  <c:v>44.030712877184364</c:v>
                </c:pt>
                <c:pt idx="3" formatCode="#,##0">
                  <c:v>28702.482998321888</c:v>
                </c:pt>
                <c:pt idx="4" formatCode="#,##0">
                  <c:v>484.64266677596214</c:v>
                </c:pt>
              </c:numCache>
            </c:numRef>
          </c:val>
          <c:extLst>
            <c:ext xmlns:c16="http://schemas.microsoft.com/office/drawing/2014/chart" uri="{C3380CC4-5D6E-409C-BE32-E72D297353CC}">
              <c16:uniqueId val="{00000000-DBFF-41F1-B243-F2C127E5680D}"/>
            </c:ext>
          </c:extLst>
        </c:ser>
        <c:ser>
          <c:idx val="1"/>
          <c:order val="1"/>
          <c:tx>
            <c:strRef>
              <c:f>'Batteries CO2'!$E$1</c:f>
              <c:strCache>
                <c:ptCount val="1"/>
                <c:pt idx="0">
                  <c:v>Lead-acid battery</c:v>
                </c:pt>
              </c:strCache>
            </c:strRef>
          </c:tx>
          <c:spPr>
            <a:solidFill>
              <a:srgbClr val="0066FF"/>
            </a:solidFill>
            <a:ln>
              <a:noFill/>
            </a:ln>
            <a:effectLst/>
          </c:spPr>
          <c:invertIfNegative val="0"/>
          <c:dLbls>
            <c:delete val="1"/>
          </c:dLbls>
          <c:cat>
            <c:strRef>
              <c:f>'Batteries CO2'!$C$3:$C$7</c:f>
              <c:strCache>
                <c:ptCount val="5"/>
                <c:pt idx="0">
                  <c:v>Raw Materials </c:v>
                </c:pt>
                <c:pt idx="1">
                  <c:v>Production</c:v>
                </c:pt>
                <c:pt idx="2">
                  <c:v>Transportation</c:v>
                </c:pt>
                <c:pt idx="3">
                  <c:v>Use</c:v>
                </c:pt>
                <c:pt idx="4">
                  <c:v>EoL</c:v>
                </c:pt>
              </c:strCache>
            </c:strRef>
          </c:cat>
          <c:val>
            <c:numRef>
              <c:f>'Batteries CO2'!$E$3:$E$7</c:f>
              <c:numCache>
                <c:formatCode>General</c:formatCode>
                <c:ptCount val="5"/>
                <c:pt idx="0" formatCode="#,##0">
                  <c:v>7396.1428774582409</c:v>
                </c:pt>
                <c:pt idx="2" formatCode="#,##0">
                  <c:v>572.53861833318479</c:v>
                </c:pt>
                <c:pt idx="3" formatCode="#,##0">
                  <c:v>32649.074432427617</c:v>
                </c:pt>
                <c:pt idx="4" formatCode="#,##0">
                  <c:v>1676.0356278488109</c:v>
                </c:pt>
              </c:numCache>
            </c:numRef>
          </c:val>
          <c:extLst>
            <c:ext xmlns:c16="http://schemas.microsoft.com/office/drawing/2014/chart" uri="{C3380CC4-5D6E-409C-BE32-E72D297353CC}">
              <c16:uniqueId val="{00000001-DBFF-41F1-B243-F2C127E5680D}"/>
            </c:ext>
          </c:extLst>
        </c:ser>
        <c:dLbls>
          <c:dLblPos val="outEnd"/>
          <c:showLegendKey val="0"/>
          <c:showVal val="1"/>
          <c:showCatName val="0"/>
          <c:showSerName val="0"/>
          <c:showPercent val="0"/>
          <c:showBubbleSize val="0"/>
        </c:dLbls>
        <c:gapWidth val="219"/>
        <c:overlap val="-27"/>
        <c:axId val="811967000"/>
        <c:axId val="811967656"/>
      </c:barChart>
      <c:catAx>
        <c:axId val="8119670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r>
                  <a:rPr lang="en-US"/>
                  <a:t>Life cycle phases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11967656"/>
        <c:crosses val="autoZero"/>
        <c:auto val="1"/>
        <c:lblAlgn val="ctr"/>
        <c:lblOffset val="100"/>
        <c:noMultiLvlLbl val="0"/>
      </c:catAx>
      <c:valAx>
        <c:axId val="811967656"/>
        <c:scaling>
          <c:orientation val="minMax"/>
        </c:scaling>
        <c:delete val="1"/>
        <c:axPos val="l"/>
        <c:title>
          <c:tx>
            <c:rich>
              <a:bodyPr rot="-5400000" spcFirstLastPara="1" vertOverflow="ellipsis" vert="horz" wrap="square" anchor="ctr" anchorCtr="1"/>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r>
                  <a:rPr lang="en-US" b="1"/>
                  <a:t>kg CO2e</a:t>
                </a:r>
              </a:p>
            </c:rich>
          </c:tx>
          <c:layout>
            <c:manualLayout>
              <c:xMode val="edge"/>
              <c:yMode val="edge"/>
              <c:x val="3.5453135386660756E-2"/>
              <c:y val="0.29430647481182509"/>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crossAx val="811967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272936">
        <a:lumMod val="75000"/>
        <a:lumOff val="25000"/>
      </a:srgbClr>
    </a:solid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drawings/drawing1.xml><?xml version="1.0" encoding="utf-8"?>
<c:userShapes xmlns:c="http://schemas.openxmlformats.org/drawingml/2006/chart">
  <cdr:relSizeAnchor xmlns:cdr="http://schemas.openxmlformats.org/drawingml/2006/chartDrawing">
    <cdr:from>
      <cdr:x>0.16149</cdr:x>
      <cdr:y>0.82634</cdr:y>
    </cdr:from>
    <cdr:to>
      <cdr:x>0.91874</cdr:x>
      <cdr:y>0.82634</cdr:y>
    </cdr:to>
    <cdr:cxnSp macro="">
      <cdr:nvCxnSpPr>
        <cdr:cNvPr id="3" name="Straight Connector 2">
          <a:extLst xmlns:a="http://schemas.openxmlformats.org/drawingml/2006/main">
            <a:ext uri="{FF2B5EF4-FFF2-40B4-BE49-F238E27FC236}">
              <a16:creationId xmlns:a16="http://schemas.microsoft.com/office/drawing/2014/main" id="{B1F5356B-39FF-4768-91C8-CF3F0217E0A1}"/>
            </a:ext>
          </a:extLst>
        </cdr:cNvPr>
        <cdr:cNvCxnSpPr/>
      </cdr:nvCxnSpPr>
      <cdr:spPr>
        <a:xfrm xmlns:a="http://schemas.openxmlformats.org/drawingml/2006/main">
          <a:off x="739870" y="2302498"/>
          <a:ext cx="3469341" cy="0"/>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A5924B-B28A-4A4A-B80F-B6FCFD91CC23}" type="datetimeFigureOut">
              <a:rPr lang="en-US" smtClean="0"/>
              <a:t>11/30/2022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C6808-FCCF-42DD-A140-956091E35016}" type="slidenum">
              <a:rPr lang="en-US" smtClean="0"/>
              <a:t>‹#›</a:t>
            </a:fld>
            <a:endParaRPr lang="en-US"/>
          </a:p>
        </p:txBody>
      </p:sp>
    </p:spTree>
    <p:extLst>
      <p:ext uri="{BB962C8B-B14F-4D97-AF65-F5344CB8AC3E}">
        <p14:creationId xmlns:p14="http://schemas.microsoft.com/office/powerpoint/2010/main" val="419160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6B5C-12A0-4042-B4D0-BD3B9A4F58C6}" type="slidenum">
              <a:rPr kumimoji="0" lang="pt-BR" sz="900" b="0" i="0" u="none" strike="noStrike" kern="1200" cap="none" spc="0" normalizeH="0" baseline="0" noProof="0" smtClean="0">
                <a:ln>
                  <a:noFill/>
                </a:ln>
                <a:solidFill>
                  <a:prstClr val="black"/>
                </a:solidFill>
                <a:effectLst/>
                <a:uLnTx/>
                <a:uFillTx/>
                <a:latin typeface="Ubuntu"/>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t-BR" sz="900" b="0" i="0" u="none" strike="noStrike" kern="1200" cap="none" spc="0" normalizeH="0" baseline="0" noProof="0">
              <a:ln>
                <a:noFill/>
              </a:ln>
              <a:solidFill>
                <a:prstClr val="black"/>
              </a:solidFill>
              <a:effectLst/>
              <a:uLnTx/>
              <a:uFillTx/>
              <a:latin typeface="Ubuntu"/>
              <a:ea typeface="+mn-ea"/>
              <a:cs typeface="+mn-cs"/>
            </a:endParaRPr>
          </a:p>
        </p:txBody>
      </p:sp>
    </p:spTree>
    <p:extLst>
      <p:ext uri="{BB962C8B-B14F-4D97-AF65-F5344CB8AC3E}">
        <p14:creationId xmlns:p14="http://schemas.microsoft.com/office/powerpoint/2010/main" val="61323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This equation was first proposed by scientists - Ehrlich and </a:t>
            </a:r>
            <a:r>
              <a:rPr lang="en-IN" err="1"/>
              <a:t>Holdren</a:t>
            </a:r>
            <a:r>
              <a:rPr lang="en-IN"/>
              <a:t> in 1970 - oversimplified but </a:t>
            </a:r>
            <a:r>
              <a:rPr lang="en-IN" err="1"/>
              <a:t>ita</a:t>
            </a:r>
            <a:r>
              <a:rPr lang="en-IN"/>
              <a:t> good starting point to help understand the effects of economic prosperity and technological advancements on the </a:t>
            </a:r>
            <a:r>
              <a:rPr lang="en-IN" err="1"/>
              <a:t>enviornment</a:t>
            </a:r>
            <a:r>
              <a:rPr lang="en-IN"/>
              <a:t> - for a “first-order” analysis</a:t>
            </a:r>
          </a:p>
          <a:p>
            <a:endParaRPr lang="en-IN"/>
          </a:p>
          <a:p>
            <a:r>
              <a:rPr lang="en-IN"/>
              <a:t>our current population is 8 billion. just around 100 years ago, we were little over 2 Billion.... so more demand for food, water and energy</a:t>
            </a:r>
          </a:p>
          <a:p>
            <a:endParaRPr lang="en-IN"/>
          </a:p>
          <a:p>
            <a:r>
              <a:rPr lang="en-IN"/>
              <a:t>A = It represents the average consumption of each person in the population. As the consumption of each person increases, the total environmental impact increases as well. A common proxy for measuring consumption is through [GDP per capita](https://en.wikipedia.org/wiki/GDP_per_capita "GDP per capita") </a:t>
            </a:r>
          </a:p>
          <a:p>
            <a:endParaRPr lang="en-IN"/>
          </a:p>
          <a:p>
            <a:r>
              <a:rPr lang="en-IN"/>
              <a:t>T = ==**(T) is technology and refers to the processes used to obtain resources and transform them into useful goods and associated waste. Technology has an important role to play in Earths future survival. Technology is the way, or the methods that we use to convert natural resources into real goods and services. It is important that developments in technology are resource efficient</a:t>
            </a:r>
          </a:p>
        </p:txBody>
      </p:sp>
      <p:sp>
        <p:nvSpPr>
          <p:cNvPr id="4" name="Slide Number Placeholder 3"/>
          <p:cNvSpPr>
            <a:spLocks noGrp="1"/>
          </p:cNvSpPr>
          <p:nvPr>
            <p:ph type="sldNum" sz="quarter" idx="5"/>
          </p:nvPr>
        </p:nvSpPr>
        <p:spPr/>
        <p:txBody>
          <a:bodyPr/>
          <a:lstStyle/>
          <a:p>
            <a:fld id="{652C6808-FCCF-42DD-A140-956091E35016}" type="slidenum">
              <a:rPr lang="en-US" smtClean="0"/>
              <a:t>3</a:t>
            </a:fld>
            <a:endParaRPr lang="en-US"/>
          </a:p>
        </p:txBody>
      </p:sp>
    </p:spTree>
    <p:extLst>
      <p:ext uri="{BB962C8B-B14F-4D97-AF65-F5344CB8AC3E}">
        <p14:creationId xmlns:p14="http://schemas.microsoft.com/office/powerpoint/2010/main" val="323472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652C6808-FCCF-42DD-A140-956091E35016}" type="slidenum">
              <a:rPr lang="en-US" smtClean="0"/>
              <a:t>4</a:t>
            </a:fld>
            <a:endParaRPr lang="en-US"/>
          </a:p>
        </p:txBody>
      </p:sp>
    </p:spTree>
    <p:extLst>
      <p:ext uri="{BB962C8B-B14F-4D97-AF65-F5344CB8AC3E}">
        <p14:creationId xmlns:p14="http://schemas.microsoft.com/office/powerpoint/2010/main" val="505815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652C6808-FCCF-42DD-A140-956091E35016}" type="slidenum">
              <a:rPr lang="en-US" smtClean="0"/>
              <a:t>6</a:t>
            </a:fld>
            <a:endParaRPr lang="en-US"/>
          </a:p>
        </p:txBody>
      </p:sp>
    </p:spTree>
    <p:extLst>
      <p:ext uri="{BB962C8B-B14F-4D97-AF65-F5344CB8AC3E}">
        <p14:creationId xmlns:p14="http://schemas.microsoft.com/office/powerpoint/2010/main" val="334484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41536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png"/><Relationship Id="rId3" Type="http://schemas.openxmlformats.org/officeDocument/2006/relationships/hyperlink" Target="http://www.linkedin.com/company/capgemini" TargetMode="External"/><Relationship Id="rId7" Type="http://schemas.openxmlformats.org/officeDocument/2006/relationships/hyperlink" Target="http://www.twitter.com/capgemini" TargetMode="External"/><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hyperlink" Target="http://www.facebook.com/capgemini" TargetMode="External"/><Relationship Id="rId5" Type="http://schemas.openxmlformats.org/officeDocument/2006/relationships/hyperlink" Target="http://www.slideshare.net/capgemini"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www.youtube.com/capgeminimedia" TargetMode="External"/><Relationship Id="rId14" Type="http://schemas.openxmlformats.org/officeDocument/2006/relationships/image" Target="../media/image10.svg"/></Relationships>
</file>

<file path=ppt/slideLayouts/_rels/slideLayout1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0.png"/><Relationship Id="rId18" Type="http://schemas.openxmlformats.org/officeDocument/2006/relationships/image" Target="../media/image9.png"/><Relationship Id="rId3" Type="http://schemas.openxmlformats.org/officeDocument/2006/relationships/hyperlink" Target="http://www.linkedin.com/company/capgemini" TargetMode="External"/><Relationship Id="rId7" Type="http://schemas.openxmlformats.org/officeDocument/2006/relationships/image" Target="../media/image18.png"/><Relationship Id="rId12" Type="http://schemas.openxmlformats.org/officeDocument/2006/relationships/hyperlink" Target="http://www.youtube.com/capgeminimedia" TargetMode="External"/><Relationship Id="rId17" Type="http://schemas.microsoft.com/office/2007/relationships/hdphoto" Target="../media/hdphoto5.wdp"/><Relationship Id="rId2" Type="http://schemas.openxmlformats.org/officeDocument/2006/relationships/image" Target="../media/image11.png"/><Relationship Id="rId16"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hyperlink" Target="http://www.slideshare.net/capgemini" TargetMode="External"/><Relationship Id="rId11" Type="http://schemas.microsoft.com/office/2007/relationships/hdphoto" Target="../media/hdphoto3.wdp"/><Relationship Id="rId5" Type="http://schemas.microsoft.com/office/2007/relationships/hdphoto" Target="../media/hdphoto1.wdp"/><Relationship Id="rId15" Type="http://schemas.openxmlformats.org/officeDocument/2006/relationships/hyperlink" Target="http://www.facebook.com/capgemini" TargetMode="External"/><Relationship Id="rId10" Type="http://schemas.openxmlformats.org/officeDocument/2006/relationships/image" Target="../media/image19.png"/><Relationship Id="rId19" Type="http://schemas.openxmlformats.org/officeDocument/2006/relationships/image" Target="../media/image10.svg"/><Relationship Id="rId4" Type="http://schemas.openxmlformats.org/officeDocument/2006/relationships/image" Target="../media/image17.png"/><Relationship Id="rId9" Type="http://schemas.openxmlformats.org/officeDocument/2006/relationships/hyperlink" Target="http://www.twitter.com/capgemini" TargetMode="External"/><Relationship Id="rId14" Type="http://schemas.microsoft.com/office/2007/relationships/hdphoto" Target="../media/hdphoto4.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9.png"/><Relationship Id="rId2" Type="http://schemas.openxmlformats.org/officeDocument/2006/relationships/hyperlink" Target="http://www.linkedin.com/company/capgemini" TargetMode="External"/><Relationship Id="rId1" Type="http://schemas.openxmlformats.org/officeDocument/2006/relationships/slideMaster" Target="../slideMasters/slideMaster2.xml"/><Relationship Id="rId6" Type="http://schemas.openxmlformats.org/officeDocument/2006/relationships/hyperlink" Target="http://www.twitter.com/capgemini" TargetMode="External"/><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www.youtube.com/capgeminimedia" TargetMode="External"/><Relationship Id="rId3" Type="http://schemas.openxmlformats.org/officeDocument/2006/relationships/tags" Target="../tags/tag11.xml"/><Relationship Id="rId7" Type="http://schemas.openxmlformats.org/officeDocument/2006/relationships/hyperlink" Target="http://www.linkedin.com/company/capgemini" TargetMode="External"/><Relationship Id="rId12" Type="http://schemas.openxmlformats.org/officeDocument/2006/relationships/image" Target="../media/image14.png"/><Relationship Id="rId17" Type="http://schemas.openxmlformats.org/officeDocument/2006/relationships/image" Target="../media/image27.png"/><Relationship Id="rId2" Type="http://schemas.openxmlformats.org/officeDocument/2006/relationships/tags" Target="../tags/tag10.xml"/><Relationship Id="rId16" Type="http://schemas.openxmlformats.org/officeDocument/2006/relationships/image" Target="../media/image16.png"/><Relationship Id="rId1" Type="http://schemas.openxmlformats.org/officeDocument/2006/relationships/tags" Target="../tags/tag9.xml"/><Relationship Id="rId6" Type="http://schemas.openxmlformats.org/officeDocument/2006/relationships/image" Target="../media/image30.png"/><Relationship Id="rId11" Type="http://schemas.openxmlformats.org/officeDocument/2006/relationships/hyperlink" Target="http://www.twitter.com/capgemini" TargetMode="External"/><Relationship Id="rId5" Type="http://schemas.openxmlformats.org/officeDocument/2006/relationships/slideMaster" Target="../slideMasters/slideMaster2.xml"/><Relationship Id="rId15" Type="http://schemas.openxmlformats.org/officeDocument/2006/relationships/hyperlink" Target="http://www.facebook.com/capgemini" TargetMode="External"/><Relationship Id="rId10" Type="http://schemas.openxmlformats.org/officeDocument/2006/relationships/image" Target="../media/image13.png"/><Relationship Id="rId4" Type="http://schemas.openxmlformats.org/officeDocument/2006/relationships/tags" Target="../tags/tag12.xml"/><Relationship Id="rId9" Type="http://schemas.openxmlformats.org/officeDocument/2006/relationships/hyperlink" Target="http://www.slideshare.net/capgemini" TargetMode="External"/><Relationship Id="rId1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31.emf"/><Relationship Id="rId4" Type="http://schemas.openxmlformats.org/officeDocument/2006/relationships/oleObject" Target="../embeddings/oleObject8.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32.png"/><Relationship Id="rId2" Type="http://schemas.openxmlformats.org/officeDocument/2006/relationships/hyperlink" Target="http://www.linkedin.com/company/capgemini" TargetMode="External"/><Relationship Id="rId1" Type="http://schemas.openxmlformats.org/officeDocument/2006/relationships/slideMaster" Target="../slideMasters/slideMaster3.xml"/><Relationship Id="rId6" Type="http://schemas.openxmlformats.org/officeDocument/2006/relationships/hyperlink" Target="http://www.twitter.com/capgemini" TargetMode="External"/><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3.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Slide Shape dark grey">
    <p:bg>
      <p:bgPr>
        <a:solidFill>
          <a:schemeClr val="accent4"/>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C9A8329-EF0B-4F3C-83D8-B0764827AA9A}"/>
              </a:ext>
            </a:extLst>
          </p:cNvPr>
          <p:cNvPicPr>
            <a:picLocks noChangeAspect="1"/>
          </p:cNvPicPr>
          <p:nvPr userDrawn="1"/>
        </p:nvPicPr>
        <p:blipFill>
          <a:blip r:embed="rId2">
            <a:extLst>
              <a:ext uri="{28A0092B-C50C-407E-A947-70E740481C1C}">
                <a14:useLocalDpi xmlns:a14="http://schemas.microsoft.com/office/drawing/2010/main" val="0"/>
              </a:ext>
            </a:extLst>
          </a:blip>
          <a:srcRect l="10852" r="15465" b="18284"/>
          <a:stretch>
            <a:fillRect/>
          </a:stretch>
        </p:blipFill>
        <p:spPr>
          <a:xfrm rot="21057776" flipH="1" flipV="1">
            <a:off x="-457817" y="-602568"/>
            <a:ext cx="9054123" cy="7102425"/>
          </a:xfrm>
          <a:custGeom>
            <a:avLst/>
            <a:gdLst>
              <a:gd name="connsiteX0" fmla="*/ 8082640 w 9054123"/>
              <a:gd name="connsiteY0" fmla="*/ 7102425 h 7102425"/>
              <a:gd name="connsiteX1" fmla="*/ 0 w 9054123"/>
              <a:gd name="connsiteY1" fmla="*/ 5816899 h 7102425"/>
              <a:gd name="connsiteX2" fmla="*/ 925164 w 9054123"/>
              <a:gd name="connsiteY2" fmla="*/ 0 h 7102425"/>
              <a:gd name="connsiteX3" fmla="*/ 2802549 w 9054123"/>
              <a:gd name="connsiteY3" fmla="*/ 0 h 7102425"/>
              <a:gd name="connsiteX4" fmla="*/ 9054123 w 9054123"/>
              <a:gd name="connsiteY4" fmla="*/ 994298 h 710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123" h="7102425">
                <a:moveTo>
                  <a:pt x="8082640" y="7102425"/>
                </a:moveTo>
                <a:lnTo>
                  <a:pt x="0" y="5816899"/>
                </a:lnTo>
                <a:lnTo>
                  <a:pt x="925164" y="0"/>
                </a:lnTo>
                <a:lnTo>
                  <a:pt x="2802549" y="0"/>
                </a:lnTo>
                <a:lnTo>
                  <a:pt x="9054123" y="994298"/>
                </a:lnTo>
                <a:close/>
              </a:path>
            </a:pathLst>
          </a:custGeom>
        </p:spPr>
      </p:pic>
      <p:sp>
        <p:nvSpPr>
          <p:cNvPr id="12" name="Agenda Title">
            <a:extLst>
              <a:ext uri="{FF2B5EF4-FFF2-40B4-BE49-F238E27FC236}">
                <a16:creationId xmlns:a16="http://schemas.microsoft.com/office/drawing/2014/main" id="{1D9A725D-57CE-484F-951F-D92E09399FEA}"/>
              </a:ext>
            </a:extLst>
          </p:cNvPr>
          <p:cNvSpPr>
            <a:spLocks noGrp="1"/>
          </p:cNvSpPr>
          <p:nvPr>
            <p:ph type="title" hasCustomPrompt="1"/>
          </p:nvPr>
        </p:nvSpPr>
        <p:spPr>
          <a:xfrm>
            <a:off x="406200" y="388188"/>
            <a:ext cx="10944597" cy="716711"/>
          </a:xfrm>
          <a:prstGeom prst="rect">
            <a:avLst/>
          </a:prstGeom>
        </p:spPr>
        <p:txBody>
          <a:bodyPr/>
          <a:lstStyle>
            <a:lvl1pPr>
              <a:defRPr sz="6000">
                <a:solidFill>
                  <a:schemeClr val="bg1"/>
                </a:solidFill>
              </a:defRPr>
            </a:lvl1pPr>
          </a:lstStyle>
          <a:p>
            <a:r>
              <a:rPr lang="fr-FR"/>
              <a:t>Agenda</a:t>
            </a:r>
            <a:endParaRPr lang="de-DE"/>
          </a:p>
        </p:txBody>
      </p:sp>
      <p:sp>
        <p:nvSpPr>
          <p:cNvPr id="4" name="AgendaText">
            <a:extLst>
              <a:ext uri="{FF2B5EF4-FFF2-40B4-BE49-F238E27FC236}">
                <a16:creationId xmlns:a16="http://schemas.microsoft.com/office/drawing/2014/main" id="{7E84FF79-EB30-4235-9420-AC39206004F1}"/>
              </a:ext>
            </a:extLst>
          </p:cNvPr>
          <p:cNvSpPr>
            <a:spLocks noGrp="1"/>
          </p:cNvSpPr>
          <p:nvPr>
            <p:ph type="body" sz="quarter" idx="13"/>
          </p:nvPr>
        </p:nvSpPr>
        <p:spPr>
          <a:xfrm>
            <a:off x="1032347" y="1940400"/>
            <a:ext cx="10751666" cy="380480"/>
          </a:xfrm>
          <a:prstGeom prst="rect">
            <a:avLst/>
          </a:prstGeom>
        </p:spPr>
        <p:txBody>
          <a:bodyPr wrap="square" tIns="36000" bIns="36000" anchor="t">
            <a:spAutoFit/>
          </a:bodyPr>
          <a:lstStyle>
            <a:lvl1pPr marL="97200" marR="0" indent="0" algn="l" defTabSz="914400" rtl="0" eaLnBrk="1" fontAlgn="auto" latinLnBrk="0" hangingPunct="1">
              <a:lnSpc>
                <a:spcPct val="100000"/>
              </a:lnSpc>
              <a:spcBef>
                <a:spcPts val="1296"/>
              </a:spcBef>
              <a:spcAft>
                <a:spcPts val="0"/>
              </a:spcAft>
              <a:buClr>
                <a:schemeClr val="accent1"/>
              </a:buClr>
              <a:buSzTx/>
              <a:buFont typeface="Wingdings" pitchFamily="2" charset="2"/>
              <a:buNone/>
              <a:tabLst/>
              <a:defRPr sz="2000" cap="all" baseline="0">
                <a:solidFill>
                  <a:schemeClr val="bg1"/>
                </a:solidFill>
                <a:latin typeface="+mj-lt"/>
              </a:defRPr>
            </a:lvl1pPr>
            <a:lvl2pPr marL="449263" indent="-177800">
              <a:lnSpc>
                <a:spcPct val="100000"/>
              </a:lnSpc>
              <a:spcBef>
                <a:spcPts val="600"/>
              </a:spcBef>
              <a:defRPr sz="1600"/>
            </a:lvl2pPr>
            <a:lvl3pPr marL="719138" indent="-177800">
              <a:lnSpc>
                <a:spcPct val="100000"/>
              </a:lnSpc>
              <a:spcBef>
                <a:spcPts val="600"/>
              </a:spcBef>
              <a:defRPr sz="1600"/>
            </a:lvl3pPr>
            <a:lvl4pPr marL="896938" indent="-177800">
              <a:spcBef>
                <a:spcPts val="600"/>
              </a:spcBef>
              <a:defRPr/>
            </a:lvl4pPr>
            <a:lvl5pPr marL="1074738" indent="-177800">
              <a:spcBef>
                <a:spcPts val="600"/>
              </a:spcBef>
              <a:defRPr/>
            </a:lvl5pPr>
          </a:lstStyle>
          <a:p>
            <a:pPr lvl="0"/>
            <a:r>
              <a:rPr lang="en-US"/>
              <a:t>Click to edit Master text styles</a:t>
            </a:r>
          </a:p>
        </p:txBody>
      </p:sp>
    </p:spTree>
    <p:extLst>
      <p:ext uri="{BB962C8B-B14F-4D97-AF65-F5344CB8AC3E}">
        <p14:creationId xmlns:p14="http://schemas.microsoft.com/office/powerpoint/2010/main" val="37725956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B13A1-44D9-486D-9674-48B7A4B2C3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4084" t="9312" r="5116" b="12754"/>
          <a:stretch>
            <a:fillRect/>
          </a:stretch>
        </p:blipFill>
        <p:spPr>
          <a:xfrm>
            <a:off x="0" y="0"/>
            <a:ext cx="10056440" cy="6858000"/>
          </a:xfrm>
          <a:custGeom>
            <a:avLst/>
            <a:gdLst>
              <a:gd name="connsiteX0" fmla="*/ 0 w 10056440"/>
              <a:gd name="connsiteY0" fmla="*/ 0 h 6858000"/>
              <a:gd name="connsiteX1" fmla="*/ 10056440 w 10056440"/>
              <a:gd name="connsiteY1" fmla="*/ 0 h 6858000"/>
              <a:gd name="connsiteX2" fmla="*/ 10056440 w 10056440"/>
              <a:gd name="connsiteY2" fmla="*/ 6858000 h 6858000"/>
              <a:gd name="connsiteX3" fmla="*/ 0 w 100564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56440" h="6858000">
                <a:moveTo>
                  <a:pt x="0" y="0"/>
                </a:moveTo>
                <a:lnTo>
                  <a:pt x="10056440" y="0"/>
                </a:lnTo>
                <a:lnTo>
                  <a:pt x="10056440" y="6858000"/>
                </a:lnTo>
                <a:lnTo>
                  <a:pt x="0" y="6858000"/>
                </a:lnTo>
                <a:close/>
              </a:path>
            </a:pathLst>
          </a:custGeom>
        </p:spPr>
      </p:pic>
      <p:sp>
        <p:nvSpPr>
          <p:cNvPr id="12" name="Text Placeholder 10">
            <a:extLst>
              <a:ext uri="{FF2B5EF4-FFF2-40B4-BE49-F238E27FC236}">
                <a16:creationId xmlns:a16="http://schemas.microsoft.com/office/drawing/2014/main" id="{C7D49BEF-F074-4B8B-9CEF-E6E69476AFCA}"/>
              </a:ext>
            </a:extLst>
          </p:cNvPr>
          <p:cNvSpPr>
            <a:spLocks noGrp="1"/>
          </p:cNvSpPr>
          <p:nvPr>
            <p:ph type="body" sz="quarter" idx="10" hasCustomPrompt="1"/>
          </p:nvPr>
        </p:nvSpPr>
        <p:spPr>
          <a:xfrm>
            <a:off x="4872038" y="2173982"/>
            <a:ext cx="6926262" cy="1975098"/>
          </a:xfrm>
        </p:spPr>
        <p:txBody>
          <a:bodyPr anchor="ctr"/>
          <a:lstStyle>
            <a:lvl1pPr>
              <a:defRPr sz="4400" cap="all" baseline="0">
                <a:solidFill>
                  <a:schemeClr val="accent2"/>
                </a:solidFill>
                <a:latin typeface="+mj-lt"/>
              </a:defRPr>
            </a:lvl1pPr>
            <a:lvl2pPr marL="0" indent="0">
              <a:buNone/>
              <a:defRPr/>
            </a:lvl2pPr>
          </a:lstStyle>
          <a:p>
            <a:pPr lvl="0"/>
            <a:r>
              <a:rPr lang="en-US"/>
              <a:t>Click to insert title</a:t>
            </a:r>
          </a:p>
        </p:txBody>
      </p:sp>
    </p:spTree>
    <p:extLst>
      <p:ext uri="{BB962C8B-B14F-4D97-AF65-F5344CB8AC3E}">
        <p14:creationId xmlns:p14="http://schemas.microsoft.com/office/powerpoint/2010/main" val="62076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logan">
    <p:bg>
      <p:bgPr>
        <a:solidFill>
          <a:schemeClr val="accent4"/>
        </a:solidFill>
        <a:effectLst/>
      </p:bgPr>
    </p:bg>
    <p:spTree>
      <p:nvGrpSpPr>
        <p:cNvPr id="1" name=""/>
        <p:cNvGrpSpPr/>
        <p:nvPr/>
      </p:nvGrpSpPr>
      <p:grpSpPr>
        <a:xfrm>
          <a:off x="0" y="0"/>
          <a:ext cx="0" cy="0"/>
          <a:chOff x="0" y="0"/>
          <a:chExt cx="0" cy="0"/>
        </a:xfrm>
      </p:grpSpPr>
      <p:pic>
        <p:nvPicPr>
          <p:cNvPr id="10" name="Shape 02-Vibrant Blue">
            <a:extLst>
              <a:ext uri="{FF2B5EF4-FFF2-40B4-BE49-F238E27FC236}">
                <a16:creationId xmlns:a16="http://schemas.microsoft.com/office/drawing/2014/main" id="{FA84078D-034B-4C05-B6D9-E389726A8A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80771" y="1190950"/>
            <a:ext cx="8816231" cy="4210732"/>
          </a:xfrm>
          <a:prstGeom prst="rect">
            <a:avLst/>
          </a:prstGeom>
        </p:spPr>
      </p:pic>
      <p:sp>
        <p:nvSpPr>
          <p:cNvPr id="4" name="CG Slogan">
            <a:extLst>
              <a:ext uri="{FF2B5EF4-FFF2-40B4-BE49-F238E27FC236}">
                <a16:creationId xmlns:a16="http://schemas.microsoft.com/office/drawing/2014/main" id="{A26B1368-FED3-4D17-AC35-EFD8F59C2BCF}"/>
              </a:ext>
            </a:extLst>
          </p:cNvPr>
          <p:cNvSpPr txBox="1"/>
          <p:nvPr userDrawn="1"/>
        </p:nvSpPr>
        <p:spPr>
          <a:xfrm>
            <a:off x="2844308" y="2281210"/>
            <a:ext cx="6503383" cy="2585323"/>
          </a:xfrm>
          <a:prstGeom prst="rect">
            <a:avLst/>
          </a:prstGeom>
        </p:spPr>
        <p:txBody>
          <a:bodyPr vert="horz" lIns="0" tIns="0" rIns="0" bIns="0" rtlCol="0" anchor="ctr" anchorCtr="0">
            <a:spAutoFit/>
          </a:bodyPr>
          <a:lstStyle>
            <a:lvl1pPr indent="0">
              <a:lnSpc>
                <a:spcPct val="70000"/>
              </a:lnSpc>
              <a:spcBef>
                <a:spcPts val="0"/>
              </a:spcBef>
              <a:spcAft>
                <a:spcPts val="600"/>
              </a:spcAft>
              <a:buFontTx/>
              <a:buNone/>
              <a:defRPr sz="8000" b="1" cap="all" baseline="0">
                <a:solidFill>
                  <a:schemeClr val="bg1"/>
                </a:solidFill>
                <a:latin typeface="Ubuntu" panose="020B0504030602030204" pitchFamily="34" charset="0"/>
              </a:defRPr>
            </a:lvl1pPr>
            <a:lvl2pPr marL="177800" indent="-177800">
              <a:lnSpc>
                <a:spcPct val="100000"/>
              </a:lnSpc>
              <a:spcBef>
                <a:spcPts val="0"/>
              </a:spcBef>
              <a:spcAft>
                <a:spcPts val="600"/>
              </a:spcAft>
              <a:buClr>
                <a:schemeClr val="accent1"/>
              </a:buClr>
              <a:buFont typeface="Wingdings" panose="05000000000000000000" pitchFamily="2" charset="2"/>
              <a:buChar char="§"/>
              <a:defRPr baseline="0">
                <a:solidFill>
                  <a:schemeClr val="bg1"/>
                </a:solidFill>
                <a:latin typeface="Ubuntu" panose="020B0504030602030204" pitchFamily="34" charset="0"/>
              </a:defRPr>
            </a:lvl2pPr>
            <a:lvl3pPr marL="361950" indent="-184150">
              <a:lnSpc>
                <a:spcPct val="100000"/>
              </a:lnSpc>
              <a:spcBef>
                <a:spcPts val="0"/>
              </a:spcBef>
              <a:spcAft>
                <a:spcPts val="600"/>
              </a:spcAft>
              <a:buClr>
                <a:schemeClr val="accent2"/>
              </a:buClr>
              <a:buFont typeface="Arial" panose="020B0604020202020204" pitchFamily="34" charset="0"/>
              <a:buChar char="•"/>
              <a:defRPr sz="1600" baseline="0">
                <a:solidFill>
                  <a:schemeClr val="bg1"/>
                </a:solidFill>
                <a:latin typeface="Ubuntu" panose="020B0504030602030204" pitchFamily="34" charset="0"/>
              </a:defRPr>
            </a:lvl3pPr>
            <a:lvl4pPr marL="539750" indent="-177800">
              <a:lnSpc>
                <a:spcPct val="100000"/>
              </a:lnSpc>
              <a:spcBef>
                <a:spcPts val="0"/>
              </a:spcBef>
              <a:spcAft>
                <a:spcPts val="600"/>
              </a:spcAft>
              <a:buClr>
                <a:schemeClr val="tx1"/>
              </a:buClr>
              <a:buFont typeface="Ubuntu" panose="020B0504030602030204" pitchFamily="34" charset="0"/>
              <a:buChar char="–"/>
              <a:defRPr sz="1400" baseline="0">
                <a:solidFill>
                  <a:schemeClr val="bg1"/>
                </a:solidFill>
                <a:latin typeface="Ubuntu" panose="020B0504030602030204" pitchFamily="34" charset="0"/>
              </a:defRPr>
            </a:lvl4pPr>
            <a:lvl5pPr marL="717550" indent="-177800">
              <a:lnSpc>
                <a:spcPct val="100000"/>
              </a:lnSpc>
              <a:spcBef>
                <a:spcPts val="0"/>
              </a:spcBef>
              <a:spcAft>
                <a:spcPts val="600"/>
              </a:spcAft>
              <a:buClr>
                <a:schemeClr val="accent3"/>
              </a:buClr>
              <a:buFont typeface="Arial" panose="020B0604020202020204" pitchFamily="34" charset="0"/>
              <a:buChar char="•"/>
              <a:defRPr sz="1400" baseline="0">
                <a:solidFill>
                  <a:schemeClr val="bg1"/>
                </a:solidFill>
                <a:latin typeface="Ubuntu" panose="020B0504030602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a:t>GET THE</a:t>
            </a:r>
            <a:br>
              <a:rPr lang="en-GB"/>
            </a:br>
            <a:r>
              <a:rPr lang="en-GB"/>
              <a:t>		FUTURE</a:t>
            </a:r>
            <a:br>
              <a:rPr lang="en-GB"/>
            </a:br>
            <a:r>
              <a:rPr lang="en-GB"/>
              <a:t>	YOU WANT</a:t>
            </a:r>
            <a:endParaRPr lang="de-DE"/>
          </a:p>
        </p:txBody>
      </p:sp>
      <p:sp>
        <p:nvSpPr>
          <p:cNvPr id="9" name="CG URL">
            <a:extLst>
              <a:ext uri="{FF2B5EF4-FFF2-40B4-BE49-F238E27FC236}">
                <a16:creationId xmlns:a16="http://schemas.microsoft.com/office/drawing/2014/main" id="{2DA56974-C99B-4E6D-A6DE-E2EDC03B8E05}"/>
              </a:ext>
            </a:extLst>
          </p:cNvPr>
          <p:cNvSpPr>
            <a:spLocks noGrp="1"/>
          </p:cNvSpPr>
          <p:nvPr>
            <p:ph type="subTitle" idx="1" hasCustomPrompt="1"/>
          </p:nvPr>
        </p:nvSpPr>
        <p:spPr>
          <a:xfrm>
            <a:off x="393700" y="6003700"/>
            <a:ext cx="11404600" cy="453183"/>
          </a:xfrm>
        </p:spPr>
        <p:txBody>
          <a:bodyPr vert="horz" lIns="36000" tIns="144000" rIns="0" bIns="0" rtlCol="0">
            <a:noAutofit/>
          </a:bodyPr>
          <a:lstStyle>
            <a:lvl1pPr>
              <a:defRPr lang="en-GB" sz="2000" dirty="0">
                <a:solidFill>
                  <a:schemeClr val="bg1"/>
                </a:solidFill>
                <a:latin typeface="Ubuntu" panose="020B0504030602030204" pitchFamily="34" charset="0"/>
              </a:defRPr>
            </a:lvl1pPr>
          </a:lstStyle>
          <a:p>
            <a:pPr lvl="0"/>
            <a:r>
              <a:rPr lang="en-GB"/>
              <a:t>capgemini.com</a:t>
            </a:r>
          </a:p>
        </p:txBody>
      </p:sp>
      <p:pic>
        <p:nvPicPr>
          <p:cNvPr id="6" name="Graphic 5">
            <a:extLst>
              <a:ext uri="{FF2B5EF4-FFF2-40B4-BE49-F238E27FC236}">
                <a16:creationId xmlns:a16="http://schemas.microsoft.com/office/drawing/2014/main" id="{18345591-6E36-47F6-BF90-95456C035D1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375" y="260670"/>
            <a:ext cx="3016065" cy="1226133"/>
          </a:xfrm>
          <a:prstGeom prst="rect">
            <a:avLst/>
          </a:prstGeom>
        </p:spPr>
      </p:pic>
    </p:spTree>
    <p:extLst>
      <p:ext uri="{BB962C8B-B14F-4D97-AF65-F5344CB8AC3E}">
        <p14:creationId xmlns:p14="http://schemas.microsoft.com/office/powerpoint/2010/main" val="366570425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losing 1 Gray">
    <p:bg>
      <p:bgPr>
        <a:solidFill>
          <a:srgbClr val="272936"/>
        </a:solidFill>
        <a:effectLst/>
      </p:bgPr>
    </p:bg>
    <p:spTree>
      <p:nvGrpSpPr>
        <p:cNvPr id="1" name=""/>
        <p:cNvGrpSpPr/>
        <p:nvPr/>
      </p:nvGrpSpPr>
      <p:grpSpPr>
        <a:xfrm>
          <a:off x="0" y="0"/>
          <a:ext cx="0" cy="0"/>
          <a:chOff x="0" y="0"/>
          <a:chExt cx="0" cy="0"/>
        </a:xfrm>
      </p:grpSpPr>
      <p:sp>
        <p:nvSpPr>
          <p:cNvPr id="23" name="CR &amp; Confidentiality"/>
          <p:cNvSpPr/>
          <p:nvPr/>
        </p:nvSpPr>
        <p:spPr>
          <a:xfrm>
            <a:off x="426720" y="5810190"/>
            <a:ext cx="3293016" cy="400110"/>
          </a:xfrm>
          <a:prstGeom prst="rect">
            <a:avLst/>
          </a:prstGeom>
        </p:spPr>
        <p:txBody>
          <a:bodyPr wrap="square" lIns="0" tIns="0" rIns="0" bIns="0" anchor="b" anchorCtr="0">
            <a:spAutoFit/>
          </a:bodyPr>
          <a:lstStyle/>
          <a:p>
            <a:pPr>
              <a:spcAft>
                <a:spcPts val="600"/>
              </a:spcAft>
            </a:pPr>
            <a:r>
              <a:rPr lang="en-US" sz="700" noProof="0">
                <a:solidFill>
                  <a:schemeClr val="bg1"/>
                </a:solidFill>
                <a:latin typeface="+mn-lt"/>
                <a:cs typeface="Arial"/>
              </a:rPr>
              <a:t>This presentation contains information that may be privileged or confidential and is the property of the Capgemini Group.</a:t>
            </a:r>
          </a:p>
          <a:p>
            <a:pPr>
              <a:spcAft>
                <a:spcPts val="600"/>
              </a:spcAft>
            </a:pPr>
            <a:r>
              <a:rPr lang="en-US" sz="700" noProof="0">
                <a:solidFill>
                  <a:schemeClr val="bg1"/>
                </a:solidFill>
                <a:latin typeface="+mn-lt"/>
                <a:cs typeface="Arial"/>
              </a:rPr>
              <a:t>Copyright © 2022 Capgemini. All rights reserved.</a:t>
            </a:r>
          </a:p>
        </p:txBody>
      </p:sp>
      <p:pic>
        <p:nvPicPr>
          <p:cNvPr id="34" name="Picture 33">
            <a:extLst>
              <a:ext uri="{FF2B5EF4-FFF2-40B4-BE49-F238E27FC236}">
                <a16:creationId xmlns:a16="http://schemas.microsoft.com/office/drawing/2014/main" id="{E60BD800-753D-4479-8C3F-C2C06E01A9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l="5078" r="8301"/>
          <a:stretch>
            <a:fillRect/>
          </a:stretch>
        </p:blipFill>
        <p:spPr>
          <a:xfrm rot="1808368" flipV="1">
            <a:off x="4222713" y="-1270111"/>
            <a:ext cx="9185558" cy="7497656"/>
          </a:xfrm>
          <a:custGeom>
            <a:avLst/>
            <a:gdLst>
              <a:gd name="connsiteX0" fmla="*/ 0 w 9185558"/>
              <a:gd name="connsiteY0" fmla="*/ 3948471 h 7497656"/>
              <a:gd name="connsiteX1" fmla="*/ 6112957 w 9185558"/>
              <a:gd name="connsiteY1" fmla="*/ 7497656 h 7497656"/>
              <a:gd name="connsiteX2" fmla="*/ 6320563 w 9185558"/>
              <a:gd name="connsiteY2" fmla="*/ 7497656 h 7497656"/>
              <a:gd name="connsiteX3" fmla="*/ 9185558 w 9185558"/>
              <a:gd name="connsiteY3" fmla="*/ 2563118 h 7497656"/>
              <a:gd name="connsiteX4" fmla="*/ 4770959 w 9185558"/>
              <a:gd name="connsiteY4" fmla="*/ 0 h 7497656"/>
              <a:gd name="connsiteX5" fmla="*/ 2292484 w 9185558"/>
              <a:gd name="connsiteY5" fmla="*/ 0 h 749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5558" h="7497656">
                <a:moveTo>
                  <a:pt x="0" y="3948471"/>
                </a:moveTo>
                <a:lnTo>
                  <a:pt x="6112957" y="7497656"/>
                </a:lnTo>
                <a:lnTo>
                  <a:pt x="6320563" y="7497656"/>
                </a:lnTo>
                <a:lnTo>
                  <a:pt x="9185558" y="2563118"/>
                </a:lnTo>
                <a:lnTo>
                  <a:pt x="4770959" y="0"/>
                </a:lnTo>
                <a:lnTo>
                  <a:pt x="2292484" y="0"/>
                </a:lnTo>
                <a:close/>
              </a:path>
            </a:pathLst>
          </a:custGeom>
        </p:spPr>
      </p:pic>
      <p:grpSp>
        <p:nvGrpSpPr>
          <p:cNvPr id="4" name="Boilerplate">
            <a:extLst>
              <a:ext uri="{FF2B5EF4-FFF2-40B4-BE49-F238E27FC236}">
                <a16:creationId xmlns:a16="http://schemas.microsoft.com/office/drawing/2014/main" id="{355DAE28-89DC-4F72-853C-8C1E599ABDB9}"/>
              </a:ext>
            </a:extLst>
          </p:cNvPr>
          <p:cNvGrpSpPr/>
          <p:nvPr userDrawn="1"/>
        </p:nvGrpSpPr>
        <p:grpSpPr>
          <a:xfrm>
            <a:off x="6536184" y="2939130"/>
            <a:ext cx="4638214" cy="1872894"/>
            <a:chOff x="6536184" y="2939130"/>
            <a:chExt cx="4638214" cy="1872894"/>
          </a:xfrm>
        </p:grpSpPr>
        <p:sp>
          <p:nvSpPr>
            <p:cNvPr id="14" name="Rectangle 13"/>
            <p:cNvSpPr/>
            <p:nvPr/>
          </p:nvSpPr>
          <p:spPr>
            <a:xfrm>
              <a:off x="6536185" y="3318394"/>
              <a:ext cx="4638213" cy="1493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just"/>
              <a:r>
                <a:rPr lang="en-US" sz="900">
                  <a:solidFill>
                    <a:schemeClr val="bg1"/>
                  </a:solidFill>
                  <a:effectLst/>
                  <a:latin typeface="+mn-lt"/>
                </a:rPr>
                <a:t>Capgemini is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over 340,000 team members in more than 50 countries. With its strong 55-year heritage and deep industry expertise, Capgemini is trusted by its clients to address the entire breadth of their business needs, from strategy and design to operations, fueled by the fast evolving and innovative world of cloud, data, AI, connectivity, software, digital engineering and platforms. The Group reported in 2021 global revenues of €18 billion.</a:t>
              </a:r>
            </a:p>
          </p:txBody>
        </p:sp>
        <p:sp>
          <p:nvSpPr>
            <p:cNvPr id="15" name="Rectangle 14"/>
            <p:cNvSpPr/>
            <p:nvPr/>
          </p:nvSpPr>
          <p:spPr>
            <a:xfrm>
              <a:off x="6536184" y="2939130"/>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a:solidFill>
                    <a:schemeClr val="bg1"/>
                  </a:solidFill>
                  <a:latin typeface="+mn-lt"/>
                </a:rPr>
                <a:t>About Capgemini</a:t>
              </a:r>
            </a:p>
          </p:txBody>
        </p:sp>
      </p:grpSp>
      <p:sp>
        <p:nvSpPr>
          <p:cNvPr id="16" name="Slogan &amp; CG URL"/>
          <p:cNvSpPr/>
          <p:nvPr/>
        </p:nvSpPr>
        <p:spPr>
          <a:xfrm>
            <a:off x="6536184" y="4893914"/>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a:solidFill>
                  <a:schemeClr val="bg1"/>
                </a:solidFill>
                <a:effectLst/>
                <a:latin typeface="+mn-lt"/>
              </a:rPr>
              <a:t>Get The Future You Want </a:t>
            </a:r>
            <a:r>
              <a:rPr lang="en-US" sz="900">
                <a:solidFill>
                  <a:schemeClr val="bg1"/>
                </a:solidFill>
                <a:effectLst/>
                <a:latin typeface="+mn-lt"/>
              </a:rPr>
              <a:t>|</a:t>
            </a:r>
            <a:r>
              <a:rPr lang="en-GB" sz="900">
                <a:solidFill>
                  <a:schemeClr val="bg1"/>
                </a:solidFill>
                <a:effectLst/>
                <a:latin typeface="+mn-lt"/>
              </a:rPr>
              <a:t> </a:t>
            </a:r>
            <a:r>
              <a:rPr lang="en-US" sz="1050">
                <a:solidFill>
                  <a:schemeClr val="accent2"/>
                </a:solidFill>
                <a:latin typeface="+mn-lt"/>
              </a:rPr>
              <a:t>www.capgemini.com</a:t>
            </a:r>
          </a:p>
        </p:txBody>
      </p:sp>
      <p:grpSp>
        <p:nvGrpSpPr>
          <p:cNvPr id="22" name="Social Media Links">
            <a:extLst>
              <a:ext uri="{FF2B5EF4-FFF2-40B4-BE49-F238E27FC236}">
                <a16:creationId xmlns:a16="http://schemas.microsoft.com/office/drawing/2014/main" id="{72A899AB-FA13-4080-A6D1-C1D99ABC28EA}"/>
              </a:ext>
            </a:extLst>
          </p:cNvPr>
          <p:cNvGrpSpPr/>
          <p:nvPr userDrawn="1"/>
        </p:nvGrpSpPr>
        <p:grpSpPr>
          <a:xfrm>
            <a:off x="426720" y="4968013"/>
            <a:ext cx="1866702" cy="333195"/>
            <a:chOff x="426720" y="4968013"/>
            <a:chExt cx="1866702" cy="333195"/>
          </a:xfrm>
        </p:grpSpPr>
        <p:pic>
          <p:nvPicPr>
            <p:cNvPr id="24" name="LinkedIn Icon">
              <a:hlinkClick r:id="rId3"/>
              <a:extLst>
                <a:ext uri="{FF2B5EF4-FFF2-40B4-BE49-F238E27FC236}">
                  <a16:creationId xmlns:a16="http://schemas.microsoft.com/office/drawing/2014/main" id="{34DF7EBF-19B8-4438-A8E1-01F06007195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0097" y="4968013"/>
              <a:ext cx="333195" cy="333195"/>
            </a:xfrm>
            <a:prstGeom prst="rect">
              <a:avLst/>
            </a:prstGeom>
            <a:noFill/>
          </p:spPr>
        </p:pic>
        <p:pic>
          <p:nvPicPr>
            <p:cNvPr id="25" name="Slideshare Icon">
              <a:hlinkClick r:id="rId5"/>
              <a:extLst>
                <a:ext uri="{FF2B5EF4-FFF2-40B4-BE49-F238E27FC236}">
                  <a16:creationId xmlns:a16="http://schemas.microsoft.com/office/drawing/2014/main" id="{9A97FC51-233B-49B0-A0F4-DA413387BE5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93474" y="4968013"/>
              <a:ext cx="333195" cy="333195"/>
            </a:xfrm>
            <a:prstGeom prst="rect">
              <a:avLst/>
            </a:prstGeom>
            <a:noFill/>
          </p:spPr>
        </p:pic>
        <p:pic>
          <p:nvPicPr>
            <p:cNvPr id="26" name="Twitter Icon">
              <a:hlinkClick r:id="rId7"/>
              <a:extLst>
                <a:ext uri="{FF2B5EF4-FFF2-40B4-BE49-F238E27FC236}">
                  <a16:creationId xmlns:a16="http://schemas.microsoft.com/office/drawing/2014/main" id="{5255C755-B4EB-41C0-8E76-C6A7E09C347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76851" y="4968013"/>
              <a:ext cx="333195" cy="333195"/>
            </a:xfrm>
            <a:prstGeom prst="rect">
              <a:avLst/>
            </a:prstGeom>
            <a:noFill/>
          </p:spPr>
        </p:pic>
        <p:pic>
          <p:nvPicPr>
            <p:cNvPr id="27" name="Youtube Icon">
              <a:hlinkClick r:id="rId9"/>
              <a:extLst>
                <a:ext uri="{FF2B5EF4-FFF2-40B4-BE49-F238E27FC236}">
                  <a16:creationId xmlns:a16="http://schemas.microsoft.com/office/drawing/2014/main" id="{7EF20F7D-BFD3-4403-8168-47A297EAD74B}"/>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960227" y="4968013"/>
              <a:ext cx="333195" cy="333195"/>
            </a:xfrm>
            <a:prstGeom prst="rect">
              <a:avLst/>
            </a:prstGeom>
            <a:noFill/>
          </p:spPr>
        </p:pic>
        <p:pic>
          <p:nvPicPr>
            <p:cNvPr id="29" name="Facebook Icon">
              <a:hlinkClick r:id="rId11"/>
              <a:extLst>
                <a:ext uri="{FF2B5EF4-FFF2-40B4-BE49-F238E27FC236}">
                  <a16:creationId xmlns:a16="http://schemas.microsoft.com/office/drawing/2014/main" id="{FDDCBD14-9657-4918-96BB-79A9677BC36C}"/>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26720" y="4968013"/>
              <a:ext cx="333195" cy="333195"/>
            </a:xfrm>
            <a:prstGeom prst="rect">
              <a:avLst/>
            </a:prstGeom>
            <a:noFill/>
          </p:spPr>
        </p:pic>
      </p:grpSp>
      <p:pic>
        <p:nvPicPr>
          <p:cNvPr id="17" name="Graphic 16">
            <a:extLst>
              <a:ext uri="{FF2B5EF4-FFF2-40B4-BE49-F238E27FC236}">
                <a16:creationId xmlns:a16="http://schemas.microsoft.com/office/drawing/2014/main" id="{1491A1C0-A202-4751-8155-1696179A320F}"/>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8636" y="622152"/>
            <a:ext cx="3016065" cy="1226133"/>
          </a:xfrm>
          <a:prstGeom prst="rect">
            <a:avLst/>
          </a:prstGeom>
        </p:spPr>
      </p:pic>
    </p:spTree>
    <p:extLst>
      <p:ext uri="{BB962C8B-B14F-4D97-AF65-F5344CB8AC3E}">
        <p14:creationId xmlns:p14="http://schemas.microsoft.com/office/powerpoint/2010/main" val="44631258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losing 1 White">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263393C-E643-478D-862A-8E824B43CF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l="5078" r="8301"/>
          <a:stretch>
            <a:fillRect/>
          </a:stretch>
        </p:blipFill>
        <p:spPr>
          <a:xfrm rot="1808368" flipV="1">
            <a:off x="4222713" y="-1270111"/>
            <a:ext cx="9185558" cy="7497656"/>
          </a:xfrm>
          <a:custGeom>
            <a:avLst/>
            <a:gdLst>
              <a:gd name="connsiteX0" fmla="*/ 0 w 9185558"/>
              <a:gd name="connsiteY0" fmla="*/ 3948471 h 7497656"/>
              <a:gd name="connsiteX1" fmla="*/ 6112957 w 9185558"/>
              <a:gd name="connsiteY1" fmla="*/ 7497656 h 7497656"/>
              <a:gd name="connsiteX2" fmla="*/ 6320563 w 9185558"/>
              <a:gd name="connsiteY2" fmla="*/ 7497656 h 7497656"/>
              <a:gd name="connsiteX3" fmla="*/ 9185558 w 9185558"/>
              <a:gd name="connsiteY3" fmla="*/ 2563118 h 7497656"/>
              <a:gd name="connsiteX4" fmla="*/ 4770959 w 9185558"/>
              <a:gd name="connsiteY4" fmla="*/ 0 h 7497656"/>
              <a:gd name="connsiteX5" fmla="*/ 2292484 w 9185558"/>
              <a:gd name="connsiteY5" fmla="*/ 0 h 749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5558" h="7497656">
                <a:moveTo>
                  <a:pt x="0" y="3948471"/>
                </a:moveTo>
                <a:lnTo>
                  <a:pt x="6112957" y="7497656"/>
                </a:lnTo>
                <a:lnTo>
                  <a:pt x="6320563" y="7497656"/>
                </a:lnTo>
                <a:lnTo>
                  <a:pt x="9185558" y="2563118"/>
                </a:lnTo>
                <a:lnTo>
                  <a:pt x="4770959" y="0"/>
                </a:lnTo>
                <a:lnTo>
                  <a:pt x="2292484" y="0"/>
                </a:lnTo>
                <a:close/>
              </a:path>
            </a:pathLst>
          </a:custGeom>
        </p:spPr>
      </p:pic>
      <p:sp>
        <p:nvSpPr>
          <p:cNvPr id="23" name="CR &amp; Confidentiality"/>
          <p:cNvSpPr/>
          <p:nvPr/>
        </p:nvSpPr>
        <p:spPr>
          <a:xfrm>
            <a:off x="426720" y="5810190"/>
            <a:ext cx="3293016" cy="400110"/>
          </a:xfrm>
          <a:prstGeom prst="rect">
            <a:avLst/>
          </a:prstGeom>
        </p:spPr>
        <p:txBody>
          <a:bodyPr wrap="square" lIns="0" tIns="0" rIns="0" bIns="0" anchor="b" anchorCtr="0">
            <a:spAutoFit/>
          </a:bodyPr>
          <a:lstStyle/>
          <a:p>
            <a:pPr>
              <a:spcAft>
                <a:spcPts val="600"/>
              </a:spcAft>
            </a:pPr>
            <a:r>
              <a:rPr lang="en-US" sz="700" noProof="0">
                <a:solidFill>
                  <a:schemeClr val="accent4"/>
                </a:solidFill>
                <a:latin typeface="+mn-lt"/>
                <a:cs typeface="Arial"/>
              </a:rPr>
              <a:t>This presentation contains information that may be privileged or confidential and is the property of the Capgemini Group.</a:t>
            </a:r>
          </a:p>
          <a:p>
            <a:pPr>
              <a:spcAft>
                <a:spcPts val="600"/>
              </a:spcAft>
            </a:pPr>
            <a:r>
              <a:rPr lang="en-US" sz="700" noProof="0">
                <a:solidFill>
                  <a:schemeClr val="accent4"/>
                </a:solidFill>
                <a:latin typeface="+mn-lt"/>
                <a:cs typeface="Arial"/>
              </a:rPr>
              <a:t>Copyright © 2022 Capgemini. All rights reserved.</a:t>
            </a:r>
          </a:p>
        </p:txBody>
      </p:sp>
      <p:grpSp>
        <p:nvGrpSpPr>
          <p:cNvPr id="7" name="Boilerplate">
            <a:extLst>
              <a:ext uri="{FF2B5EF4-FFF2-40B4-BE49-F238E27FC236}">
                <a16:creationId xmlns:a16="http://schemas.microsoft.com/office/drawing/2014/main" id="{515E8BB5-DAD2-4313-94A5-D8B64B2EB584}"/>
              </a:ext>
            </a:extLst>
          </p:cNvPr>
          <p:cNvGrpSpPr/>
          <p:nvPr userDrawn="1"/>
        </p:nvGrpSpPr>
        <p:grpSpPr>
          <a:xfrm>
            <a:off x="6536184" y="2939130"/>
            <a:ext cx="4638214" cy="1872894"/>
            <a:chOff x="6536184" y="2939130"/>
            <a:chExt cx="4638214" cy="1872894"/>
          </a:xfrm>
        </p:grpSpPr>
        <p:sp>
          <p:nvSpPr>
            <p:cNvPr id="15" name="Rectangle 14"/>
            <p:cNvSpPr/>
            <p:nvPr/>
          </p:nvSpPr>
          <p:spPr>
            <a:xfrm>
              <a:off x="6536184" y="2939130"/>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a:solidFill>
                    <a:schemeClr val="accent4"/>
                  </a:solidFill>
                  <a:latin typeface="+mn-lt"/>
                </a:rPr>
                <a:t>About Capgemini</a:t>
              </a:r>
            </a:p>
          </p:txBody>
        </p:sp>
        <p:sp>
          <p:nvSpPr>
            <p:cNvPr id="14" name="Rectangle 13"/>
            <p:cNvSpPr/>
            <p:nvPr/>
          </p:nvSpPr>
          <p:spPr>
            <a:xfrm>
              <a:off x="6536185" y="3318394"/>
              <a:ext cx="4638213" cy="1493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just"/>
              <a:r>
                <a:rPr lang="en-US" sz="900">
                  <a:solidFill>
                    <a:schemeClr val="accent4"/>
                  </a:solidFill>
                  <a:effectLst/>
                  <a:latin typeface="+mn-lt"/>
                </a:rPr>
                <a:t>Capgemini is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over 340,000 team members in more than 50 countries. With its strong 55-year heritage and deep industry expertise, Capgemini is trusted by its clients to address the entire breadth of their business needs, from strategy and design to operations, fueled by the fast evolving and innovative world of cloud, data, AI, connectivity, software, digital engineering and platforms. The Group reported in 2021 global revenues of €18 billion.</a:t>
              </a:r>
            </a:p>
          </p:txBody>
        </p:sp>
      </p:grpSp>
      <p:sp>
        <p:nvSpPr>
          <p:cNvPr id="16" name="Slogan &amp; CG URL"/>
          <p:cNvSpPr/>
          <p:nvPr/>
        </p:nvSpPr>
        <p:spPr>
          <a:xfrm>
            <a:off x="6536184" y="4893914"/>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a:solidFill>
                  <a:schemeClr val="accent4"/>
                </a:solidFill>
                <a:effectLst/>
                <a:latin typeface="+mn-lt"/>
              </a:rPr>
              <a:t>Get The Future You Want </a:t>
            </a:r>
            <a:r>
              <a:rPr lang="en-US" sz="900">
                <a:solidFill>
                  <a:schemeClr val="accent4"/>
                </a:solidFill>
                <a:effectLst/>
                <a:latin typeface="+mn-lt"/>
              </a:rPr>
              <a:t>|</a:t>
            </a:r>
            <a:r>
              <a:rPr lang="en-GB" sz="900">
                <a:solidFill>
                  <a:schemeClr val="accent1"/>
                </a:solidFill>
                <a:effectLst/>
                <a:latin typeface="+mn-lt"/>
              </a:rPr>
              <a:t> </a:t>
            </a:r>
            <a:r>
              <a:rPr lang="en-US" sz="1050">
                <a:solidFill>
                  <a:schemeClr val="accent1"/>
                </a:solidFill>
                <a:latin typeface="+mn-lt"/>
              </a:rPr>
              <a:t>www.capgemini.com</a:t>
            </a:r>
          </a:p>
        </p:txBody>
      </p:sp>
      <p:grpSp>
        <p:nvGrpSpPr>
          <p:cNvPr id="34" name="Social Media Links">
            <a:extLst>
              <a:ext uri="{FF2B5EF4-FFF2-40B4-BE49-F238E27FC236}">
                <a16:creationId xmlns:a16="http://schemas.microsoft.com/office/drawing/2014/main" id="{D594469D-1213-4DFE-9247-148076A10567}"/>
              </a:ext>
            </a:extLst>
          </p:cNvPr>
          <p:cNvGrpSpPr/>
          <p:nvPr userDrawn="1"/>
        </p:nvGrpSpPr>
        <p:grpSpPr>
          <a:xfrm>
            <a:off x="421882" y="4968013"/>
            <a:ext cx="1866702" cy="333195"/>
            <a:chOff x="421882" y="4968013"/>
            <a:chExt cx="1866702" cy="333195"/>
          </a:xfrm>
        </p:grpSpPr>
        <p:pic>
          <p:nvPicPr>
            <p:cNvPr id="35" name="LinkedIn Icon">
              <a:hlinkClick r:id="rId3"/>
              <a:extLst>
                <a:ext uri="{FF2B5EF4-FFF2-40B4-BE49-F238E27FC236}">
                  <a16:creationId xmlns:a16="http://schemas.microsoft.com/office/drawing/2014/main" id="{B6EA213A-F7B6-40A4-A381-49B576D35DC7}"/>
                </a:ext>
              </a:extLst>
            </p:cNvPr>
            <p:cNvPicPr>
              <a:picLocks noChangeAspect="1" noChangeArrowheads="1"/>
            </p:cNvPicPr>
            <p:nvPr userDrawn="1"/>
          </p:nvPicPr>
          <p:blipFill>
            <a:blip r:embed="rId4" cstate="screen">
              <a:clrChange>
                <a:clrFrom>
                  <a:srgbClr val="000000">
                    <a:alpha val="0"/>
                  </a:srgbClr>
                </a:clrFrom>
                <a:clrTo>
                  <a:srgbClr val="000000">
                    <a:alpha val="0"/>
                  </a:srgbClr>
                </a:clrTo>
              </a:clrChange>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805259" y="4968013"/>
              <a:ext cx="333195" cy="333195"/>
            </a:xfrm>
            <a:prstGeom prst="rect">
              <a:avLst/>
            </a:prstGeom>
            <a:noFill/>
          </p:spPr>
        </p:pic>
        <p:pic>
          <p:nvPicPr>
            <p:cNvPr id="36" name="Slideshare Icon">
              <a:hlinkClick r:id="rId6"/>
              <a:extLst>
                <a:ext uri="{FF2B5EF4-FFF2-40B4-BE49-F238E27FC236}">
                  <a16:creationId xmlns:a16="http://schemas.microsoft.com/office/drawing/2014/main" id="{7B7404F3-848D-45AB-99EC-4903ABFAFF50}"/>
                </a:ext>
              </a:extLst>
            </p:cNvPr>
            <p:cNvPicPr>
              <a:picLocks noChangeAspect="1" noChangeArrowheads="1"/>
            </p:cNvPicPr>
            <p:nvPr userDrawn="1"/>
          </p:nvPicPr>
          <p:blipFill>
            <a:blip r:embed="rId7" cstate="screen">
              <a:clrChange>
                <a:clrFrom>
                  <a:srgbClr val="000000">
                    <a:alpha val="0"/>
                  </a:srgbClr>
                </a:clrFrom>
                <a:clrTo>
                  <a:srgbClr val="000000">
                    <a:alpha val="0"/>
                  </a:srgbClr>
                </a:clrTo>
              </a:clrChange>
              <a:duotone>
                <a:prstClr val="black"/>
                <a:schemeClr val="tx1">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188636" y="4968013"/>
              <a:ext cx="333195" cy="333195"/>
            </a:xfrm>
            <a:prstGeom prst="rect">
              <a:avLst/>
            </a:prstGeom>
            <a:noFill/>
          </p:spPr>
        </p:pic>
        <p:pic>
          <p:nvPicPr>
            <p:cNvPr id="37" name="Twitter Icon">
              <a:hlinkClick r:id="rId9"/>
              <a:extLst>
                <a:ext uri="{FF2B5EF4-FFF2-40B4-BE49-F238E27FC236}">
                  <a16:creationId xmlns:a16="http://schemas.microsoft.com/office/drawing/2014/main" id="{4FA6F1ED-EFA9-4928-ACD5-C4835A9AC820}"/>
                </a:ext>
              </a:extLst>
            </p:cNvPr>
            <p:cNvPicPr>
              <a:picLocks noChangeAspect="1" noChangeArrowheads="1"/>
            </p:cNvPicPr>
            <p:nvPr userDrawn="1"/>
          </p:nvPicPr>
          <p:blipFill>
            <a:blip r:embed="rId10" cstate="screen">
              <a:clrChange>
                <a:clrFrom>
                  <a:srgbClr val="000000">
                    <a:alpha val="0"/>
                  </a:srgbClr>
                </a:clrFrom>
                <a:clrTo>
                  <a:srgbClr val="000000">
                    <a:alpha val="0"/>
                  </a:srgbClr>
                </a:clrTo>
              </a:clrChange>
              <a:duotone>
                <a:prstClr val="black"/>
                <a:schemeClr val="tx1">
                  <a:tint val="45000"/>
                  <a:satMod val="400000"/>
                </a:scheme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572013" y="4968013"/>
              <a:ext cx="333195" cy="333195"/>
            </a:xfrm>
            <a:prstGeom prst="rect">
              <a:avLst/>
            </a:prstGeom>
            <a:noFill/>
          </p:spPr>
        </p:pic>
        <p:pic>
          <p:nvPicPr>
            <p:cNvPr id="38" name="Youtube Icon">
              <a:hlinkClick r:id="rId12"/>
              <a:extLst>
                <a:ext uri="{FF2B5EF4-FFF2-40B4-BE49-F238E27FC236}">
                  <a16:creationId xmlns:a16="http://schemas.microsoft.com/office/drawing/2014/main" id="{DCE7FC7D-B8AC-47F9-8211-5DC6FD4572BE}"/>
                </a:ext>
              </a:extLst>
            </p:cNvPr>
            <p:cNvPicPr>
              <a:picLocks noChangeAspect="1" noChangeArrowheads="1"/>
            </p:cNvPicPr>
            <p:nvPr userDrawn="1"/>
          </p:nvPicPr>
          <p:blipFill>
            <a:blip r:embed="rId13" cstate="screen">
              <a:clrChange>
                <a:clrFrom>
                  <a:srgbClr val="000000">
                    <a:alpha val="0"/>
                  </a:srgbClr>
                </a:clrFrom>
                <a:clrTo>
                  <a:srgbClr val="000000">
                    <a:alpha val="0"/>
                  </a:srgbClr>
                </a:clrTo>
              </a:clrChange>
              <a:duotone>
                <a:prstClr val="black"/>
                <a:schemeClr val="tx1">
                  <a:tint val="45000"/>
                  <a:satMod val="400000"/>
                </a:schemeClr>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955389" y="4968013"/>
              <a:ext cx="333195" cy="333195"/>
            </a:xfrm>
            <a:prstGeom prst="rect">
              <a:avLst/>
            </a:prstGeom>
            <a:noFill/>
          </p:spPr>
        </p:pic>
        <p:pic>
          <p:nvPicPr>
            <p:cNvPr id="39" name="Facebook Icon">
              <a:hlinkClick r:id="rId15"/>
              <a:extLst>
                <a:ext uri="{FF2B5EF4-FFF2-40B4-BE49-F238E27FC236}">
                  <a16:creationId xmlns:a16="http://schemas.microsoft.com/office/drawing/2014/main" id="{BB8A65C1-EEAB-4E60-8E1F-36E637448DBE}"/>
                </a:ext>
              </a:extLst>
            </p:cNvPr>
            <p:cNvPicPr>
              <a:picLocks noChangeAspect="1" noChangeArrowheads="1"/>
            </p:cNvPicPr>
            <p:nvPr userDrawn="1"/>
          </p:nvPicPr>
          <p:blipFill>
            <a:blip r:embed="rId16" cstate="screen">
              <a:clrChange>
                <a:clrFrom>
                  <a:srgbClr val="000000">
                    <a:alpha val="0"/>
                  </a:srgbClr>
                </a:clrFrom>
                <a:clrTo>
                  <a:srgbClr val="000000">
                    <a:alpha val="0"/>
                  </a:srgbClr>
                </a:clrTo>
              </a:clrChange>
              <a:duotone>
                <a:prstClr val="black"/>
                <a:schemeClr val="tx1">
                  <a:tint val="45000"/>
                  <a:satMod val="400000"/>
                </a:scheme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421882" y="4968013"/>
              <a:ext cx="333195" cy="333195"/>
            </a:xfrm>
            <a:prstGeom prst="rect">
              <a:avLst/>
            </a:prstGeom>
            <a:noFill/>
          </p:spPr>
        </p:pic>
      </p:grpSp>
      <p:pic>
        <p:nvPicPr>
          <p:cNvPr id="17" name="Graphic 16">
            <a:extLst>
              <a:ext uri="{FF2B5EF4-FFF2-40B4-BE49-F238E27FC236}">
                <a16:creationId xmlns:a16="http://schemas.microsoft.com/office/drawing/2014/main" id="{53C360EE-2F8C-4F56-B24B-0504D5FC6DFE}"/>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636" y="622152"/>
            <a:ext cx="3016065" cy="1226133"/>
          </a:xfrm>
          <a:prstGeom prst="rect">
            <a:avLst/>
          </a:prstGeom>
        </p:spPr>
      </p:pic>
    </p:spTree>
    <p:extLst>
      <p:ext uri="{BB962C8B-B14F-4D97-AF65-F5344CB8AC3E}">
        <p14:creationId xmlns:p14="http://schemas.microsoft.com/office/powerpoint/2010/main" val="235979035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apositive de titre">
    <p:bg>
      <p:bgPr>
        <a:solidFill>
          <a:schemeClr val="accent4"/>
        </a:solidFill>
        <a:effectLst/>
      </p:bgPr>
    </p:bg>
    <p:spTree>
      <p:nvGrpSpPr>
        <p:cNvPr id="1" name=""/>
        <p:cNvGrpSpPr/>
        <p:nvPr/>
      </p:nvGrpSpPr>
      <p:grpSpPr>
        <a:xfrm>
          <a:off x="0" y="0"/>
          <a:ext cx="0" cy="0"/>
          <a:chOff x="0" y="0"/>
          <a:chExt cx="0" cy="0"/>
        </a:xfrm>
      </p:grpSpPr>
      <p:sp>
        <p:nvSpPr>
          <p:cNvPr id="15" name="Graphic 13">
            <a:extLst>
              <a:ext uri="{FF2B5EF4-FFF2-40B4-BE49-F238E27FC236}">
                <a16:creationId xmlns:a16="http://schemas.microsoft.com/office/drawing/2014/main" id="{5D1B5F70-39A3-4E01-8EEB-A624F6527260}"/>
              </a:ext>
            </a:extLst>
          </p:cNvPr>
          <p:cNvSpPr>
            <a:spLocks noChangeAspect="1"/>
          </p:cNvSpPr>
          <p:nvPr/>
        </p:nvSpPr>
        <p:spPr>
          <a:xfrm>
            <a:off x="263352" y="908720"/>
            <a:ext cx="10199251" cy="6192688"/>
          </a:xfrm>
          <a:custGeom>
            <a:avLst/>
            <a:gdLst>
              <a:gd name="connsiteX0" fmla="*/ 36195 w 8117205"/>
              <a:gd name="connsiteY0" fmla="*/ 4710199 h 4710198"/>
              <a:gd name="connsiteX1" fmla="*/ 0 w 8117205"/>
              <a:gd name="connsiteY1" fmla="*/ 4697817 h 4710198"/>
              <a:gd name="connsiteX2" fmla="*/ 538163 w 8117205"/>
              <a:gd name="connsiteY2" fmla="*/ 3739602 h 4710198"/>
              <a:gd name="connsiteX3" fmla="*/ 1340168 w 8117205"/>
              <a:gd name="connsiteY3" fmla="*/ 2915689 h 4710198"/>
              <a:gd name="connsiteX4" fmla="*/ 2613660 w 8117205"/>
              <a:gd name="connsiteY4" fmla="*/ 2190837 h 4710198"/>
              <a:gd name="connsiteX5" fmla="*/ 2621280 w 8117205"/>
              <a:gd name="connsiteY5" fmla="*/ 2187979 h 4710198"/>
              <a:gd name="connsiteX6" fmla="*/ 2628900 w 8117205"/>
              <a:gd name="connsiteY6" fmla="*/ 2191789 h 4710198"/>
              <a:gd name="connsiteX7" fmla="*/ 4513898 w 8117205"/>
              <a:gd name="connsiteY7" fmla="*/ 2830917 h 4710198"/>
              <a:gd name="connsiteX8" fmla="*/ 5841683 w 8117205"/>
              <a:gd name="connsiteY8" fmla="*/ 2599459 h 4710198"/>
              <a:gd name="connsiteX9" fmla="*/ 6102668 w 8117205"/>
              <a:gd name="connsiteY9" fmla="*/ 1288819 h 4710198"/>
              <a:gd name="connsiteX10" fmla="*/ 6256020 w 8117205"/>
              <a:gd name="connsiteY10" fmla="*/ 204874 h 4710198"/>
              <a:gd name="connsiteX11" fmla="*/ 7391400 w 8117205"/>
              <a:gd name="connsiteY11" fmla="*/ 43901 h 4710198"/>
              <a:gd name="connsiteX12" fmla="*/ 8117205 w 8117205"/>
              <a:gd name="connsiteY12" fmla="*/ 242021 h 4710198"/>
              <a:gd name="connsiteX13" fmla="*/ 8102918 w 8117205"/>
              <a:gd name="connsiteY13" fmla="*/ 277264 h 4710198"/>
              <a:gd name="connsiteX14" fmla="*/ 7384733 w 8117205"/>
              <a:gd name="connsiteY14" fmla="*/ 82001 h 4710198"/>
              <a:gd name="connsiteX15" fmla="*/ 6281738 w 8117205"/>
              <a:gd name="connsiteY15" fmla="*/ 233449 h 4710198"/>
              <a:gd name="connsiteX16" fmla="*/ 6139815 w 8117205"/>
              <a:gd name="connsiteY16" fmla="*/ 1279294 h 4710198"/>
              <a:gd name="connsiteX17" fmla="*/ 6187440 w 8117205"/>
              <a:gd name="connsiteY17" fmla="*/ 2101302 h 4710198"/>
              <a:gd name="connsiteX18" fmla="*/ 5866448 w 8117205"/>
              <a:gd name="connsiteY18" fmla="*/ 2629939 h 4710198"/>
              <a:gd name="connsiteX19" fmla="*/ 4510088 w 8117205"/>
              <a:gd name="connsiteY19" fmla="*/ 2869969 h 4710198"/>
              <a:gd name="connsiteX20" fmla="*/ 2620328 w 8117205"/>
              <a:gd name="connsiteY20" fmla="*/ 2230842 h 4710198"/>
              <a:gd name="connsiteX21" fmla="*/ 568643 w 8117205"/>
              <a:gd name="connsiteY21" fmla="*/ 3763414 h 4710198"/>
              <a:gd name="connsiteX22" fmla="*/ 36195 w 8117205"/>
              <a:gd name="connsiteY22" fmla="*/ 4710199 h 4710198"/>
              <a:gd name="connsiteX0" fmla="*/ 36195 w 8117205"/>
              <a:gd name="connsiteY0" fmla="*/ 4710199 h 4710199"/>
              <a:gd name="connsiteX1" fmla="*/ 0 w 8117205"/>
              <a:gd name="connsiteY1" fmla="*/ 4697817 h 4710199"/>
              <a:gd name="connsiteX2" fmla="*/ 538163 w 8117205"/>
              <a:gd name="connsiteY2" fmla="*/ 3739602 h 4710199"/>
              <a:gd name="connsiteX3" fmla="*/ 1340168 w 8117205"/>
              <a:gd name="connsiteY3" fmla="*/ 2915689 h 4710199"/>
              <a:gd name="connsiteX4" fmla="*/ 2613660 w 8117205"/>
              <a:gd name="connsiteY4" fmla="*/ 2190837 h 4710199"/>
              <a:gd name="connsiteX5" fmla="*/ 2621280 w 8117205"/>
              <a:gd name="connsiteY5" fmla="*/ 2187979 h 4710199"/>
              <a:gd name="connsiteX6" fmla="*/ 2628900 w 8117205"/>
              <a:gd name="connsiteY6" fmla="*/ 2191789 h 4710199"/>
              <a:gd name="connsiteX7" fmla="*/ 4513898 w 8117205"/>
              <a:gd name="connsiteY7" fmla="*/ 2830917 h 4710199"/>
              <a:gd name="connsiteX8" fmla="*/ 5841683 w 8117205"/>
              <a:gd name="connsiteY8" fmla="*/ 2599459 h 4710199"/>
              <a:gd name="connsiteX9" fmla="*/ 6102668 w 8117205"/>
              <a:gd name="connsiteY9" fmla="*/ 1288819 h 4710199"/>
              <a:gd name="connsiteX10" fmla="*/ 6256020 w 8117205"/>
              <a:gd name="connsiteY10" fmla="*/ 204874 h 4710199"/>
              <a:gd name="connsiteX11" fmla="*/ 7391400 w 8117205"/>
              <a:gd name="connsiteY11" fmla="*/ 43901 h 4710199"/>
              <a:gd name="connsiteX12" fmla="*/ 8117205 w 8117205"/>
              <a:gd name="connsiteY12" fmla="*/ 242021 h 4710199"/>
              <a:gd name="connsiteX13" fmla="*/ 7384733 w 8117205"/>
              <a:gd name="connsiteY13" fmla="*/ 82001 h 4710199"/>
              <a:gd name="connsiteX14" fmla="*/ 6281738 w 8117205"/>
              <a:gd name="connsiteY14" fmla="*/ 233449 h 4710199"/>
              <a:gd name="connsiteX15" fmla="*/ 6139815 w 8117205"/>
              <a:gd name="connsiteY15" fmla="*/ 1279294 h 4710199"/>
              <a:gd name="connsiteX16" fmla="*/ 6187440 w 8117205"/>
              <a:gd name="connsiteY16" fmla="*/ 2101302 h 4710199"/>
              <a:gd name="connsiteX17" fmla="*/ 5866448 w 8117205"/>
              <a:gd name="connsiteY17" fmla="*/ 2629939 h 4710199"/>
              <a:gd name="connsiteX18" fmla="*/ 4510088 w 8117205"/>
              <a:gd name="connsiteY18" fmla="*/ 2869969 h 4710199"/>
              <a:gd name="connsiteX19" fmla="*/ 2620328 w 8117205"/>
              <a:gd name="connsiteY19" fmla="*/ 2230842 h 4710199"/>
              <a:gd name="connsiteX20" fmla="*/ 568643 w 8117205"/>
              <a:gd name="connsiteY20" fmla="*/ 3763414 h 4710199"/>
              <a:gd name="connsiteX21" fmla="*/ 36195 w 8117205"/>
              <a:gd name="connsiteY21" fmla="*/ 4710199 h 4710199"/>
              <a:gd name="connsiteX0" fmla="*/ 36195 w 7528033"/>
              <a:gd name="connsiteY0" fmla="*/ 4673434 h 4673434"/>
              <a:gd name="connsiteX1" fmla="*/ 0 w 7528033"/>
              <a:gd name="connsiteY1" fmla="*/ 4661052 h 4673434"/>
              <a:gd name="connsiteX2" fmla="*/ 538163 w 7528033"/>
              <a:gd name="connsiteY2" fmla="*/ 3702837 h 4673434"/>
              <a:gd name="connsiteX3" fmla="*/ 1340168 w 7528033"/>
              <a:gd name="connsiteY3" fmla="*/ 2878924 h 4673434"/>
              <a:gd name="connsiteX4" fmla="*/ 2613660 w 7528033"/>
              <a:gd name="connsiteY4" fmla="*/ 2154072 h 4673434"/>
              <a:gd name="connsiteX5" fmla="*/ 2621280 w 7528033"/>
              <a:gd name="connsiteY5" fmla="*/ 2151214 h 4673434"/>
              <a:gd name="connsiteX6" fmla="*/ 2628900 w 7528033"/>
              <a:gd name="connsiteY6" fmla="*/ 2155024 h 4673434"/>
              <a:gd name="connsiteX7" fmla="*/ 4513898 w 7528033"/>
              <a:gd name="connsiteY7" fmla="*/ 2794152 h 4673434"/>
              <a:gd name="connsiteX8" fmla="*/ 5841683 w 7528033"/>
              <a:gd name="connsiteY8" fmla="*/ 2562694 h 4673434"/>
              <a:gd name="connsiteX9" fmla="*/ 6102668 w 7528033"/>
              <a:gd name="connsiteY9" fmla="*/ 1252054 h 4673434"/>
              <a:gd name="connsiteX10" fmla="*/ 6256020 w 7528033"/>
              <a:gd name="connsiteY10" fmla="*/ 168109 h 4673434"/>
              <a:gd name="connsiteX11" fmla="*/ 7391400 w 7528033"/>
              <a:gd name="connsiteY11" fmla="*/ 7136 h 4673434"/>
              <a:gd name="connsiteX12" fmla="*/ 7384733 w 7528033"/>
              <a:gd name="connsiteY12" fmla="*/ 45236 h 4673434"/>
              <a:gd name="connsiteX13" fmla="*/ 6281738 w 7528033"/>
              <a:gd name="connsiteY13" fmla="*/ 196684 h 4673434"/>
              <a:gd name="connsiteX14" fmla="*/ 6139815 w 7528033"/>
              <a:gd name="connsiteY14" fmla="*/ 1242529 h 4673434"/>
              <a:gd name="connsiteX15" fmla="*/ 6187440 w 7528033"/>
              <a:gd name="connsiteY15" fmla="*/ 2064537 h 4673434"/>
              <a:gd name="connsiteX16" fmla="*/ 5866448 w 7528033"/>
              <a:gd name="connsiteY16" fmla="*/ 2593174 h 4673434"/>
              <a:gd name="connsiteX17" fmla="*/ 4510088 w 7528033"/>
              <a:gd name="connsiteY17" fmla="*/ 2833204 h 4673434"/>
              <a:gd name="connsiteX18" fmla="*/ 2620328 w 7528033"/>
              <a:gd name="connsiteY18" fmla="*/ 2194077 h 4673434"/>
              <a:gd name="connsiteX19" fmla="*/ 568643 w 7528033"/>
              <a:gd name="connsiteY19" fmla="*/ 3726649 h 4673434"/>
              <a:gd name="connsiteX20" fmla="*/ 36195 w 7528033"/>
              <a:gd name="connsiteY20" fmla="*/ 4673434 h 46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8033" h="4673434">
                <a:moveTo>
                  <a:pt x="36195" y="4673434"/>
                </a:moveTo>
                <a:lnTo>
                  <a:pt x="0" y="4661052"/>
                </a:lnTo>
                <a:cubicBezTo>
                  <a:pt x="953" y="4656289"/>
                  <a:pt x="145733" y="4224807"/>
                  <a:pt x="538163" y="3702837"/>
                </a:cubicBezTo>
                <a:cubicBezTo>
                  <a:pt x="768668" y="3396132"/>
                  <a:pt x="1038225" y="3118954"/>
                  <a:pt x="1340168" y="2878924"/>
                </a:cubicBezTo>
                <a:cubicBezTo>
                  <a:pt x="1717358" y="2577934"/>
                  <a:pt x="2145983" y="2334094"/>
                  <a:pt x="2613660" y="2154072"/>
                </a:cubicBezTo>
                <a:lnTo>
                  <a:pt x="2621280" y="2151214"/>
                </a:lnTo>
                <a:lnTo>
                  <a:pt x="2628900" y="2155024"/>
                </a:lnTo>
                <a:cubicBezTo>
                  <a:pt x="3289935" y="2497924"/>
                  <a:pt x="3941445" y="2718904"/>
                  <a:pt x="4513898" y="2794152"/>
                </a:cubicBezTo>
                <a:cubicBezTo>
                  <a:pt x="5095875" y="2871304"/>
                  <a:pt x="5554980" y="2790341"/>
                  <a:pt x="5841683" y="2562694"/>
                </a:cubicBezTo>
                <a:cubicBezTo>
                  <a:pt x="6168390" y="2302662"/>
                  <a:pt x="6257925" y="1849271"/>
                  <a:pt x="6102668" y="1252054"/>
                </a:cubicBezTo>
                <a:cubicBezTo>
                  <a:pt x="5969318" y="741514"/>
                  <a:pt x="6020753" y="376706"/>
                  <a:pt x="6256020" y="168109"/>
                </a:cubicBezTo>
                <a:cubicBezTo>
                  <a:pt x="6480810" y="-31916"/>
                  <a:pt x="7203281" y="27615"/>
                  <a:pt x="7391400" y="7136"/>
                </a:cubicBezTo>
                <a:cubicBezTo>
                  <a:pt x="7579519" y="-13343"/>
                  <a:pt x="7569677" y="13645"/>
                  <a:pt x="7384733" y="45236"/>
                </a:cubicBezTo>
                <a:cubicBezTo>
                  <a:pt x="7199789" y="76827"/>
                  <a:pt x="6550343" y="-41441"/>
                  <a:pt x="6281738" y="196684"/>
                </a:cubicBezTo>
                <a:cubicBezTo>
                  <a:pt x="6058853" y="394804"/>
                  <a:pt x="6011228" y="747229"/>
                  <a:pt x="6139815" y="1242529"/>
                </a:cubicBezTo>
                <a:cubicBezTo>
                  <a:pt x="6221730" y="1557806"/>
                  <a:pt x="6237923" y="1834031"/>
                  <a:pt x="6187440" y="2064537"/>
                </a:cubicBezTo>
                <a:cubicBezTo>
                  <a:pt x="6138863" y="2283612"/>
                  <a:pt x="6031230" y="2460777"/>
                  <a:pt x="5866448" y="2593174"/>
                </a:cubicBezTo>
                <a:cubicBezTo>
                  <a:pt x="5572125" y="2828441"/>
                  <a:pt x="5102543" y="2911309"/>
                  <a:pt x="4510088" y="2833204"/>
                </a:cubicBezTo>
                <a:cubicBezTo>
                  <a:pt x="3935730" y="2757004"/>
                  <a:pt x="3282315" y="2536024"/>
                  <a:pt x="2620328" y="2194077"/>
                </a:cubicBezTo>
                <a:cubicBezTo>
                  <a:pt x="1574483" y="2598889"/>
                  <a:pt x="927735" y="3251352"/>
                  <a:pt x="568643" y="3726649"/>
                </a:cubicBezTo>
                <a:cubicBezTo>
                  <a:pt x="180023" y="4242904"/>
                  <a:pt x="37148" y="4668672"/>
                  <a:pt x="36195" y="4673434"/>
                </a:cubicBezTo>
                <a:close/>
              </a:path>
            </a:pathLst>
          </a:custGeom>
          <a:gradFill>
            <a:gsLst>
              <a:gs pos="99000">
                <a:schemeClr val="accent2">
                  <a:alpha val="0"/>
                </a:schemeClr>
              </a:gs>
              <a:gs pos="32000">
                <a:srgbClr val="12ABDB">
                  <a:alpha val="17000"/>
                </a:srgbClr>
              </a:gs>
              <a:gs pos="17000">
                <a:schemeClr val="accent2">
                  <a:alpha val="0"/>
                </a:schemeClr>
              </a:gs>
              <a:gs pos="49000">
                <a:srgbClr val="12ABDB"/>
              </a:gs>
              <a:gs pos="70000">
                <a:schemeClr val="accent2"/>
              </a:gs>
            </a:gsLst>
            <a:lin ang="16200000" scaled="0"/>
          </a:gradFill>
          <a:ln w="9525" cap="flat">
            <a:noFill/>
            <a:prstDash val="solid"/>
            <a:miter/>
          </a:ln>
        </p:spPr>
        <p:txBody>
          <a:bodyPr rtlCol="0" anchor="ctr"/>
          <a:lstStyle/>
          <a:p>
            <a:endParaRPr lang="de-DE"/>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242574"/>
            <a:ext cx="11379200" cy="307777"/>
          </a:xfrm>
        </p:spPr>
        <p:txBody>
          <a:bodyPr wrap="square" lIns="36000" tIns="0" rIns="36000">
            <a:sp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339007"/>
            <a:ext cx="11386134" cy="2031325"/>
          </a:xfrm>
        </p:spPr>
        <p:txBody>
          <a:bodyPr wrap="square" lIns="36000" rIns="36000" bIns="0" anchor="b" anchorCtr="0">
            <a:spAutoFit/>
          </a:bodyPr>
          <a:lstStyle>
            <a:lvl1pPr algn="l">
              <a:lnSpc>
                <a:spcPct val="100000"/>
              </a:lnSpc>
              <a:defRPr sz="6600" b="1" baseline="0">
                <a:solidFill>
                  <a:schemeClr val="bg1"/>
                </a:solidFill>
                <a:latin typeface="Ubuntu" panose="020B0504030602030204" pitchFamily="34" charset="0"/>
              </a:defRPr>
            </a:lvl1pPr>
          </a:lstStyle>
          <a:p>
            <a:r>
              <a:rPr lang="en-US"/>
              <a:t>Click to edit Master title style</a:t>
            </a:r>
            <a:endParaRPr lang="en-GB"/>
          </a:p>
        </p:txBody>
      </p:sp>
      <p:pic>
        <p:nvPicPr>
          <p:cNvPr id="6" name="Image 5" descr="Une image contenant texte&#10;&#10;Description générée automatiquement">
            <a:extLst>
              <a:ext uri="{FF2B5EF4-FFF2-40B4-BE49-F238E27FC236}">
                <a16:creationId xmlns:a16="http://schemas.microsoft.com/office/drawing/2014/main" id="{B290AA58-6524-4A50-851C-8EA6E75AA5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5116" y="260648"/>
            <a:ext cx="3024000" cy="1226177"/>
          </a:xfrm>
          <a:prstGeom prst="rect">
            <a:avLst/>
          </a:prstGeom>
        </p:spPr>
      </p:pic>
      <p:grpSp>
        <p:nvGrpSpPr>
          <p:cNvPr id="7" name="Groupe 4095">
            <a:extLst>
              <a:ext uri="{FF2B5EF4-FFF2-40B4-BE49-F238E27FC236}">
                <a16:creationId xmlns:a16="http://schemas.microsoft.com/office/drawing/2014/main" id="{4ADC82C4-641D-4930-B946-DC8978F5F98C}"/>
              </a:ext>
            </a:extLst>
          </p:cNvPr>
          <p:cNvGrpSpPr/>
          <p:nvPr userDrawn="1"/>
        </p:nvGrpSpPr>
        <p:grpSpPr>
          <a:xfrm>
            <a:off x="12639310" y="3727355"/>
            <a:ext cx="1462993" cy="2058800"/>
            <a:chOff x="12432704" y="1992581"/>
            <a:chExt cx="1462993" cy="2058800"/>
          </a:xfrm>
        </p:grpSpPr>
        <p:sp>
          <p:nvSpPr>
            <p:cNvPr id="30" name="Forme libre : forme 40">
              <a:extLst>
                <a:ext uri="{FF2B5EF4-FFF2-40B4-BE49-F238E27FC236}">
                  <a16:creationId xmlns:a16="http://schemas.microsoft.com/office/drawing/2014/main" id="{EC826880-5A3C-4E1C-81B2-A1CB9E331DC3}"/>
                </a:ext>
              </a:extLst>
            </p:cNvPr>
            <p:cNvSpPr/>
            <p:nvPr userDrawn="1"/>
          </p:nvSpPr>
          <p:spPr>
            <a:xfrm>
              <a:off x="12800391"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8E12"/>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142</a:t>
              </a:r>
            </a:p>
            <a:p>
              <a:pPr algn="ctr">
                <a:lnSpc>
                  <a:spcPct val="90000"/>
                </a:lnSpc>
                <a:spcAft>
                  <a:spcPts val="0"/>
                </a:spcAft>
              </a:pPr>
              <a:r>
                <a:rPr lang="en-US" sz="700">
                  <a:latin typeface="Ubuntu" panose="020B0504030602030204" pitchFamily="34" charset="0"/>
                </a:rPr>
                <a:t>18</a:t>
              </a:r>
            </a:p>
          </p:txBody>
        </p:sp>
        <p:sp>
          <p:nvSpPr>
            <p:cNvPr id="31" name="Forme libre : forme 41">
              <a:extLst>
                <a:ext uri="{FF2B5EF4-FFF2-40B4-BE49-F238E27FC236}">
                  <a16:creationId xmlns:a16="http://schemas.microsoft.com/office/drawing/2014/main" id="{44796AC3-FBF9-498C-9326-20ACFCF63EE6}"/>
                </a:ext>
              </a:extLst>
            </p:cNvPr>
            <p:cNvSpPr/>
            <p:nvPr userDrawn="1"/>
          </p:nvSpPr>
          <p:spPr>
            <a:xfrm>
              <a:off x="12800391"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9C29"/>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156</a:t>
              </a:r>
            </a:p>
            <a:p>
              <a:pPr algn="ctr">
                <a:lnSpc>
                  <a:spcPct val="90000"/>
                </a:lnSpc>
                <a:spcAft>
                  <a:spcPts val="0"/>
                </a:spcAft>
              </a:pPr>
              <a:r>
                <a:rPr lang="en-US" sz="700">
                  <a:latin typeface="Ubuntu" panose="020B0504030602030204" pitchFamily="34" charset="0"/>
                </a:rPr>
                <a:t>41</a:t>
              </a:r>
            </a:p>
          </p:txBody>
        </p:sp>
        <p:sp>
          <p:nvSpPr>
            <p:cNvPr id="32" name="Forme libre : forme 42">
              <a:extLst>
                <a:ext uri="{FF2B5EF4-FFF2-40B4-BE49-F238E27FC236}">
                  <a16:creationId xmlns:a16="http://schemas.microsoft.com/office/drawing/2014/main" id="{2D1DB5D7-2017-4A8F-80D6-C8641C9CE84C}"/>
                </a:ext>
              </a:extLst>
            </p:cNvPr>
            <p:cNvSpPr/>
            <p:nvPr userDrawn="1"/>
          </p:nvSpPr>
          <p:spPr>
            <a:xfrm>
              <a:off x="12800391"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B24A"/>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178</a:t>
              </a:r>
            </a:p>
            <a:p>
              <a:pPr algn="ctr">
                <a:lnSpc>
                  <a:spcPct val="90000"/>
                </a:lnSpc>
                <a:spcAft>
                  <a:spcPts val="0"/>
                </a:spcAft>
              </a:pPr>
              <a:r>
                <a:rPr lang="en-US" sz="700">
                  <a:latin typeface="Ubuntu" panose="020B0504030602030204" pitchFamily="34" charset="0"/>
                </a:rPr>
                <a:t>74</a:t>
              </a:r>
            </a:p>
          </p:txBody>
        </p:sp>
        <p:sp>
          <p:nvSpPr>
            <p:cNvPr id="33" name="Forme libre : forme 43">
              <a:extLst>
                <a:ext uri="{FF2B5EF4-FFF2-40B4-BE49-F238E27FC236}">
                  <a16:creationId xmlns:a16="http://schemas.microsoft.com/office/drawing/2014/main" id="{92191BDF-6BAB-45F9-9FA1-89C34179FD61}"/>
                </a:ext>
              </a:extLst>
            </p:cNvPr>
            <p:cNvSpPr/>
            <p:nvPr userDrawn="1"/>
          </p:nvSpPr>
          <p:spPr>
            <a:xfrm>
              <a:off x="12800391"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068"/>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208</a:t>
              </a:r>
            </a:p>
            <a:p>
              <a:pPr algn="ctr">
                <a:lnSpc>
                  <a:spcPct val="90000"/>
                </a:lnSpc>
                <a:spcAft>
                  <a:spcPts val="0"/>
                </a:spcAft>
              </a:pPr>
              <a:r>
                <a:rPr lang="en-US" sz="700">
                  <a:latin typeface="Ubuntu" panose="020B0504030602030204" pitchFamily="34" charset="0"/>
                </a:rPr>
                <a:t>104</a:t>
              </a:r>
            </a:p>
          </p:txBody>
        </p:sp>
        <p:sp>
          <p:nvSpPr>
            <p:cNvPr id="34" name="Forme libre : forme 44">
              <a:extLst>
                <a:ext uri="{FF2B5EF4-FFF2-40B4-BE49-F238E27FC236}">
                  <a16:creationId xmlns:a16="http://schemas.microsoft.com/office/drawing/2014/main" id="{EF971F25-4035-43BA-BC8C-22E9B837A713}"/>
                </a:ext>
              </a:extLst>
            </p:cNvPr>
            <p:cNvSpPr/>
            <p:nvPr userDrawn="1"/>
          </p:nvSpPr>
          <p:spPr>
            <a:xfrm>
              <a:off x="12800391"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A8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218</a:t>
              </a:r>
            </a:p>
            <a:p>
              <a:pPr algn="ctr">
                <a:lnSpc>
                  <a:spcPct val="90000"/>
                </a:lnSpc>
                <a:spcAft>
                  <a:spcPts val="0"/>
                </a:spcAft>
              </a:pPr>
              <a:r>
                <a:rPr lang="en-US" sz="700">
                  <a:latin typeface="Ubuntu" panose="020B0504030602030204" pitchFamily="34" charset="0"/>
                </a:rPr>
                <a:t>128</a:t>
              </a:r>
            </a:p>
          </p:txBody>
        </p:sp>
        <p:sp>
          <p:nvSpPr>
            <p:cNvPr id="35" name="Forme libre : forme 45">
              <a:extLst>
                <a:ext uri="{FF2B5EF4-FFF2-40B4-BE49-F238E27FC236}">
                  <a16:creationId xmlns:a16="http://schemas.microsoft.com/office/drawing/2014/main" id="{F5691FCB-A410-4C6B-963D-15CCFA8EB678}"/>
                </a:ext>
              </a:extLst>
            </p:cNvPr>
            <p:cNvSpPr/>
            <p:nvPr userDrawn="1"/>
          </p:nvSpPr>
          <p:spPr>
            <a:xfrm>
              <a:off x="13168875"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42142E"/>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66</a:t>
              </a:r>
            </a:p>
            <a:p>
              <a:pPr algn="ctr">
                <a:lnSpc>
                  <a:spcPct val="90000"/>
                </a:lnSpc>
                <a:spcAft>
                  <a:spcPts val="0"/>
                </a:spcAft>
              </a:pPr>
              <a:r>
                <a:rPr lang="en-US" sz="700">
                  <a:solidFill>
                    <a:schemeClr val="bg1"/>
                  </a:solidFill>
                  <a:latin typeface="Ubuntu" panose="020B0504030602030204" pitchFamily="34" charset="0"/>
                </a:rPr>
                <a:t>20</a:t>
              </a:r>
            </a:p>
            <a:p>
              <a:pPr algn="ctr">
                <a:lnSpc>
                  <a:spcPct val="90000"/>
                </a:lnSpc>
                <a:spcAft>
                  <a:spcPts val="0"/>
                </a:spcAft>
              </a:pPr>
              <a:r>
                <a:rPr lang="en-US" sz="700">
                  <a:solidFill>
                    <a:schemeClr val="bg1"/>
                  </a:solidFill>
                  <a:latin typeface="Ubuntu" panose="020B0504030602030204" pitchFamily="34" charset="0"/>
                </a:rPr>
                <a:t>46</a:t>
              </a:r>
            </a:p>
          </p:txBody>
        </p:sp>
        <p:sp>
          <p:nvSpPr>
            <p:cNvPr id="36" name="Forme libre : forme 46">
              <a:extLst>
                <a:ext uri="{FF2B5EF4-FFF2-40B4-BE49-F238E27FC236}">
                  <a16:creationId xmlns:a16="http://schemas.microsoft.com/office/drawing/2014/main" id="{D0F79893-1FFE-4F7F-B020-867CE988C67E}"/>
                </a:ext>
              </a:extLst>
            </p:cNvPr>
            <p:cNvSpPr/>
            <p:nvPr userDrawn="1"/>
          </p:nvSpPr>
          <p:spPr>
            <a:xfrm>
              <a:off x="13168875"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90A42"/>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89</a:t>
              </a:r>
            </a:p>
            <a:p>
              <a:pPr algn="ctr">
                <a:lnSpc>
                  <a:spcPct val="90000"/>
                </a:lnSpc>
                <a:spcAft>
                  <a:spcPts val="0"/>
                </a:spcAft>
              </a:pPr>
              <a:r>
                <a:rPr lang="en-US" sz="700">
                  <a:solidFill>
                    <a:schemeClr val="bg1"/>
                  </a:solidFill>
                  <a:latin typeface="Ubuntu" panose="020B0504030602030204" pitchFamily="34" charset="0"/>
                </a:rPr>
                <a:t>10</a:t>
              </a:r>
            </a:p>
            <a:p>
              <a:pPr algn="ctr">
                <a:lnSpc>
                  <a:spcPct val="90000"/>
                </a:lnSpc>
                <a:spcAft>
                  <a:spcPts val="0"/>
                </a:spcAft>
              </a:pPr>
              <a:r>
                <a:rPr lang="en-US" sz="700">
                  <a:solidFill>
                    <a:schemeClr val="bg1"/>
                  </a:solidFill>
                  <a:latin typeface="Ubuntu" panose="020B0504030602030204" pitchFamily="34" charset="0"/>
                </a:rPr>
                <a:t>66</a:t>
              </a:r>
            </a:p>
          </p:txBody>
        </p:sp>
        <p:sp>
          <p:nvSpPr>
            <p:cNvPr id="37" name="Forme libre : forme 47">
              <a:extLst>
                <a:ext uri="{FF2B5EF4-FFF2-40B4-BE49-F238E27FC236}">
                  <a16:creationId xmlns:a16="http://schemas.microsoft.com/office/drawing/2014/main" id="{4BC28B06-4332-436B-9E8F-27299D73CB0F}"/>
                </a:ext>
              </a:extLst>
            </p:cNvPr>
            <p:cNvSpPr/>
            <p:nvPr userDrawn="1"/>
          </p:nvSpPr>
          <p:spPr>
            <a:xfrm>
              <a:off x="13168875"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750D5C"/>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117</a:t>
              </a:r>
            </a:p>
            <a:p>
              <a:pPr algn="ctr">
                <a:lnSpc>
                  <a:spcPct val="90000"/>
                </a:lnSpc>
                <a:spcAft>
                  <a:spcPts val="0"/>
                </a:spcAft>
              </a:pPr>
              <a:r>
                <a:rPr lang="en-US" sz="700">
                  <a:solidFill>
                    <a:schemeClr val="bg1"/>
                  </a:solidFill>
                  <a:latin typeface="Ubuntu" panose="020B0504030602030204" pitchFamily="34" charset="0"/>
                </a:rPr>
                <a:t>13</a:t>
              </a:r>
            </a:p>
            <a:p>
              <a:pPr algn="ctr">
                <a:lnSpc>
                  <a:spcPct val="90000"/>
                </a:lnSpc>
                <a:spcAft>
                  <a:spcPts val="0"/>
                </a:spcAft>
              </a:pPr>
              <a:r>
                <a:rPr lang="en-US" sz="700">
                  <a:solidFill>
                    <a:schemeClr val="bg1"/>
                  </a:solidFill>
                  <a:latin typeface="Ubuntu" panose="020B0504030602030204" pitchFamily="34" charset="0"/>
                </a:rPr>
                <a:t>92</a:t>
              </a:r>
            </a:p>
          </p:txBody>
        </p:sp>
        <p:sp>
          <p:nvSpPr>
            <p:cNvPr id="38" name="Forme libre : forme 48">
              <a:extLst>
                <a:ext uri="{FF2B5EF4-FFF2-40B4-BE49-F238E27FC236}">
                  <a16:creationId xmlns:a16="http://schemas.microsoft.com/office/drawing/2014/main" id="{90419B70-8C46-4DE8-9DD4-F2A6106ED6F5}"/>
                </a:ext>
              </a:extLst>
            </p:cNvPr>
            <p:cNvSpPr/>
            <p:nvPr userDrawn="1"/>
          </p:nvSpPr>
          <p:spPr>
            <a:xfrm>
              <a:off x="13168875"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02B73"/>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128</a:t>
              </a:r>
            </a:p>
            <a:p>
              <a:pPr algn="ctr">
                <a:lnSpc>
                  <a:spcPct val="90000"/>
                </a:lnSpc>
                <a:spcAft>
                  <a:spcPts val="0"/>
                </a:spcAft>
              </a:pPr>
              <a:r>
                <a:rPr lang="en-US" sz="700">
                  <a:solidFill>
                    <a:schemeClr val="bg1"/>
                  </a:solidFill>
                  <a:latin typeface="Ubuntu" panose="020B0504030602030204" pitchFamily="34" charset="0"/>
                </a:rPr>
                <a:t>43</a:t>
              </a:r>
            </a:p>
            <a:p>
              <a:pPr algn="ctr">
                <a:lnSpc>
                  <a:spcPct val="90000"/>
                </a:lnSpc>
                <a:spcAft>
                  <a:spcPts val="0"/>
                </a:spcAft>
              </a:pPr>
              <a:r>
                <a:rPr lang="en-US" sz="700">
                  <a:solidFill>
                    <a:schemeClr val="bg1"/>
                  </a:solidFill>
                  <a:latin typeface="Ubuntu" panose="020B0504030602030204" pitchFamily="34" charset="0"/>
                </a:rPr>
                <a:t>115</a:t>
              </a:r>
            </a:p>
          </p:txBody>
        </p:sp>
        <p:sp>
          <p:nvSpPr>
            <p:cNvPr id="39" name="Forme libre : forme 49">
              <a:extLst>
                <a:ext uri="{FF2B5EF4-FFF2-40B4-BE49-F238E27FC236}">
                  <a16:creationId xmlns:a16="http://schemas.microsoft.com/office/drawing/2014/main" id="{0A0CFFBA-E8FE-434D-9D74-BB9F352B4723}"/>
                </a:ext>
              </a:extLst>
            </p:cNvPr>
            <p:cNvSpPr/>
            <p:nvPr userDrawn="1"/>
          </p:nvSpPr>
          <p:spPr>
            <a:xfrm>
              <a:off x="13168875"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9E478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158</a:t>
              </a:r>
            </a:p>
            <a:p>
              <a:pPr algn="ctr">
                <a:lnSpc>
                  <a:spcPct val="90000"/>
                </a:lnSpc>
                <a:spcAft>
                  <a:spcPts val="0"/>
                </a:spcAft>
              </a:pPr>
              <a:r>
                <a:rPr lang="en-US" sz="700">
                  <a:solidFill>
                    <a:schemeClr val="bg1"/>
                  </a:solidFill>
                  <a:latin typeface="Ubuntu" panose="020B0504030602030204" pitchFamily="34" charset="0"/>
                </a:rPr>
                <a:t>71</a:t>
              </a:r>
            </a:p>
            <a:p>
              <a:pPr algn="ctr">
                <a:lnSpc>
                  <a:spcPct val="90000"/>
                </a:lnSpc>
                <a:spcAft>
                  <a:spcPts val="0"/>
                </a:spcAft>
              </a:pPr>
              <a:r>
                <a:rPr lang="en-US" sz="700">
                  <a:solidFill>
                    <a:schemeClr val="bg1"/>
                  </a:solidFill>
                  <a:latin typeface="Ubuntu" panose="020B0504030602030204" pitchFamily="34" charset="0"/>
                </a:rPr>
                <a:t>128</a:t>
              </a:r>
            </a:p>
          </p:txBody>
        </p:sp>
        <p:sp>
          <p:nvSpPr>
            <p:cNvPr id="40" name="Forme libre : forme 50">
              <a:extLst>
                <a:ext uri="{FF2B5EF4-FFF2-40B4-BE49-F238E27FC236}">
                  <a16:creationId xmlns:a16="http://schemas.microsoft.com/office/drawing/2014/main" id="{D041A42A-2FF1-4516-85CE-87051937629F}"/>
                </a:ext>
              </a:extLst>
            </p:cNvPr>
            <p:cNvSpPr/>
            <p:nvPr userDrawn="1"/>
          </p:nvSpPr>
          <p:spPr>
            <a:xfrm>
              <a:off x="13535697"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6001A"/>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166</a:t>
              </a:r>
            </a:p>
            <a:p>
              <a:pPr algn="ctr">
                <a:lnSpc>
                  <a:spcPct val="90000"/>
                </a:lnSpc>
                <a:spcAft>
                  <a:spcPts val="0"/>
                </a:spcAft>
              </a:pPr>
              <a:r>
                <a:rPr lang="en-US" sz="700">
                  <a:solidFill>
                    <a:schemeClr val="bg1"/>
                  </a:solidFill>
                  <a:latin typeface="Ubuntu" panose="020B0504030602030204" pitchFamily="34" charset="0"/>
                </a:rPr>
                <a:t>0</a:t>
              </a:r>
            </a:p>
            <a:p>
              <a:pPr algn="ctr">
                <a:lnSpc>
                  <a:spcPct val="90000"/>
                </a:lnSpc>
                <a:spcAft>
                  <a:spcPts val="0"/>
                </a:spcAft>
              </a:pPr>
              <a:r>
                <a:rPr lang="en-US" sz="700">
                  <a:solidFill>
                    <a:schemeClr val="bg1"/>
                  </a:solidFill>
                  <a:latin typeface="Ubuntu" panose="020B0504030602030204" pitchFamily="34" charset="0"/>
                </a:rPr>
                <a:t>26</a:t>
              </a:r>
            </a:p>
          </p:txBody>
        </p:sp>
        <p:sp>
          <p:nvSpPr>
            <p:cNvPr id="41" name="Forme libre : forme 51">
              <a:extLst>
                <a:ext uri="{FF2B5EF4-FFF2-40B4-BE49-F238E27FC236}">
                  <a16:creationId xmlns:a16="http://schemas.microsoft.com/office/drawing/2014/main" id="{02084D3E-01E3-4506-9076-881D83455262}"/>
                </a:ext>
              </a:extLst>
            </p:cNvPr>
            <p:cNvSpPr/>
            <p:nvPr userDrawn="1"/>
          </p:nvSpPr>
          <p:spPr>
            <a:xfrm>
              <a:off x="13535697"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30021"/>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227</a:t>
              </a:r>
            </a:p>
            <a:p>
              <a:pPr algn="ctr">
                <a:lnSpc>
                  <a:spcPct val="90000"/>
                </a:lnSpc>
                <a:spcAft>
                  <a:spcPts val="0"/>
                </a:spcAft>
              </a:pPr>
              <a:r>
                <a:rPr lang="en-US" sz="700">
                  <a:solidFill>
                    <a:schemeClr val="bg1"/>
                  </a:solidFill>
                  <a:latin typeface="Ubuntu" panose="020B0504030602030204" pitchFamily="34" charset="0"/>
                </a:rPr>
                <a:t>03</a:t>
              </a:r>
            </a:p>
            <a:p>
              <a:pPr algn="ctr">
                <a:lnSpc>
                  <a:spcPct val="90000"/>
                </a:lnSpc>
                <a:spcAft>
                  <a:spcPts val="0"/>
                </a:spcAft>
              </a:pPr>
              <a:r>
                <a:rPr lang="en-US" sz="700">
                  <a:solidFill>
                    <a:schemeClr val="bg1"/>
                  </a:solidFill>
                  <a:latin typeface="Ubuntu" panose="020B0504030602030204" pitchFamily="34" charset="0"/>
                </a:rPr>
                <a:t>33</a:t>
              </a:r>
            </a:p>
          </p:txBody>
        </p:sp>
        <p:sp>
          <p:nvSpPr>
            <p:cNvPr id="42" name="Forme libre : forme 52">
              <a:extLst>
                <a:ext uri="{FF2B5EF4-FFF2-40B4-BE49-F238E27FC236}">
                  <a16:creationId xmlns:a16="http://schemas.microsoft.com/office/drawing/2014/main" id="{96939CDC-56D5-42B9-843A-231E1C541E5D}"/>
                </a:ext>
              </a:extLst>
            </p:cNvPr>
            <p:cNvSpPr/>
            <p:nvPr userDrawn="1"/>
          </p:nvSpPr>
          <p:spPr>
            <a:xfrm>
              <a:off x="13535697"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304D"/>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48</a:t>
              </a:r>
            </a:p>
            <a:p>
              <a:pPr algn="ctr">
                <a:lnSpc>
                  <a:spcPct val="90000"/>
                </a:lnSpc>
                <a:spcAft>
                  <a:spcPts val="0"/>
                </a:spcAft>
              </a:pPr>
              <a:r>
                <a:rPr lang="en-US" sz="700">
                  <a:latin typeface="Ubuntu" panose="020B0504030602030204" pitchFamily="34" charset="0"/>
                </a:rPr>
                <a:t>77</a:t>
              </a:r>
            </a:p>
          </p:txBody>
        </p:sp>
        <p:sp>
          <p:nvSpPr>
            <p:cNvPr id="43" name="Forme libre : forme 53">
              <a:extLst>
                <a:ext uri="{FF2B5EF4-FFF2-40B4-BE49-F238E27FC236}">
                  <a16:creationId xmlns:a16="http://schemas.microsoft.com/office/drawing/2014/main" id="{66B49780-B844-4D04-8283-E12AAC6933AF}"/>
                </a:ext>
              </a:extLst>
            </p:cNvPr>
            <p:cNvSpPr/>
            <p:nvPr userDrawn="1"/>
          </p:nvSpPr>
          <p:spPr>
            <a:xfrm>
              <a:off x="13535697"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455E"/>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69</a:t>
              </a:r>
            </a:p>
            <a:p>
              <a:pPr algn="ctr">
                <a:lnSpc>
                  <a:spcPct val="90000"/>
                </a:lnSpc>
                <a:spcAft>
                  <a:spcPts val="0"/>
                </a:spcAft>
              </a:pPr>
              <a:r>
                <a:rPr lang="en-US" sz="700">
                  <a:latin typeface="Ubuntu" panose="020B0504030602030204" pitchFamily="34" charset="0"/>
                </a:rPr>
                <a:t>94</a:t>
              </a:r>
            </a:p>
          </p:txBody>
        </p:sp>
        <p:sp>
          <p:nvSpPr>
            <p:cNvPr id="44" name="Forme libre : forme 54">
              <a:extLst>
                <a:ext uri="{FF2B5EF4-FFF2-40B4-BE49-F238E27FC236}">
                  <a16:creationId xmlns:a16="http://schemas.microsoft.com/office/drawing/2014/main" id="{FF82BEF1-5FD1-4558-9313-1606ABF3D69C}"/>
                </a:ext>
              </a:extLst>
            </p:cNvPr>
            <p:cNvSpPr/>
            <p:nvPr userDrawn="1"/>
          </p:nvSpPr>
          <p:spPr>
            <a:xfrm>
              <a:off x="13535697"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577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112</a:t>
              </a:r>
            </a:p>
          </p:txBody>
        </p:sp>
        <p:sp>
          <p:nvSpPr>
            <p:cNvPr id="45" name="Forme libre : forme 55">
              <a:extLst>
                <a:ext uri="{FF2B5EF4-FFF2-40B4-BE49-F238E27FC236}">
                  <a16:creationId xmlns:a16="http://schemas.microsoft.com/office/drawing/2014/main" id="{86AAEC8D-AC95-4215-80AB-61B5B47B8691}"/>
                </a:ext>
              </a:extLst>
            </p:cNvPr>
            <p:cNvSpPr/>
            <p:nvPr userDrawn="1"/>
          </p:nvSpPr>
          <p:spPr>
            <a:xfrm>
              <a:off x="12432704"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11B6F"/>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129</a:t>
              </a:r>
            </a:p>
            <a:p>
              <a:pPr algn="ctr">
                <a:lnSpc>
                  <a:spcPct val="90000"/>
                </a:lnSpc>
                <a:spcAft>
                  <a:spcPts val="0"/>
                </a:spcAft>
              </a:pPr>
              <a:r>
                <a:rPr lang="en-US" sz="700">
                  <a:solidFill>
                    <a:schemeClr val="bg1"/>
                  </a:solidFill>
                  <a:latin typeface="Ubuntu" panose="020B0504030602030204" pitchFamily="34" charset="0"/>
                </a:rPr>
                <a:t>27</a:t>
              </a:r>
            </a:p>
            <a:p>
              <a:pPr algn="ctr">
                <a:lnSpc>
                  <a:spcPct val="90000"/>
                </a:lnSpc>
                <a:spcAft>
                  <a:spcPts val="0"/>
                </a:spcAft>
              </a:pPr>
              <a:r>
                <a:rPr lang="en-US" sz="700">
                  <a:solidFill>
                    <a:schemeClr val="bg1"/>
                  </a:solidFill>
                  <a:latin typeface="Ubuntu" panose="020B0504030602030204" pitchFamily="34" charset="0"/>
                </a:rPr>
                <a:t>111</a:t>
              </a:r>
            </a:p>
          </p:txBody>
        </p:sp>
        <p:sp>
          <p:nvSpPr>
            <p:cNvPr id="46" name="Forme libre : forme 56">
              <a:extLst>
                <a:ext uri="{FF2B5EF4-FFF2-40B4-BE49-F238E27FC236}">
                  <a16:creationId xmlns:a16="http://schemas.microsoft.com/office/drawing/2014/main" id="{345AA905-3BBB-4015-9537-2162DD20DA02}"/>
                </a:ext>
              </a:extLst>
            </p:cNvPr>
            <p:cNvSpPr/>
            <p:nvPr userDrawn="1"/>
          </p:nvSpPr>
          <p:spPr>
            <a:xfrm>
              <a:off x="12432704"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1298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161</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47" name="Forme libre : forme 57">
              <a:extLst>
                <a:ext uri="{FF2B5EF4-FFF2-40B4-BE49-F238E27FC236}">
                  <a16:creationId xmlns:a16="http://schemas.microsoft.com/office/drawing/2014/main" id="{8E50898F-084D-45EC-9EDA-C64E62F50B6F}"/>
                </a:ext>
              </a:extLst>
            </p:cNvPr>
            <p:cNvSpPr/>
            <p:nvPr userDrawn="1"/>
          </p:nvSpPr>
          <p:spPr>
            <a:xfrm>
              <a:off x="12432704"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BA298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186</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48" name="Forme libre : forme 58">
              <a:extLst>
                <a:ext uri="{FF2B5EF4-FFF2-40B4-BE49-F238E27FC236}">
                  <a16:creationId xmlns:a16="http://schemas.microsoft.com/office/drawing/2014/main" id="{850EF37B-321C-4CAE-A8B1-66C0053A83E3}"/>
                </a:ext>
              </a:extLst>
            </p:cNvPr>
            <p:cNvSpPr/>
            <p:nvPr userDrawn="1"/>
          </p:nvSpPr>
          <p:spPr>
            <a:xfrm>
              <a:off x="12432704"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D13A8C"/>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209</a:t>
              </a:r>
            </a:p>
            <a:p>
              <a:pPr algn="ctr">
                <a:lnSpc>
                  <a:spcPct val="90000"/>
                </a:lnSpc>
                <a:spcAft>
                  <a:spcPts val="0"/>
                </a:spcAft>
              </a:pPr>
              <a:r>
                <a:rPr lang="en-US" sz="700">
                  <a:latin typeface="Ubuntu" panose="020B0504030602030204" pitchFamily="34" charset="0"/>
                </a:rPr>
                <a:t>58</a:t>
              </a:r>
            </a:p>
            <a:p>
              <a:pPr algn="ctr">
                <a:lnSpc>
                  <a:spcPct val="90000"/>
                </a:lnSpc>
                <a:spcAft>
                  <a:spcPts val="0"/>
                </a:spcAft>
              </a:pPr>
              <a:r>
                <a:rPr lang="en-US" sz="700">
                  <a:latin typeface="Ubuntu" panose="020B0504030602030204" pitchFamily="34" charset="0"/>
                </a:rPr>
                <a:t>140</a:t>
              </a:r>
            </a:p>
          </p:txBody>
        </p:sp>
        <p:sp>
          <p:nvSpPr>
            <p:cNvPr id="49" name="Forme libre : forme 59">
              <a:extLst>
                <a:ext uri="{FF2B5EF4-FFF2-40B4-BE49-F238E27FC236}">
                  <a16:creationId xmlns:a16="http://schemas.microsoft.com/office/drawing/2014/main" id="{49EEAAAC-C871-41A3-9B9B-6381B2FD4E28}"/>
                </a:ext>
              </a:extLst>
            </p:cNvPr>
            <p:cNvSpPr/>
            <p:nvPr userDrawn="1"/>
          </p:nvSpPr>
          <p:spPr>
            <a:xfrm>
              <a:off x="12432704" y="1993636"/>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557AD"/>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229</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173</a:t>
              </a:r>
            </a:p>
          </p:txBody>
        </p:sp>
      </p:grpSp>
      <p:grpSp>
        <p:nvGrpSpPr>
          <p:cNvPr id="8" name="Groupe 4096">
            <a:extLst>
              <a:ext uri="{FF2B5EF4-FFF2-40B4-BE49-F238E27FC236}">
                <a16:creationId xmlns:a16="http://schemas.microsoft.com/office/drawing/2014/main" id="{14207897-E387-4B97-A694-8751D86BCF12}"/>
              </a:ext>
            </a:extLst>
          </p:cNvPr>
          <p:cNvGrpSpPr/>
          <p:nvPr userDrawn="1"/>
        </p:nvGrpSpPr>
        <p:grpSpPr>
          <a:xfrm>
            <a:off x="12639310" y="1602788"/>
            <a:ext cx="1465123" cy="2058800"/>
            <a:chOff x="14041053" y="1992581"/>
            <a:chExt cx="1465123" cy="2058800"/>
          </a:xfrm>
        </p:grpSpPr>
        <p:sp>
          <p:nvSpPr>
            <p:cNvPr id="9" name="Forme libre : forme 65">
              <a:extLst>
                <a:ext uri="{FF2B5EF4-FFF2-40B4-BE49-F238E27FC236}">
                  <a16:creationId xmlns:a16="http://schemas.microsoft.com/office/drawing/2014/main" id="{94847038-3CB7-4111-AB03-FA1A594002AA}"/>
                </a:ext>
              </a:extLst>
            </p:cNvPr>
            <p:cNvSpPr/>
            <p:nvPr userDrawn="1"/>
          </p:nvSpPr>
          <p:spPr>
            <a:xfrm>
              <a:off x="14777224"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434A"/>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67</a:t>
              </a:r>
            </a:p>
            <a:p>
              <a:pPr algn="ctr">
                <a:lnSpc>
                  <a:spcPct val="90000"/>
                </a:lnSpc>
                <a:spcAft>
                  <a:spcPts val="0"/>
                </a:spcAft>
              </a:pPr>
              <a:r>
                <a:rPr lang="en-US" sz="700" b="0">
                  <a:solidFill>
                    <a:schemeClr val="bg1"/>
                  </a:solidFill>
                  <a:latin typeface="Ubuntu" panose="020B0504030602030204" pitchFamily="34" charset="0"/>
                </a:rPr>
                <a:t>74</a:t>
              </a:r>
            </a:p>
          </p:txBody>
        </p:sp>
        <p:sp>
          <p:nvSpPr>
            <p:cNvPr id="10" name="Forme libre : forme 66">
              <a:extLst>
                <a:ext uri="{FF2B5EF4-FFF2-40B4-BE49-F238E27FC236}">
                  <a16:creationId xmlns:a16="http://schemas.microsoft.com/office/drawing/2014/main" id="{1B50522B-BA67-4790-8697-3AC343D4ACB8}"/>
                </a:ext>
              </a:extLst>
            </p:cNvPr>
            <p:cNvSpPr/>
            <p:nvPr userDrawn="1"/>
          </p:nvSpPr>
          <p:spPr>
            <a:xfrm>
              <a:off x="14777224"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6A73"/>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106</a:t>
              </a:r>
            </a:p>
            <a:p>
              <a:pPr algn="ctr">
                <a:lnSpc>
                  <a:spcPct val="90000"/>
                </a:lnSpc>
                <a:spcAft>
                  <a:spcPts val="0"/>
                </a:spcAft>
              </a:pPr>
              <a:r>
                <a:rPr lang="en-US" sz="700" b="0">
                  <a:solidFill>
                    <a:schemeClr val="bg1"/>
                  </a:solidFill>
                  <a:latin typeface="Ubuntu" panose="020B0504030602030204" pitchFamily="34" charset="0"/>
                </a:rPr>
                <a:t>115</a:t>
              </a:r>
            </a:p>
          </p:txBody>
        </p:sp>
        <p:sp>
          <p:nvSpPr>
            <p:cNvPr id="11" name="Forme libre : forme 67">
              <a:extLst>
                <a:ext uri="{FF2B5EF4-FFF2-40B4-BE49-F238E27FC236}">
                  <a16:creationId xmlns:a16="http://schemas.microsoft.com/office/drawing/2014/main" id="{B90AA6F9-B8A6-4490-A465-CBEFAEA6DFCA}"/>
                </a:ext>
              </a:extLst>
            </p:cNvPr>
            <p:cNvSpPr/>
            <p:nvPr userDrawn="1"/>
          </p:nvSpPr>
          <p:spPr>
            <a:xfrm>
              <a:off x="14777224"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F878A"/>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135</a:t>
              </a:r>
            </a:p>
            <a:p>
              <a:pPr algn="ctr">
                <a:lnSpc>
                  <a:spcPct val="90000"/>
                </a:lnSpc>
                <a:spcAft>
                  <a:spcPts val="0"/>
                </a:spcAft>
              </a:pPr>
              <a:r>
                <a:rPr lang="en-US" sz="700" b="0">
                  <a:solidFill>
                    <a:schemeClr val="bg1"/>
                  </a:solidFill>
                  <a:latin typeface="Ubuntu" panose="020B0504030602030204" pitchFamily="34" charset="0"/>
                </a:rPr>
                <a:t>138</a:t>
              </a:r>
            </a:p>
          </p:txBody>
        </p:sp>
        <p:sp>
          <p:nvSpPr>
            <p:cNvPr id="12" name="Forme libre : forme 68">
              <a:extLst>
                <a:ext uri="{FF2B5EF4-FFF2-40B4-BE49-F238E27FC236}">
                  <a16:creationId xmlns:a16="http://schemas.microsoft.com/office/drawing/2014/main" id="{AEDB31E0-288F-492F-BC3E-94F3C3363294}"/>
                </a:ext>
              </a:extLst>
            </p:cNvPr>
            <p:cNvSpPr/>
            <p:nvPr userDrawn="1"/>
          </p:nvSpPr>
          <p:spPr>
            <a:xfrm>
              <a:off x="14777224"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B2A2"/>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178</a:t>
              </a:r>
            </a:p>
            <a:p>
              <a:pPr algn="ctr">
                <a:lnSpc>
                  <a:spcPct val="90000"/>
                </a:lnSpc>
                <a:spcAft>
                  <a:spcPts val="0"/>
                </a:spcAft>
              </a:pPr>
              <a:r>
                <a:rPr lang="en-US" sz="700" b="0">
                  <a:latin typeface="Ubuntu" panose="020B0504030602030204" pitchFamily="34" charset="0"/>
                </a:rPr>
                <a:t>162</a:t>
              </a:r>
            </a:p>
          </p:txBody>
        </p:sp>
        <p:sp>
          <p:nvSpPr>
            <p:cNvPr id="13" name="Forme libre : forme 69">
              <a:extLst>
                <a:ext uri="{FF2B5EF4-FFF2-40B4-BE49-F238E27FC236}">
                  <a16:creationId xmlns:a16="http://schemas.microsoft.com/office/drawing/2014/main" id="{8F775A35-2F34-403A-95F8-4058F1A09A02}"/>
                </a:ext>
              </a:extLst>
            </p:cNvPr>
            <p:cNvSpPr/>
            <p:nvPr userDrawn="1"/>
          </p:nvSpPr>
          <p:spPr>
            <a:xfrm>
              <a:off x="14777224"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0CB"/>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244</a:t>
              </a:r>
            </a:p>
            <a:p>
              <a:pPr algn="ctr">
                <a:lnSpc>
                  <a:spcPct val="90000"/>
                </a:lnSpc>
                <a:spcAft>
                  <a:spcPts val="0"/>
                </a:spcAft>
              </a:pPr>
              <a:r>
                <a:rPr lang="en-US" sz="700" b="0">
                  <a:latin typeface="Ubuntu" panose="020B0504030602030204" pitchFamily="34" charset="0"/>
                </a:rPr>
                <a:t>203</a:t>
              </a:r>
            </a:p>
          </p:txBody>
        </p:sp>
        <p:sp>
          <p:nvSpPr>
            <p:cNvPr id="14" name="Forme libre : forme 70">
              <a:extLst>
                <a:ext uri="{FF2B5EF4-FFF2-40B4-BE49-F238E27FC236}">
                  <a16:creationId xmlns:a16="http://schemas.microsoft.com/office/drawing/2014/main" id="{59DA3B5B-D788-45A0-A698-ABE05A9025B0}"/>
                </a:ext>
              </a:extLst>
            </p:cNvPr>
            <p:cNvSpPr/>
            <p:nvPr userDrawn="1"/>
          </p:nvSpPr>
          <p:spPr>
            <a:xfrm>
              <a:off x="14041053"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036"/>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54</a:t>
              </a:r>
            </a:p>
          </p:txBody>
        </p:sp>
        <p:sp>
          <p:nvSpPr>
            <p:cNvPr id="16" name="Forme libre : forme 71">
              <a:extLst>
                <a:ext uri="{FF2B5EF4-FFF2-40B4-BE49-F238E27FC236}">
                  <a16:creationId xmlns:a16="http://schemas.microsoft.com/office/drawing/2014/main" id="{B988192C-3701-4200-ADA5-936C0610D953}"/>
                </a:ext>
              </a:extLst>
            </p:cNvPr>
            <p:cNvSpPr/>
            <p:nvPr userDrawn="1"/>
          </p:nvSpPr>
          <p:spPr>
            <a:xfrm>
              <a:off x="14041053"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C3D"/>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140</a:t>
              </a:r>
            </a:p>
            <a:p>
              <a:pPr algn="ctr">
                <a:lnSpc>
                  <a:spcPct val="90000"/>
                </a:lnSpc>
                <a:spcAft>
                  <a:spcPts val="0"/>
                </a:spcAft>
              </a:pPr>
              <a:r>
                <a:rPr lang="en-US" sz="700" b="0">
                  <a:solidFill>
                    <a:schemeClr val="bg1"/>
                  </a:solidFill>
                  <a:latin typeface="Ubuntu" panose="020B0504030602030204" pitchFamily="34" charset="0"/>
                </a:rPr>
                <a:t>61</a:t>
              </a:r>
            </a:p>
          </p:txBody>
        </p:sp>
        <p:sp>
          <p:nvSpPr>
            <p:cNvPr id="17" name="Forme libre : forme 72">
              <a:extLst>
                <a:ext uri="{FF2B5EF4-FFF2-40B4-BE49-F238E27FC236}">
                  <a16:creationId xmlns:a16="http://schemas.microsoft.com/office/drawing/2014/main" id="{FDFAC846-10F6-421E-8B39-673C784E01DE}"/>
                </a:ext>
              </a:extLst>
            </p:cNvPr>
            <p:cNvSpPr/>
            <p:nvPr userDrawn="1"/>
          </p:nvSpPr>
          <p:spPr>
            <a:xfrm>
              <a:off x="14041053"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2EA657"/>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46</a:t>
              </a:r>
            </a:p>
            <a:p>
              <a:pPr algn="ctr">
                <a:lnSpc>
                  <a:spcPct val="90000"/>
                </a:lnSpc>
                <a:spcAft>
                  <a:spcPts val="0"/>
                </a:spcAft>
              </a:pPr>
              <a:r>
                <a:rPr lang="en-US" sz="700" b="0">
                  <a:latin typeface="Ubuntu" panose="020B0504030602030204" pitchFamily="34" charset="0"/>
                </a:rPr>
                <a:t>166</a:t>
              </a:r>
            </a:p>
            <a:p>
              <a:pPr algn="ctr">
                <a:lnSpc>
                  <a:spcPct val="90000"/>
                </a:lnSpc>
                <a:spcAft>
                  <a:spcPts val="0"/>
                </a:spcAft>
              </a:pPr>
              <a:r>
                <a:rPr lang="en-US" sz="700" b="0">
                  <a:latin typeface="Ubuntu" panose="020B0504030602030204" pitchFamily="34" charset="0"/>
                </a:rPr>
                <a:t>87</a:t>
              </a:r>
            </a:p>
          </p:txBody>
        </p:sp>
        <p:sp>
          <p:nvSpPr>
            <p:cNvPr id="18" name="Forme libre : forme 73">
              <a:extLst>
                <a:ext uri="{FF2B5EF4-FFF2-40B4-BE49-F238E27FC236}">
                  <a16:creationId xmlns:a16="http://schemas.microsoft.com/office/drawing/2014/main" id="{353643F0-22F7-4B48-AE39-5FC8C334472F}"/>
                </a:ext>
              </a:extLst>
            </p:cNvPr>
            <p:cNvSpPr/>
            <p:nvPr userDrawn="1"/>
          </p:nvSpPr>
          <p:spPr>
            <a:xfrm>
              <a:off x="14041053"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B569"/>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51</a:t>
              </a:r>
            </a:p>
            <a:p>
              <a:pPr algn="ctr">
                <a:lnSpc>
                  <a:spcPct val="90000"/>
                </a:lnSpc>
                <a:spcAft>
                  <a:spcPts val="0"/>
                </a:spcAft>
              </a:pPr>
              <a:r>
                <a:rPr lang="en-US" sz="700" b="0">
                  <a:latin typeface="Ubuntu" panose="020B0504030602030204" pitchFamily="34" charset="0"/>
                </a:rPr>
                <a:t>181</a:t>
              </a:r>
            </a:p>
            <a:p>
              <a:pPr algn="ctr">
                <a:lnSpc>
                  <a:spcPct val="90000"/>
                </a:lnSpc>
                <a:spcAft>
                  <a:spcPts val="0"/>
                </a:spcAft>
              </a:pPr>
              <a:r>
                <a:rPr lang="en-US" sz="700" b="0">
                  <a:latin typeface="Ubuntu" panose="020B0504030602030204" pitchFamily="34" charset="0"/>
                </a:rPr>
                <a:t>105</a:t>
              </a:r>
            </a:p>
          </p:txBody>
        </p:sp>
        <p:sp>
          <p:nvSpPr>
            <p:cNvPr id="19" name="Forme libre : forme 74">
              <a:extLst>
                <a:ext uri="{FF2B5EF4-FFF2-40B4-BE49-F238E27FC236}">
                  <a16:creationId xmlns:a16="http://schemas.microsoft.com/office/drawing/2014/main" id="{33F41D49-321E-46F2-BE66-44E85399808F}"/>
                </a:ext>
              </a:extLst>
            </p:cNvPr>
            <p:cNvSpPr/>
            <p:nvPr userDrawn="1"/>
          </p:nvSpPr>
          <p:spPr>
            <a:xfrm>
              <a:off x="14041053"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7CF8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endParaRPr lang="en-US" sz="700" b="0">
                <a:latin typeface="Ubuntu" panose="020B0504030602030204" pitchFamily="34" charset="0"/>
              </a:endParaRPr>
            </a:p>
            <a:p>
              <a:pPr algn="ctr">
                <a:lnSpc>
                  <a:spcPct val="90000"/>
                </a:lnSpc>
                <a:spcAft>
                  <a:spcPts val="0"/>
                </a:spcAft>
              </a:pPr>
              <a:r>
                <a:rPr lang="en-US" sz="700" b="0">
                  <a:latin typeface="Ubuntu" panose="020B0504030602030204" pitchFamily="34" charset="0"/>
                </a:rPr>
                <a:t>87</a:t>
              </a:r>
            </a:p>
            <a:p>
              <a:pPr algn="ctr">
                <a:lnSpc>
                  <a:spcPct val="90000"/>
                </a:lnSpc>
                <a:spcAft>
                  <a:spcPts val="0"/>
                </a:spcAft>
              </a:pPr>
              <a:r>
                <a:rPr lang="en-US" sz="700" b="0">
                  <a:latin typeface="Ubuntu" panose="020B0504030602030204" pitchFamily="34" charset="0"/>
                </a:rPr>
                <a:t>207</a:t>
              </a:r>
            </a:p>
            <a:p>
              <a:pPr algn="ctr">
                <a:lnSpc>
                  <a:spcPct val="90000"/>
                </a:lnSpc>
                <a:spcAft>
                  <a:spcPts val="0"/>
                </a:spcAft>
              </a:pPr>
              <a:r>
                <a:rPr lang="en-US" sz="700" b="0">
                  <a:latin typeface="Ubuntu" panose="020B0504030602030204" pitchFamily="34" charset="0"/>
                </a:rPr>
                <a:t>128</a:t>
              </a:r>
            </a:p>
            <a:p>
              <a:pPr algn="ctr">
                <a:lnSpc>
                  <a:spcPct val="90000"/>
                </a:lnSpc>
                <a:spcAft>
                  <a:spcPts val="0"/>
                </a:spcAft>
              </a:pPr>
              <a:endParaRPr lang="en-US" sz="700" b="0">
                <a:latin typeface="Ubuntu" panose="020B0504030602030204" pitchFamily="34" charset="0"/>
              </a:endParaRPr>
            </a:p>
          </p:txBody>
        </p:sp>
        <p:sp>
          <p:nvSpPr>
            <p:cNvPr id="20" name="Forme libre : forme 75">
              <a:extLst>
                <a:ext uri="{FF2B5EF4-FFF2-40B4-BE49-F238E27FC236}">
                  <a16:creationId xmlns:a16="http://schemas.microsoft.com/office/drawing/2014/main" id="{99A866AE-65FA-4F9E-98D0-E71681C14AC2}"/>
                </a:ext>
              </a:extLst>
            </p:cNvPr>
            <p:cNvSpPr/>
            <p:nvPr userDrawn="1"/>
          </p:nvSpPr>
          <p:spPr>
            <a:xfrm>
              <a:off x="15145311"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334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64</a:t>
              </a:r>
            </a:p>
          </p:txBody>
        </p:sp>
        <p:sp>
          <p:nvSpPr>
            <p:cNvPr id="21" name="Forme libre : forme 76">
              <a:extLst>
                <a:ext uri="{FF2B5EF4-FFF2-40B4-BE49-F238E27FC236}">
                  <a16:creationId xmlns:a16="http://schemas.microsoft.com/office/drawing/2014/main" id="{FF63074E-4AF4-4930-9679-FD2D7A0F2A11}"/>
                </a:ext>
              </a:extLst>
            </p:cNvPr>
            <p:cNvSpPr/>
            <p:nvPr userDrawn="1"/>
          </p:nvSpPr>
          <p:spPr>
            <a:xfrm>
              <a:off x="15145311"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214554"/>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33</a:t>
              </a:r>
            </a:p>
            <a:p>
              <a:pPr algn="ctr">
                <a:lnSpc>
                  <a:spcPct val="90000"/>
                </a:lnSpc>
                <a:spcAft>
                  <a:spcPts val="0"/>
                </a:spcAft>
              </a:pPr>
              <a:r>
                <a:rPr lang="en-US" sz="700" b="0">
                  <a:solidFill>
                    <a:schemeClr val="bg1"/>
                  </a:solidFill>
                  <a:latin typeface="Ubuntu" panose="020B0504030602030204" pitchFamily="34" charset="0"/>
                </a:rPr>
                <a:t>69</a:t>
              </a:r>
            </a:p>
            <a:p>
              <a:pPr algn="ctr">
                <a:lnSpc>
                  <a:spcPct val="90000"/>
                </a:lnSpc>
                <a:spcAft>
                  <a:spcPts val="0"/>
                </a:spcAft>
              </a:pPr>
              <a:r>
                <a:rPr lang="en-US" sz="700" b="0">
                  <a:solidFill>
                    <a:schemeClr val="bg1"/>
                  </a:solidFill>
                  <a:latin typeface="Ubuntu" panose="020B0504030602030204" pitchFamily="34" charset="0"/>
                </a:rPr>
                <a:t>84</a:t>
              </a:r>
            </a:p>
          </p:txBody>
        </p:sp>
        <p:sp>
          <p:nvSpPr>
            <p:cNvPr id="22" name="Forme libre : forme 77">
              <a:extLst>
                <a:ext uri="{FF2B5EF4-FFF2-40B4-BE49-F238E27FC236}">
                  <a16:creationId xmlns:a16="http://schemas.microsoft.com/office/drawing/2014/main" id="{56DB4C49-7593-476E-9314-2444B469873A}"/>
                </a:ext>
              </a:extLst>
            </p:cNvPr>
            <p:cNvSpPr/>
            <p:nvPr userDrawn="1"/>
          </p:nvSpPr>
          <p:spPr>
            <a:xfrm>
              <a:off x="15145311"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14596B"/>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20</a:t>
              </a:r>
            </a:p>
            <a:p>
              <a:pPr algn="ctr">
                <a:lnSpc>
                  <a:spcPct val="90000"/>
                </a:lnSpc>
                <a:spcAft>
                  <a:spcPts val="0"/>
                </a:spcAft>
              </a:pPr>
              <a:r>
                <a:rPr lang="en-US" sz="700" b="0">
                  <a:solidFill>
                    <a:schemeClr val="bg1"/>
                  </a:solidFill>
                  <a:latin typeface="Ubuntu" panose="020B0504030602030204" pitchFamily="34" charset="0"/>
                </a:rPr>
                <a:t>89</a:t>
              </a:r>
            </a:p>
            <a:p>
              <a:pPr algn="ctr">
                <a:lnSpc>
                  <a:spcPct val="90000"/>
                </a:lnSpc>
                <a:spcAft>
                  <a:spcPts val="0"/>
                </a:spcAft>
              </a:pPr>
              <a:r>
                <a:rPr lang="en-US" sz="700" b="0">
                  <a:solidFill>
                    <a:schemeClr val="bg1"/>
                  </a:solidFill>
                  <a:latin typeface="Ubuntu" panose="020B0504030602030204" pitchFamily="34" charset="0"/>
                </a:rPr>
                <a:t>107</a:t>
              </a:r>
            </a:p>
          </p:txBody>
        </p:sp>
        <p:sp>
          <p:nvSpPr>
            <p:cNvPr id="23" name="Forme libre : forme 78">
              <a:extLst>
                <a:ext uri="{FF2B5EF4-FFF2-40B4-BE49-F238E27FC236}">
                  <a16:creationId xmlns:a16="http://schemas.microsoft.com/office/drawing/2014/main" id="{82B57E86-9AA1-49BE-93E7-6C1DB4AFDDF9}"/>
                </a:ext>
              </a:extLst>
            </p:cNvPr>
            <p:cNvSpPr/>
            <p:nvPr userDrawn="1"/>
          </p:nvSpPr>
          <p:spPr>
            <a:xfrm>
              <a:off x="15145311"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6B7D"/>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107</a:t>
              </a:r>
            </a:p>
            <a:p>
              <a:pPr algn="ctr">
                <a:lnSpc>
                  <a:spcPct val="90000"/>
                </a:lnSpc>
                <a:spcAft>
                  <a:spcPts val="0"/>
                </a:spcAft>
              </a:pPr>
              <a:r>
                <a:rPr lang="en-US" sz="700" b="0">
                  <a:solidFill>
                    <a:schemeClr val="bg1"/>
                  </a:solidFill>
                  <a:latin typeface="Ubuntu" panose="020B0504030602030204" pitchFamily="34" charset="0"/>
                </a:rPr>
                <a:t>25</a:t>
              </a:r>
            </a:p>
          </p:txBody>
        </p:sp>
        <p:sp>
          <p:nvSpPr>
            <p:cNvPr id="24" name="Forme libre : forme 79">
              <a:extLst>
                <a:ext uri="{FF2B5EF4-FFF2-40B4-BE49-F238E27FC236}">
                  <a16:creationId xmlns:a16="http://schemas.microsoft.com/office/drawing/2014/main" id="{F58D84FF-3235-47A7-A015-65B66A7E9528}"/>
                </a:ext>
              </a:extLst>
            </p:cNvPr>
            <p:cNvSpPr/>
            <p:nvPr userDrawn="1"/>
          </p:nvSpPr>
          <p:spPr>
            <a:xfrm>
              <a:off x="15145311"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8091"/>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145</a:t>
              </a:r>
            </a:p>
          </p:txBody>
        </p:sp>
        <p:sp>
          <p:nvSpPr>
            <p:cNvPr id="25" name="Forme libre : forme 80">
              <a:extLst>
                <a:ext uri="{FF2B5EF4-FFF2-40B4-BE49-F238E27FC236}">
                  <a16:creationId xmlns:a16="http://schemas.microsoft.com/office/drawing/2014/main" id="{0C2FDFFD-39D1-4054-899F-2527AF6109D7}"/>
                </a:ext>
              </a:extLst>
            </p:cNvPr>
            <p:cNvSpPr/>
            <p:nvPr userDrawn="1"/>
          </p:nvSpPr>
          <p:spPr>
            <a:xfrm>
              <a:off x="14408740"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7D74"/>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125</a:t>
              </a:r>
            </a:p>
            <a:p>
              <a:pPr algn="ctr">
                <a:lnSpc>
                  <a:spcPct val="90000"/>
                </a:lnSpc>
                <a:spcAft>
                  <a:spcPts val="0"/>
                </a:spcAft>
              </a:pPr>
              <a:r>
                <a:rPr lang="en-US" sz="700" b="0">
                  <a:solidFill>
                    <a:schemeClr val="bg1"/>
                  </a:solidFill>
                  <a:latin typeface="Ubuntu" panose="020B0504030602030204" pitchFamily="34" charset="0"/>
                </a:rPr>
                <a:t>116</a:t>
              </a:r>
            </a:p>
          </p:txBody>
        </p:sp>
        <p:sp>
          <p:nvSpPr>
            <p:cNvPr id="26" name="Forme libre : forme 81">
              <a:extLst>
                <a:ext uri="{FF2B5EF4-FFF2-40B4-BE49-F238E27FC236}">
                  <a16:creationId xmlns:a16="http://schemas.microsoft.com/office/drawing/2014/main" id="{3B4493E8-9680-4EA3-9A68-6174B5ADF266}"/>
                </a:ext>
              </a:extLst>
            </p:cNvPr>
            <p:cNvSpPr/>
            <p:nvPr userDrawn="1"/>
          </p:nvSpPr>
          <p:spPr>
            <a:xfrm>
              <a:off x="14408740"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929B"/>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146</a:t>
              </a:r>
            </a:p>
            <a:p>
              <a:pPr algn="ctr">
                <a:lnSpc>
                  <a:spcPct val="90000"/>
                </a:lnSpc>
                <a:spcAft>
                  <a:spcPts val="0"/>
                </a:spcAft>
              </a:pPr>
              <a:r>
                <a:rPr lang="en-US" sz="700" b="0">
                  <a:solidFill>
                    <a:schemeClr val="bg1"/>
                  </a:solidFill>
                  <a:latin typeface="Ubuntu" panose="020B0504030602030204" pitchFamily="34" charset="0"/>
                </a:rPr>
                <a:t>155</a:t>
              </a:r>
            </a:p>
          </p:txBody>
        </p:sp>
        <p:sp>
          <p:nvSpPr>
            <p:cNvPr id="27" name="Forme libre : forme 82">
              <a:extLst>
                <a:ext uri="{FF2B5EF4-FFF2-40B4-BE49-F238E27FC236}">
                  <a16:creationId xmlns:a16="http://schemas.microsoft.com/office/drawing/2014/main" id="{B4B6B943-D34B-48B2-95E0-76C5F8BA25FA}"/>
                </a:ext>
              </a:extLst>
            </p:cNvPr>
            <p:cNvSpPr/>
            <p:nvPr userDrawn="1"/>
          </p:nvSpPr>
          <p:spPr>
            <a:xfrm>
              <a:off x="14408740"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0BFBF"/>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191</a:t>
              </a:r>
            </a:p>
            <a:p>
              <a:pPr algn="ctr">
                <a:lnSpc>
                  <a:spcPct val="90000"/>
                </a:lnSpc>
                <a:spcAft>
                  <a:spcPts val="0"/>
                </a:spcAft>
              </a:pPr>
              <a:r>
                <a:rPr lang="en-US" sz="700" b="0">
                  <a:latin typeface="Ubuntu" panose="020B0504030602030204" pitchFamily="34" charset="0"/>
                </a:rPr>
                <a:t>191</a:t>
              </a:r>
            </a:p>
          </p:txBody>
        </p:sp>
        <p:sp>
          <p:nvSpPr>
            <p:cNvPr id="28" name="Forme libre : forme 83">
              <a:extLst>
                <a:ext uri="{FF2B5EF4-FFF2-40B4-BE49-F238E27FC236}">
                  <a16:creationId xmlns:a16="http://schemas.microsoft.com/office/drawing/2014/main" id="{B434FFE6-E50A-4EA9-83D4-F9F4917BBCB8}"/>
                </a:ext>
              </a:extLst>
            </p:cNvPr>
            <p:cNvSpPr/>
            <p:nvPr userDrawn="1"/>
          </p:nvSpPr>
          <p:spPr>
            <a:xfrm>
              <a:off x="14408740"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D5D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213</a:t>
              </a:r>
            </a:p>
            <a:p>
              <a:pPr algn="ctr">
                <a:lnSpc>
                  <a:spcPct val="90000"/>
                </a:lnSpc>
                <a:spcAft>
                  <a:spcPts val="0"/>
                </a:spcAft>
              </a:pPr>
              <a:r>
                <a:rPr lang="en-US" sz="700" b="0">
                  <a:latin typeface="Ubuntu" panose="020B0504030602030204" pitchFamily="34" charset="0"/>
                </a:rPr>
                <a:t>208</a:t>
              </a:r>
            </a:p>
          </p:txBody>
        </p:sp>
        <p:sp>
          <p:nvSpPr>
            <p:cNvPr id="29" name="Forme libre : forme 84">
              <a:extLst>
                <a:ext uri="{FF2B5EF4-FFF2-40B4-BE49-F238E27FC236}">
                  <a16:creationId xmlns:a16="http://schemas.microsoft.com/office/drawing/2014/main" id="{E0BE1B97-A7F2-4E15-8D45-CD3F50622B5F}"/>
                </a:ext>
              </a:extLst>
            </p:cNvPr>
            <p:cNvSpPr/>
            <p:nvPr userDrawn="1"/>
          </p:nvSpPr>
          <p:spPr>
            <a:xfrm>
              <a:off x="14408740"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6E3"/>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230</a:t>
              </a:r>
            </a:p>
            <a:p>
              <a:pPr algn="ctr">
                <a:lnSpc>
                  <a:spcPct val="90000"/>
                </a:lnSpc>
                <a:spcAft>
                  <a:spcPts val="0"/>
                </a:spcAft>
              </a:pPr>
              <a:r>
                <a:rPr lang="en-US" sz="700" b="0">
                  <a:latin typeface="Ubuntu" panose="020B0504030602030204" pitchFamily="34" charset="0"/>
                </a:rPr>
                <a:t>227</a:t>
              </a:r>
            </a:p>
          </p:txBody>
        </p:sp>
      </p:grpSp>
    </p:spTree>
    <p:extLst>
      <p:ext uri="{BB962C8B-B14F-4D97-AF65-F5344CB8AC3E}">
        <p14:creationId xmlns:p14="http://schemas.microsoft.com/office/powerpoint/2010/main" val="400649532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a:extLst>
              <a:ext uri="{FF2B5EF4-FFF2-40B4-BE49-F238E27FC236}">
                <a16:creationId xmlns:a16="http://schemas.microsoft.com/office/drawing/2014/main" id="{57F0C9DF-D1FA-45A1-91F6-147FDC3E7341}"/>
              </a:ext>
            </a:extLst>
          </p:cNvPr>
          <p:cNvSpPr>
            <a:spLocks noGrp="1"/>
          </p:cNvSpPr>
          <p:nvPr>
            <p:ph type="title"/>
          </p:nvPr>
        </p:nvSpPr>
        <p:spPr/>
        <p:txBody>
          <a:bodyPr/>
          <a:lstStyle>
            <a:lvl1pPr>
              <a:defRPr sz="2400"/>
            </a:lvl1pPr>
          </a:lstStyle>
          <a:p>
            <a:r>
              <a:rPr lang="en-US"/>
              <a:t>Click to edit Master title style</a:t>
            </a:r>
            <a:endParaRPr lang="de-DE"/>
          </a:p>
        </p:txBody>
      </p:sp>
    </p:spTree>
    <p:extLst>
      <p:ext uri="{BB962C8B-B14F-4D97-AF65-F5344CB8AC3E}">
        <p14:creationId xmlns:p14="http://schemas.microsoft.com/office/powerpoint/2010/main" val="3474206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Arial"/>
                <a:cs typeface="Arial"/>
              </a:defRPr>
            </a:lvl1pPr>
          </a:lstStyle>
          <a:p>
            <a:pPr marL="12700">
              <a:lnSpc>
                <a:spcPts val="1315"/>
              </a:lnSpc>
            </a:pPr>
            <a:r>
              <a:rPr spc="-20"/>
              <a:t>Zinnov </a:t>
            </a:r>
            <a:r>
              <a:rPr spc="-25"/>
              <a:t>Proprietary</a:t>
            </a:r>
            <a:r>
              <a:rPr spc="-20"/>
              <a:t> Confidential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11/30/2022</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a:cs typeface="Arial"/>
              </a:defRPr>
            </a:lvl1pPr>
          </a:lstStyle>
          <a:p>
            <a:pPr marL="38100">
              <a:lnSpc>
                <a:spcPct val="100000"/>
              </a:lnSpc>
              <a:spcBef>
                <a:spcPts val="5"/>
              </a:spcBef>
            </a:pPr>
            <a:fld id="{81D60167-4931-47E6-BA6A-407CBD079E47}" type="slidenum">
              <a:rPr dirty="0"/>
              <a:t>‹#›</a:t>
            </a:fld>
            <a:endParaRPr/>
          </a:p>
        </p:txBody>
      </p:sp>
    </p:spTree>
    <p:extLst>
      <p:ext uri="{BB962C8B-B14F-4D97-AF65-F5344CB8AC3E}">
        <p14:creationId xmlns:p14="http://schemas.microsoft.com/office/powerpoint/2010/main" val="4167763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A – Narrow">
    <p:spTree>
      <p:nvGrpSpPr>
        <p:cNvPr id="1" name=""/>
        <p:cNvGrpSpPr/>
        <p:nvPr/>
      </p:nvGrpSpPr>
      <p:grpSpPr>
        <a:xfrm>
          <a:off x="0" y="0"/>
          <a:ext cx="0" cy="0"/>
          <a:chOff x="0" y="0"/>
          <a:chExt cx="0" cy="0"/>
        </a:xfrm>
      </p:grpSpPr>
      <p:pic>
        <p:nvPicPr>
          <p:cNvPr id="12" name="Picture 3" descr="A light bulb on a rock&#10;&#10;Description automatically generated with medium confidence">
            <a:extLst>
              <a:ext uri="{FF2B5EF4-FFF2-40B4-BE49-F238E27FC236}">
                <a16:creationId xmlns:a16="http://schemas.microsoft.com/office/drawing/2014/main" id="{E01126CC-5B02-4A9D-AC7A-CBF5369DEDA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0" name="Rectangle 19">
            <a:extLst>
              <a:ext uri="{FF2B5EF4-FFF2-40B4-BE49-F238E27FC236}">
                <a16:creationId xmlns:a16="http://schemas.microsoft.com/office/drawing/2014/main" id="{C883B4EA-D053-4E5C-84C3-EE72BC24E22C}"/>
              </a:ext>
            </a:extLst>
          </p:cNvPr>
          <p:cNvSpPr/>
          <p:nvPr userDrawn="1"/>
        </p:nvSpPr>
        <p:spPr bwMode="white">
          <a:xfrm>
            <a:off x="2679031" y="-1"/>
            <a:ext cx="4562277" cy="6858001"/>
          </a:xfrm>
          <a:prstGeom prst="rect">
            <a:avLst/>
          </a:prstGeom>
          <a:solidFill>
            <a:srgbClr val="272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latin typeface="+mj-lt"/>
            </a:endParaRPr>
          </a:p>
        </p:txBody>
      </p:sp>
      <p:sp>
        <p:nvSpPr>
          <p:cNvPr id="14" name="Title 1">
            <a:extLst>
              <a:ext uri="{FF2B5EF4-FFF2-40B4-BE49-F238E27FC236}">
                <a16:creationId xmlns:a16="http://schemas.microsoft.com/office/drawing/2014/main" id="{50A620EA-D7F6-457A-9F84-F5DC18B217C6}"/>
              </a:ext>
            </a:extLst>
          </p:cNvPr>
          <p:cNvSpPr>
            <a:spLocks noGrp="1"/>
          </p:cNvSpPr>
          <p:nvPr>
            <p:ph type="ctrTitle" hasCustomPrompt="1"/>
          </p:nvPr>
        </p:nvSpPr>
        <p:spPr bwMode="invGray">
          <a:xfrm>
            <a:off x="3125940" y="3287890"/>
            <a:ext cx="3641582" cy="1176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lvl1pPr algn="ctr">
              <a:lnSpc>
                <a:spcPct val="100000"/>
              </a:lnSpc>
              <a:defRPr lang="en-US" sz="2500" b="0" cap="all" baseline="0" dirty="0">
                <a:solidFill>
                  <a:schemeClr val="bg1"/>
                </a:solidFill>
                <a:latin typeface="Ubuntu" panose="020B0504030602030204" pitchFamily="34" charset="0"/>
              </a:defRPr>
            </a:lvl1pPr>
          </a:lstStyle>
          <a:p>
            <a:pPr marL="0" lvl="0"/>
            <a:r>
              <a:rPr lang="en-US"/>
              <a:t>SECTION TITLE ALL CAPS, LOREM IPSUM DOLOR AMET.</a:t>
            </a:r>
          </a:p>
        </p:txBody>
      </p:sp>
      <p:pic>
        <p:nvPicPr>
          <p:cNvPr id="6" name="Picture 5">
            <a:extLst>
              <a:ext uri="{FF2B5EF4-FFF2-40B4-BE49-F238E27FC236}">
                <a16:creationId xmlns:a16="http://schemas.microsoft.com/office/drawing/2014/main" id="{4AC2D978-8882-4AFA-86B2-EF5BC2A8530A}"/>
              </a:ext>
            </a:extLst>
          </p:cNvPr>
          <p:cNvPicPr>
            <a:picLocks noChangeAspect="1"/>
          </p:cNvPicPr>
          <p:nvPr userDrawn="1"/>
        </p:nvPicPr>
        <p:blipFill>
          <a:blip r:embed="rId3"/>
          <a:stretch>
            <a:fillRect/>
          </a:stretch>
        </p:blipFill>
        <p:spPr>
          <a:xfrm>
            <a:off x="3689968" y="-3920"/>
            <a:ext cx="573846" cy="2946314"/>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44EDB8CD-D570-4B36-A15F-DD1E361EF259}"/>
              </a:ext>
            </a:extLst>
          </p:cNvPr>
          <p:cNvPicPr>
            <a:picLocks noChangeAspect="1"/>
          </p:cNvPicPr>
          <p:nvPr userDrawn="1"/>
        </p:nvPicPr>
        <p:blipFill>
          <a:blip r:embed="rId4"/>
          <a:stretch>
            <a:fillRect/>
          </a:stretch>
        </p:blipFill>
        <p:spPr>
          <a:xfrm>
            <a:off x="4263814" y="1139617"/>
            <a:ext cx="1550027" cy="1808365"/>
          </a:xfrm>
          <a:prstGeom prst="rect">
            <a:avLst/>
          </a:prstGeom>
        </p:spPr>
      </p:pic>
      <p:pic>
        <p:nvPicPr>
          <p:cNvPr id="9" name="Picture 8" descr="A picture containing venn diagram&#10;&#10;Description automatically generated">
            <a:extLst>
              <a:ext uri="{FF2B5EF4-FFF2-40B4-BE49-F238E27FC236}">
                <a16:creationId xmlns:a16="http://schemas.microsoft.com/office/drawing/2014/main" id="{46D3A33D-B870-46A7-9EA1-51B5C4F42F61}"/>
              </a:ext>
            </a:extLst>
          </p:cNvPr>
          <p:cNvPicPr>
            <a:picLocks noChangeAspect="1"/>
          </p:cNvPicPr>
          <p:nvPr userDrawn="1"/>
        </p:nvPicPr>
        <p:blipFill>
          <a:blip r:embed="rId5"/>
          <a:stretch>
            <a:fillRect/>
          </a:stretch>
        </p:blipFill>
        <p:spPr>
          <a:xfrm>
            <a:off x="5814582" y="1137677"/>
            <a:ext cx="2555267" cy="6008579"/>
          </a:xfrm>
          <a:prstGeom prst="rect">
            <a:avLst/>
          </a:prstGeom>
        </p:spPr>
      </p:pic>
      <p:sp>
        <p:nvSpPr>
          <p:cNvPr id="3" name="Text Placeholder 2">
            <a:extLst>
              <a:ext uri="{FF2B5EF4-FFF2-40B4-BE49-F238E27FC236}">
                <a16:creationId xmlns:a16="http://schemas.microsoft.com/office/drawing/2014/main" id="{D19AEC72-27C4-4556-93EC-C7570CE2148B}"/>
              </a:ext>
            </a:extLst>
          </p:cNvPr>
          <p:cNvSpPr>
            <a:spLocks noGrp="1"/>
          </p:cNvSpPr>
          <p:nvPr>
            <p:ph type="body" sz="quarter" idx="10" hasCustomPrompt="1"/>
          </p:nvPr>
        </p:nvSpPr>
        <p:spPr>
          <a:xfrm>
            <a:off x="3125788" y="1600264"/>
            <a:ext cx="3641725" cy="1336675"/>
          </a:xfrm>
          <a:prstGeom prst="rect">
            <a:avLst/>
          </a:prstGeom>
        </p:spPr>
        <p:txBody>
          <a:bodyPr/>
          <a:lstStyle>
            <a:lvl1pPr marL="0" indent="0" algn="ctr">
              <a:buNone/>
              <a:defRPr sz="9600">
                <a:solidFill>
                  <a:srgbClr val="00B9E8"/>
                </a:solidFill>
                <a:latin typeface="Ubuntu" panose="020B0504030602030204" pitchFamily="34" charset="0"/>
              </a:defRPr>
            </a:lvl1pPr>
          </a:lstStyle>
          <a:p>
            <a:pPr lvl="0"/>
            <a:r>
              <a:rPr lang="en-US"/>
              <a:t>1</a:t>
            </a:r>
            <a:endParaRPr lang="en-GB"/>
          </a:p>
        </p:txBody>
      </p:sp>
      <p:grpSp>
        <p:nvGrpSpPr>
          <p:cNvPr id="13" name="Group 37">
            <a:extLst>
              <a:ext uri="{FF2B5EF4-FFF2-40B4-BE49-F238E27FC236}">
                <a16:creationId xmlns:a16="http://schemas.microsoft.com/office/drawing/2014/main" id="{66DB8712-4F4E-4114-B3E8-851145F3E59A}"/>
              </a:ext>
            </a:extLst>
          </p:cNvPr>
          <p:cNvGrpSpPr/>
          <p:nvPr userDrawn="1"/>
        </p:nvGrpSpPr>
        <p:grpSpPr>
          <a:xfrm>
            <a:off x="11559747" y="210928"/>
            <a:ext cx="413177" cy="382296"/>
            <a:chOff x="5481638" y="2859088"/>
            <a:chExt cx="1231900" cy="1139825"/>
          </a:xfrm>
          <a:solidFill>
            <a:schemeClr val="bg1"/>
          </a:solidFill>
        </p:grpSpPr>
        <p:sp>
          <p:nvSpPr>
            <p:cNvPr id="15" name="Freeform 320">
              <a:extLst>
                <a:ext uri="{FF2B5EF4-FFF2-40B4-BE49-F238E27FC236}">
                  <a16:creationId xmlns:a16="http://schemas.microsoft.com/office/drawing/2014/main" id="{46271D6B-FF3D-4B16-807C-A775621A0ED5}"/>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321">
              <a:extLst>
                <a:ext uri="{FF2B5EF4-FFF2-40B4-BE49-F238E27FC236}">
                  <a16:creationId xmlns:a16="http://schemas.microsoft.com/office/drawing/2014/main" id="{19B223FC-79E0-4FBE-B983-062163C65EED}"/>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0036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accent4"/>
        </a:solidFill>
        <a:effectLst/>
      </p:bgPr>
    </p:bg>
    <p:spTree>
      <p:nvGrpSpPr>
        <p:cNvPr id="1" name=""/>
        <p:cNvGrpSpPr/>
        <p:nvPr/>
      </p:nvGrpSpPr>
      <p:grpSpPr>
        <a:xfrm>
          <a:off x="0" y="0"/>
          <a:ext cx="0" cy="0"/>
          <a:chOff x="0" y="0"/>
          <a:chExt cx="0" cy="0"/>
        </a:xfrm>
      </p:grpSpPr>
      <p:sp>
        <p:nvSpPr>
          <p:cNvPr id="15" name="Graphic 13">
            <a:extLst>
              <a:ext uri="{FF2B5EF4-FFF2-40B4-BE49-F238E27FC236}">
                <a16:creationId xmlns:a16="http://schemas.microsoft.com/office/drawing/2014/main" id="{5D1B5F70-39A3-4E01-8EEB-A624F6527260}"/>
              </a:ext>
            </a:extLst>
          </p:cNvPr>
          <p:cNvSpPr>
            <a:spLocks noChangeAspect="1"/>
          </p:cNvSpPr>
          <p:nvPr/>
        </p:nvSpPr>
        <p:spPr>
          <a:xfrm>
            <a:off x="263352" y="908720"/>
            <a:ext cx="10199251" cy="6192688"/>
          </a:xfrm>
          <a:custGeom>
            <a:avLst/>
            <a:gdLst>
              <a:gd name="connsiteX0" fmla="*/ 36195 w 8117205"/>
              <a:gd name="connsiteY0" fmla="*/ 4710199 h 4710198"/>
              <a:gd name="connsiteX1" fmla="*/ 0 w 8117205"/>
              <a:gd name="connsiteY1" fmla="*/ 4697817 h 4710198"/>
              <a:gd name="connsiteX2" fmla="*/ 538163 w 8117205"/>
              <a:gd name="connsiteY2" fmla="*/ 3739602 h 4710198"/>
              <a:gd name="connsiteX3" fmla="*/ 1340168 w 8117205"/>
              <a:gd name="connsiteY3" fmla="*/ 2915689 h 4710198"/>
              <a:gd name="connsiteX4" fmla="*/ 2613660 w 8117205"/>
              <a:gd name="connsiteY4" fmla="*/ 2190837 h 4710198"/>
              <a:gd name="connsiteX5" fmla="*/ 2621280 w 8117205"/>
              <a:gd name="connsiteY5" fmla="*/ 2187979 h 4710198"/>
              <a:gd name="connsiteX6" fmla="*/ 2628900 w 8117205"/>
              <a:gd name="connsiteY6" fmla="*/ 2191789 h 4710198"/>
              <a:gd name="connsiteX7" fmla="*/ 4513898 w 8117205"/>
              <a:gd name="connsiteY7" fmla="*/ 2830917 h 4710198"/>
              <a:gd name="connsiteX8" fmla="*/ 5841683 w 8117205"/>
              <a:gd name="connsiteY8" fmla="*/ 2599459 h 4710198"/>
              <a:gd name="connsiteX9" fmla="*/ 6102668 w 8117205"/>
              <a:gd name="connsiteY9" fmla="*/ 1288819 h 4710198"/>
              <a:gd name="connsiteX10" fmla="*/ 6256020 w 8117205"/>
              <a:gd name="connsiteY10" fmla="*/ 204874 h 4710198"/>
              <a:gd name="connsiteX11" fmla="*/ 7391400 w 8117205"/>
              <a:gd name="connsiteY11" fmla="*/ 43901 h 4710198"/>
              <a:gd name="connsiteX12" fmla="*/ 8117205 w 8117205"/>
              <a:gd name="connsiteY12" fmla="*/ 242021 h 4710198"/>
              <a:gd name="connsiteX13" fmla="*/ 8102918 w 8117205"/>
              <a:gd name="connsiteY13" fmla="*/ 277264 h 4710198"/>
              <a:gd name="connsiteX14" fmla="*/ 7384733 w 8117205"/>
              <a:gd name="connsiteY14" fmla="*/ 82001 h 4710198"/>
              <a:gd name="connsiteX15" fmla="*/ 6281738 w 8117205"/>
              <a:gd name="connsiteY15" fmla="*/ 233449 h 4710198"/>
              <a:gd name="connsiteX16" fmla="*/ 6139815 w 8117205"/>
              <a:gd name="connsiteY16" fmla="*/ 1279294 h 4710198"/>
              <a:gd name="connsiteX17" fmla="*/ 6187440 w 8117205"/>
              <a:gd name="connsiteY17" fmla="*/ 2101302 h 4710198"/>
              <a:gd name="connsiteX18" fmla="*/ 5866448 w 8117205"/>
              <a:gd name="connsiteY18" fmla="*/ 2629939 h 4710198"/>
              <a:gd name="connsiteX19" fmla="*/ 4510088 w 8117205"/>
              <a:gd name="connsiteY19" fmla="*/ 2869969 h 4710198"/>
              <a:gd name="connsiteX20" fmla="*/ 2620328 w 8117205"/>
              <a:gd name="connsiteY20" fmla="*/ 2230842 h 4710198"/>
              <a:gd name="connsiteX21" fmla="*/ 568643 w 8117205"/>
              <a:gd name="connsiteY21" fmla="*/ 3763414 h 4710198"/>
              <a:gd name="connsiteX22" fmla="*/ 36195 w 8117205"/>
              <a:gd name="connsiteY22" fmla="*/ 4710199 h 4710198"/>
              <a:gd name="connsiteX0" fmla="*/ 36195 w 8117205"/>
              <a:gd name="connsiteY0" fmla="*/ 4710199 h 4710199"/>
              <a:gd name="connsiteX1" fmla="*/ 0 w 8117205"/>
              <a:gd name="connsiteY1" fmla="*/ 4697817 h 4710199"/>
              <a:gd name="connsiteX2" fmla="*/ 538163 w 8117205"/>
              <a:gd name="connsiteY2" fmla="*/ 3739602 h 4710199"/>
              <a:gd name="connsiteX3" fmla="*/ 1340168 w 8117205"/>
              <a:gd name="connsiteY3" fmla="*/ 2915689 h 4710199"/>
              <a:gd name="connsiteX4" fmla="*/ 2613660 w 8117205"/>
              <a:gd name="connsiteY4" fmla="*/ 2190837 h 4710199"/>
              <a:gd name="connsiteX5" fmla="*/ 2621280 w 8117205"/>
              <a:gd name="connsiteY5" fmla="*/ 2187979 h 4710199"/>
              <a:gd name="connsiteX6" fmla="*/ 2628900 w 8117205"/>
              <a:gd name="connsiteY6" fmla="*/ 2191789 h 4710199"/>
              <a:gd name="connsiteX7" fmla="*/ 4513898 w 8117205"/>
              <a:gd name="connsiteY7" fmla="*/ 2830917 h 4710199"/>
              <a:gd name="connsiteX8" fmla="*/ 5841683 w 8117205"/>
              <a:gd name="connsiteY8" fmla="*/ 2599459 h 4710199"/>
              <a:gd name="connsiteX9" fmla="*/ 6102668 w 8117205"/>
              <a:gd name="connsiteY9" fmla="*/ 1288819 h 4710199"/>
              <a:gd name="connsiteX10" fmla="*/ 6256020 w 8117205"/>
              <a:gd name="connsiteY10" fmla="*/ 204874 h 4710199"/>
              <a:gd name="connsiteX11" fmla="*/ 7391400 w 8117205"/>
              <a:gd name="connsiteY11" fmla="*/ 43901 h 4710199"/>
              <a:gd name="connsiteX12" fmla="*/ 8117205 w 8117205"/>
              <a:gd name="connsiteY12" fmla="*/ 242021 h 4710199"/>
              <a:gd name="connsiteX13" fmla="*/ 7384733 w 8117205"/>
              <a:gd name="connsiteY13" fmla="*/ 82001 h 4710199"/>
              <a:gd name="connsiteX14" fmla="*/ 6281738 w 8117205"/>
              <a:gd name="connsiteY14" fmla="*/ 233449 h 4710199"/>
              <a:gd name="connsiteX15" fmla="*/ 6139815 w 8117205"/>
              <a:gd name="connsiteY15" fmla="*/ 1279294 h 4710199"/>
              <a:gd name="connsiteX16" fmla="*/ 6187440 w 8117205"/>
              <a:gd name="connsiteY16" fmla="*/ 2101302 h 4710199"/>
              <a:gd name="connsiteX17" fmla="*/ 5866448 w 8117205"/>
              <a:gd name="connsiteY17" fmla="*/ 2629939 h 4710199"/>
              <a:gd name="connsiteX18" fmla="*/ 4510088 w 8117205"/>
              <a:gd name="connsiteY18" fmla="*/ 2869969 h 4710199"/>
              <a:gd name="connsiteX19" fmla="*/ 2620328 w 8117205"/>
              <a:gd name="connsiteY19" fmla="*/ 2230842 h 4710199"/>
              <a:gd name="connsiteX20" fmla="*/ 568643 w 8117205"/>
              <a:gd name="connsiteY20" fmla="*/ 3763414 h 4710199"/>
              <a:gd name="connsiteX21" fmla="*/ 36195 w 8117205"/>
              <a:gd name="connsiteY21" fmla="*/ 4710199 h 4710199"/>
              <a:gd name="connsiteX0" fmla="*/ 36195 w 7528033"/>
              <a:gd name="connsiteY0" fmla="*/ 4673434 h 4673434"/>
              <a:gd name="connsiteX1" fmla="*/ 0 w 7528033"/>
              <a:gd name="connsiteY1" fmla="*/ 4661052 h 4673434"/>
              <a:gd name="connsiteX2" fmla="*/ 538163 w 7528033"/>
              <a:gd name="connsiteY2" fmla="*/ 3702837 h 4673434"/>
              <a:gd name="connsiteX3" fmla="*/ 1340168 w 7528033"/>
              <a:gd name="connsiteY3" fmla="*/ 2878924 h 4673434"/>
              <a:gd name="connsiteX4" fmla="*/ 2613660 w 7528033"/>
              <a:gd name="connsiteY4" fmla="*/ 2154072 h 4673434"/>
              <a:gd name="connsiteX5" fmla="*/ 2621280 w 7528033"/>
              <a:gd name="connsiteY5" fmla="*/ 2151214 h 4673434"/>
              <a:gd name="connsiteX6" fmla="*/ 2628900 w 7528033"/>
              <a:gd name="connsiteY6" fmla="*/ 2155024 h 4673434"/>
              <a:gd name="connsiteX7" fmla="*/ 4513898 w 7528033"/>
              <a:gd name="connsiteY7" fmla="*/ 2794152 h 4673434"/>
              <a:gd name="connsiteX8" fmla="*/ 5841683 w 7528033"/>
              <a:gd name="connsiteY8" fmla="*/ 2562694 h 4673434"/>
              <a:gd name="connsiteX9" fmla="*/ 6102668 w 7528033"/>
              <a:gd name="connsiteY9" fmla="*/ 1252054 h 4673434"/>
              <a:gd name="connsiteX10" fmla="*/ 6256020 w 7528033"/>
              <a:gd name="connsiteY10" fmla="*/ 168109 h 4673434"/>
              <a:gd name="connsiteX11" fmla="*/ 7391400 w 7528033"/>
              <a:gd name="connsiteY11" fmla="*/ 7136 h 4673434"/>
              <a:gd name="connsiteX12" fmla="*/ 7384733 w 7528033"/>
              <a:gd name="connsiteY12" fmla="*/ 45236 h 4673434"/>
              <a:gd name="connsiteX13" fmla="*/ 6281738 w 7528033"/>
              <a:gd name="connsiteY13" fmla="*/ 196684 h 4673434"/>
              <a:gd name="connsiteX14" fmla="*/ 6139815 w 7528033"/>
              <a:gd name="connsiteY14" fmla="*/ 1242529 h 4673434"/>
              <a:gd name="connsiteX15" fmla="*/ 6187440 w 7528033"/>
              <a:gd name="connsiteY15" fmla="*/ 2064537 h 4673434"/>
              <a:gd name="connsiteX16" fmla="*/ 5866448 w 7528033"/>
              <a:gd name="connsiteY16" fmla="*/ 2593174 h 4673434"/>
              <a:gd name="connsiteX17" fmla="*/ 4510088 w 7528033"/>
              <a:gd name="connsiteY17" fmla="*/ 2833204 h 4673434"/>
              <a:gd name="connsiteX18" fmla="*/ 2620328 w 7528033"/>
              <a:gd name="connsiteY18" fmla="*/ 2194077 h 4673434"/>
              <a:gd name="connsiteX19" fmla="*/ 568643 w 7528033"/>
              <a:gd name="connsiteY19" fmla="*/ 3726649 h 4673434"/>
              <a:gd name="connsiteX20" fmla="*/ 36195 w 7528033"/>
              <a:gd name="connsiteY20" fmla="*/ 4673434 h 46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8033" h="4673434">
                <a:moveTo>
                  <a:pt x="36195" y="4673434"/>
                </a:moveTo>
                <a:lnTo>
                  <a:pt x="0" y="4661052"/>
                </a:lnTo>
                <a:cubicBezTo>
                  <a:pt x="953" y="4656289"/>
                  <a:pt x="145733" y="4224807"/>
                  <a:pt x="538163" y="3702837"/>
                </a:cubicBezTo>
                <a:cubicBezTo>
                  <a:pt x="768668" y="3396132"/>
                  <a:pt x="1038225" y="3118954"/>
                  <a:pt x="1340168" y="2878924"/>
                </a:cubicBezTo>
                <a:cubicBezTo>
                  <a:pt x="1717358" y="2577934"/>
                  <a:pt x="2145983" y="2334094"/>
                  <a:pt x="2613660" y="2154072"/>
                </a:cubicBezTo>
                <a:lnTo>
                  <a:pt x="2621280" y="2151214"/>
                </a:lnTo>
                <a:lnTo>
                  <a:pt x="2628900" y="2155024"/>
                </a:lnTo>
                <a:cubicBezTo>
                  <a:pt x="3289935" y="2497924"/>
                  <a:pt x="3941445" y="2718904"/>
                  <a:pt x="4513898" y="2794152"/>
                </a:cubicBezTo>
                <a:cubicBezTo>
                  <a:pt x="5095875" y="2871304"/>
                  <a:pt x="5554980" y="2790341"/>
                  <a:pt x="5841683" y="2562694"/>
                </a:cubicBezTo>
                <a:cubicBezTo>
                  <a:pt x="6168390" y="2302662"/>
                  <a:pt x="6257925" y="1849271"/>
                  <a:pt x="6102668" y="1252054"/>
                </a:cubicBezTo>
                <a:cubicBezTo>
                  <a:pt x="5969318" y="741514"/>
                  <a:pt x="6020753" y="376706"/>
                  <a:pt x="6256020" y="168109"/>
                </a:cubicBezTo>
                <a:cubicBezTo>
                  <a:pt x="6480810" y="-31916"/>
                  <a:pt x="7203281" y="27615"/>
                  <a:pt x="7391400" y="7136"/>
                </a:cubicBezTo>
                <a:cubicBezTo>
                  <a:pt x="7579519" y="-13343"/>
                  <a:pt x="7569677" y="13645"/>
                  <a:pt x="7384733" y="45236"/>
                </a:cubicBezTo>
                <a:cubicBezTo>
                  <a:pt x="7199789" y="76827"/>
                  <a:pt x="6550343" y="-41441"/>
                  <a:pt x="6281738" y="196684"/>
                </a:cubicBezTo>
                <a:cubicBezTo>
                  <a:pt x="6058853" y="394804"/>
                  <a:pt x="6011228" y="747229"/>
                  <a:pt x="6139815" y="1242529"/>
                </a:cubicBezTo>
                <a:cubicBezTo>
                  <a:pt x="6221730" y="1557806"/>
                  <a:pt x="6237923" y="1834031"/>
                  <a:pt x="6187440" y="2064537"/>
                </a:cubicBezTo>
                <a:cubicBezTo>
                  <a:pt x="6138863" y="2283612"/>
                  <a:pt x="6031230" y="2460777"/>
                  <a:pt x="5866448" y="2593174"/>
                </a:cubicBezTo>
                <a:cubicBezTo>
                  <a:pt x="5572125" y="2828441"/>
                  <a:pt x="5102543" y="2911309"/>
                  <a:pt x="4510088" y="2833204"/>
                </a:cubicBezTo>
                <a:cubicBezTo>
                  <a:pt x="3935730" y="2757004"/>
                  <a:pt x="3282315" y="2536024"/>
                  <a:pt x="2620328" y="2194077"/>
                </a:cubicBezTo>
                <a:cubicBezTo>
                  <a:pt x="1574483" y="2598889"/>
                  <a:pt x="927735" y="3251352"/>
                  <a:pt x="568643" y="3726649"/>
                </a:cubicBezTo>
                <a:cubicBezTo>
                  <a:pt x="180023" y="4242904"/>
                  <a:pt x="37148" y="4668672"/>
                  <a:pt x="36195" y="4673434"/>
                </a:cubicBezTo>
                <a:close/>
              </a:path>
            </a:pathLst>
          </a:custGeom>
          <a:gradFill>
            <a:gsLst>
              <a:gs pos="99000">
                <a:schemeClr val="accent2">
                  <a:alpha val="0"/>
                </a:schemeClr>
              </a:gs>
              <a:gs pos="32000">
                <a:srgbClr val="12ABDB">
                  <a:alpha val="17000"/>
                </a:srgbClr>
              </a:gs>
              <a:gs pos="17000">
                <a:schemeClr val="accent2">
                  <a:alpha val="0"/>
                </a:schemeClr>
              </a:gs>
              <a:gs pos="49000">
                <a:srgbClr val="12ABDB"/>
              </a:gs>
              <a:gs pos="70000">
                <a:schemeClr val="accent2"/>
              </a:gs>
            </a:gsLst>
            <a:lin ang="16200000" scaled="0"/>
          </a:gradFill>
          <a:ln w="9525" cap="flat">
            <a:noFill/>
            <a:prstDash val="solid"/>
            <a:miter/>
          </a:ln>
        </p:spPr>
        <p:txBody>
          <a:bodyPr rtlCol="0" anchor="ctr"/>
          <a:lstStyle/>
          <a:p>
            <a:endParaRPr lang="de-DE"/>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242574"/>
            <a:ext cx="11379200" cy="307777"/>
          </a:xfrm>
        </p:spPr>
        <p:txBody>
          <a:bodyPr wrap="square" lIns="36000" tIns="0" rIns="36000">
            <a:sp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339007"/>
            <a:ext cx="11386134" cy="2031325"/>
          </a:xfrm>
        </p:spPr>
        <p:txBody>
          <a:bodyPr wrap="square" lIns="36000" rIns="36000" bIns="0" anchor="b" anchorCtr="0">
            <a:spAutoFit/>
          </a:bodyPr>
          <a:lstStyle>
            <a:lvl1pPr algn="l">
              <a:lnSpc>
                <a:spcPct val="100000"/>
              </a:lnSpc>
              <a:defRPr sz="6600" b="1" baseline="0">
                <a:solidFill>
                  <a:schemeClr val="bg1"/>
                </a:solidFill>
                <a:latin typeface="Ubuntu" panose="020B0504030602030204" pitchFamily="34" charset="0"/>
              </a:defRPr>
            </a:lvl1pPr>
          </a:lstStyle>
          <a:p>
            <a:r>
              <a:rPr lang="en-US"/>
              <a:t>Click to edit Master title style</a:t>
            </a:r>
            <a:endParaRPr lang="en-GB"/>
          </a:p>
        </p:txBody>
      </p:sp>
      <p:pic>
        <p:nvPicPr>
          <p:cNvPr id="6" name="Image 5" descr="Une image contenant texte&#10;&#10;Description générée automatiquement">
            <a:extLst>
              <a:ext uri="{FF2B5EF4-FFF2-40B4-BE49-F238E27FC236}">
                <a16:creationId xmlns:a16="http://schemas.microsoft.com/office/drawing/2014/main" id="{B290AA58-6524-4A50-851C-8EA6E75AA5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5116" y="260648"/>
            <a:ext cx="3024000" cy="1226177"/>
          </a:xfrm>
          <a:prstGeom prst="rect">
            <a:avLst/>
          </a:prstGeom>
        </p:spPr>
      </p:pic>
    </p:spTree>
    <p:extLst>
      <p:ext uri="{BB962C8B-B14F-4D97-AF65-F5344CB8AC3E}">
        <p14:creationId xmlns:p14="http://schemas.microsoft.com/office/powerpoint/2010/main" val="188717948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0D51B9-A61A-4FDC-9E0F-E2A63E0E942C}"/>
              </a:ext>
            </a:extLst>
          </p:cNvPr>
          <p:cNvSpPr>
            <a:spLocks noGrp="1"/>
          </p:cNvSpPr>
          <p:nvPr>
            <p:ph type="pic" sz="quarter" idx="10" hasCustomPrompt="1"/>
          </p:nvPr>
        </p:nvSpPr>
        <p:spPr>
          <a:xfrm>
            <a:off x="5303838" y="0"/>
            <a:ext cx="6888162" cy="6858000"/>
          </a:xfrm>
          <a:solidFill>
            <a:schemeClr val="bg2">
              <a:lumMod val="90000"/>
            </a:schemeClr>
          </a:solidFill>
        </p:spPr>
        <p:txBody>
          <a:bodyPr/>
          <a:lstStyle>
            <a:lvl1pPr>
              <a:defRPr>
                <a:solidFill>
                  <a:schemeClr val="tx1">
                    <a:lumMod val="50000"/>
                    <a:lumOff val="50000"/>
                  </a:schemeClr>
                </a:solidFill>
              </a:defRPr>
            </a:lvl1pPr>
          </a:lstStyle>
          <a:p>
            <a:r>
              <a:rPr lang="de-DE"/>
              <a:t>Insert Picture and send </a:t>
            </a:r>
            <a:r>
              <a:rPr lang="de-DE" err="1"/>
              <a:t>to</a:t>
            </a:r>
            <a:r>
              <a:rPr lang="de-DE"/>
              <a:t> back</a:t>
            </a:r>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293129"/>
            <a:ext cx="11386134" cy="2215991"/>
          </a:xfrm>
        </p:spPr>
        <p:txBody>
          <a:bodyPr wrap="square" lIns="36000" rIns="36000" bIns="0" anchor="b" anchorCtr="0">
            <a:spAutoFit/>
          </a:bodyPr>
          <a:lstStyle>
            <a:lvl1pPr algn="l">
              <a:lnSpc>
                <a:spcPct val="90000"/>
              </a:lnSpc>
              <a:defRPr sz="8000" b="1" baseline="0">
                <a:solidFill>
                  <a:schemeClr val="bg1"/>
                </a:solidFill>
                <a:latin typeface="Ubuntu" panose="020B0504030602030204" pitchFamily="34" charset="0"/>
              </a:defRPr>
            </a:lvl1pPr>
          </a:lstStyle>
          <a:p>
            <a:r>
              <a:rPr lang="en-US"/>
              <a:t>Click to edit Master title style</a:t>
            </a:r>
            <a:endParaRPr lang="en-GB"/>
          </a:p>
        </p:txBody>
      </p:sp>
      <p:pic>
        <p:nvPicPr>
          <p:cNvPr id="7" name="Image 6" descr="Une image contenant texte&#10;&#10;Description générée automatiquement">
            <a:extLst>
              <a:ext uri="{FF2B5EF4-FFF2-40B4-BE49-F238E27FC236}">
                <a16:creationId xmlns:a16="http://schemas.microsoft.com/office/drawing/2014/main" id="{873884F3-4760-488E-A25C-0D285C88AE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408" y="260648"/>
            <a:ext cx="3024000" cy="1226177"/>
          </a:xfrm>
          <a:prstGeom prst="rect">
            <a:avLst/>
          </a:prstGeom>
        </p:spPr>
      </p:pic>
    </p:spTree>
    <p:extLst>
      <p:ext uri="{BB962C8B-B14F-4D97-AF65-F5344CB8AC3E}">
        <p14:creationId xmlns:p14="http://schemas.microsoft.com/office/powerpoint/2010/main" val="69099097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userDrawn="1">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270" imgH="270" progId="TCLayout.ActiveDocument.1">
                  <p:embed/>
                </p:oleObj>
              </mc:Choice>
              <mc:Fallback>
                <p:oleObj name="think-cell Slide" r:id="rId4" imgW="270" imgH="270" progId="TCLayout.ActiveDocument.1">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Placeholder">
            <a:extLst>
              <a:ext uri="{FF2B5EF4-FFF2-40B4-BE49-F238E27FC236}">
                <a16:creationId xmlns:a16="http://schemas.microsoft.com/office/drawing/2014/main" id="{57F0C9DF-D1FA-45A1-91F6-147FDC3E7341}"/>
              </a:ext>
            </a:extLst>
          </p:cNvPr>
          <p:cNvSpPr>
            <a:spLocks noGrp="1"/>
          </p:cNvSpPr>
          <p:nvPr>
            <p:ph type="title" hasCustomPrompt="1"/>
          </p:nvPr>
        </p:nvSpPr>
        <p:spPr>
          <a:xfrm>
            <a:off x="406400" y="388188"/>
            <a:ext cx="10944597" cy="716711"/>
          </a:xfrm>
          <a:prstGeom prst="rect">
            <a:avLst/>
          </a:prstGeom>
        </p:spPr>
        <p:txBody>
          <a:bodyPr/>
          <a:lstStyle/>
          <a:p>
            <a:r>
              <a:rPr lang="fr-FR"/>
              <a:t>CLICK TO INSERT TITLE</a:t>
            </a:r>
            <a:endParaRPr lang="de-DE"/>
          </a:p>
        </p:txBody>
      </p:sp>
    </p:spTree>
    <p:extLst>
      <p:ext uri="{BB962C8B-B14F-4D97-AF65-F5344CB8AC3E}">
        <p14:creationId xmlns:p14="http://schemas.microsoft.com/office/powerpoint/2010/main" val="438494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3 Full Picture">
    <p:bg>
      <p:bgPr>
        <a:solidFill>
          <a:schemeClr val="accent4"/>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B92814EB-708F-421C-9F3F-E5C7B767B62F}"/>
              </a:ext>
            </a:extLst>
          </p:cNvPr>
          <p:cNvSpPr>
            <a:spLocks noGrp="1"/>
          </p:cNvSpPr>
          <p:nvPr>
            <p:ph type="pic" sz="quarter" idx="10" hasCustomPrompt="1"/>
          </p:nvPr>
        </p:nvSpPr>
        <p:spPr>
          <a:xfrm>
            <a:off x="0" y="0"/>
            <a:ext cx="12192000" cy="6858000"/>
          </a:xfrm>
          <a:custGeom>
            <a:avLst/>
            <a:gdLst>
              <a:gd name="connsiteX0" fmla="*/ 10205289 w 12192000"/>
              <a:gd name="connsiteY0" fmla="*/ 966629 h 6858000"/>
              <a:gd name="connsiteX1" fmla="*/ 10155045 w 12192000"/>
              <a:gd name="connsiteY1" fmla="*/ 1089100 h 6858000"/>
              <a:gd name="connsiteX2" fmla="*/ 10129923 w 12192000"/>
              <a:gd name="connsiteY2" fmla="*/ 1057697 h 6858000"/>
              <a:gd name="connsiteX3" fmla="*/ 10205289 w 12192000"/>
              <a:gd name="connsiteY3" fmla="*/ 966629 h 6858000"/>
              <a:gd name="connsiteX4" fmla="*/ 10359163 w 12192000"/>
              <a:gd name="connsiteY4" fmla="*/ 768791 h 6858000"/>
              <a:gd name="connsiteX5" fmla="*/ 10381145 w 12192000"/>
              <a:gd name="connsiteY5" fmla="*/ 803334 h 6858000"/>
              <a:gd name="connsiteX6" fmla="*/ 10330900 w 12192000"/>
              <a:gd name="connsiteY6" fmla="*/ 875561 h 6858000"/>
              <a:gd name="connsiteX7" fmla="*/ 10359163 w 12192000"/>
              <a:gd name="connsiteY7" fmla="*/ 768791 h 6858000"/>
              <a:gd name="connsiteX8" fmla="*/ 11203898 w 12192000"/>
              <a:gd name="connsiteY8" fmla="*/ 658881 h 6858000"/>
              <a:gd name="connsiteX9" fmla="*/ 11178776 w 12192000"/>
              <a:gd name="connsiteY9" fmla="*/ 684003 h 6858000"/>
              <a:gd name="connsiteX10" fmla="*/ 11203898 w 12192000"/>
              <a:gd name="connsiteY10" fmla="*/ 709126 h 6858000"/>
              <a:gd name="connsiteX11" fmla="*/ 11229020 w 12192000"/>
              <a:gd name="connsiteY11" fmla="*/ 684003 h 6858000"/>
              <a:gd name="connsiteX12" fmla="*/ 11203898 w 12192000"/>
              <a:gd name="connsiteY12" fmla="*/ 658881 h 6858000"/>
              <a:gd name="connsiteX13" fmla="*/ 10842765 w 12192000"/>
              <a:gd name="connsiteY13" fmla="*/ 646320 h 6858000"/>
              <a:gd name="connsiteX14" fmla="*/ 10817643 w 12192000"/>
              <a:gd name="connsiteY14" fmla="*/ 674583 h 6858000"/>
              <a:gd name="connsiteX15" fmla="*/ 10842765 w 12192000"/>
              <a:gd name="connsiteY15" fmla="*/ 699705 h 6858000"/>
              <a:gd name="connsiteX16" fmla="*/ 10867887 w 12192000"/>
              <a:gd name="connsiteY16" fmla="*/ 671442 h 6858000"/>
              <a:gd name="connsiteX17" fmla="*/ 10842765 w 12192000"/>
              <a:gd name="connsiteY17" fmla="*/ 646320 h 6858000"/>
              <a:gd name="connsiteX18" fmla="*/ 9570952 w 12192000"/>
              <a:gd name="connsiteY18" fmla="*/ 621198 h 6858000"/>
              <a:gd name="connsiteX19" fmla="*/ 9420219 w 12192000"/>
              <a:gd name="connsiteY19" fmla="*/ 806475 h 6858000"/>
              <a:gd name="connsiteX20" fmla="*/ 9545830 w 12192000"/>
              <a:gd name="connsiteY20" fmla="*/ 969769 h 6858000"/>
              <a:gd name="connsiteX21" fmla="*/ 9665161 w 12192000"/>
              <a:gd name="connsiteY21" fmla="*/ 894402 h 6858000"/>
              <a:gd name="connsiteX22" fmla="*/ 9724826 w 12192000"/>
              <a:gd name="connsiteY22" fmla="*/ 954068 h 6858000"/>
              <a:gd name="connsiteX23" fmla="*/ 9797053 w 12192000"/>
              <a:gd name="connsiteY23" fmla="*/ 900683 h 6858000"/>
              <a:gd name="connsiteX24" fmla="*/ 9847297 w 12192000"/>
              <a:gd name="connsiteY24" fmla="*/ 954068 h 6858000"/>
              <a:gd name="connsiteX25" fmla="*/ 9894401 w 12192000"/>
              <a:gd name="connsiteY25" fmla="*/ 928946 h 6858000"/>
              <a:gd name="connsiteX26" fmla="*/ 9947786 w 12192000"/>
              <a:gd name="connsiteY26" fmla="*/ 1092240 h 6858000"/>
              <a:gd name="connsiteX27" fmla="*/ 9935225 w 12192000"/>
              <a:gd name="connsiteY27" fmla="*/ 957208 h 6858000"/>
              <a:gd name="connsiteX28" fmla="*/ 9985470 w 12192000"/>
              <a:gd name="connsiteY28" fmla="*/ 775072 h 6858000"/>
              <a:gd name="connsiteX29" fmla="*/ 10013732 w 12192000"/>
              <a:gd name="connsiteY29" fmla="*/ 828457 h 6858000"/>
              <a:gd name="connsiteX30" fmla="*/ 10007452 w 12192000"/>
              <a:gd name="connsiteY30" fmla="*/ 875561 h 6858000"/>
              <a:gd name="connsiteX31" fmla="*/ 9944646 w 12192000"/>
              <a:gd name="connsiteY31" fmla="*/ 935226 h 6858000"/>
              <a:gd name="connsiteX32" fmla="*/ 9969768 w 12192000"/>
              <a:gd name="connsiteY32" fmla="*/ 954068 h 6858000"/>
              <a:gd name="connsiteX33" fmla="*/ 10045135 w 12192000"/>
              <a:gd name="connsiteY33" fmla="*/ 878701 h 6858000"/>
              <a:gd name="connsiteX34" fmla="*/ 10092239 w 12192000"/>
              <a:gd name="connsiteY34" fmla="*/ 844158 h 6858000"/>
              <a:gd name="connsiteX35" fmla="*/ 10092239 w 12192000"/>
              <a:gd name="connsiteY35" fmla="*/ 859859 h 6858000"/>
              <a:gd name="connsiteX36" fmla="*/ 10148764 w 12192000"/>
              <a:gd name="connsiteY36" fmla="*/ 938366 h 6858000"/>
              <a:gd name="connsiteX37" fmla="*/ 10208430 w 12192000"/>
              <a:gd name="connsiteY37" fmla="*/ 891262 h 6858000"/>
              <a:gd name="connsiteX38" fmla="*/ 10211570 w 12192000"/>
              <a:gd name="connsiteY38" fmla="*/ 935226 h 6858000"/>
              <a:gd name="connsiteX39" fmla="*/ 10098520 w 12192000"/>
              <a:gd name="connsiteY39" fmla="*/ 1057697 h 6858000"/>
              <a:gd name="connsiteX40" fmla="*/ 10158185 w 12192000"/>
              <a:gd name="connsiteY40" fmla="*/ 1120503 h 6858000"/>
              <a:gd name="connsiteX41" fmla="*/ 10252393 w 12192000"/>
              <a:gd name="connsiteY41" fmla="*/ 947787 h 6858000"/>
              <a:gd name="connsiteX42" fmla="*/ 10315199 w 12192000"/>
              <a:gd name="connsiteY42" fmla="*/ 919525 h 6858000"/>
              <a:gd name="connsiteX43" fmla="*/ 10381145 w 12192000"/>
              <a:gd name="connsiteY43" fmla="*/ 954068 h 6858000"/>
              <a:gd name="connsiteX44" fmla="*/ 10481634 w 12192000"/>
              <a:gd name="connsiteY44" fmla="*/ 884982 h 6858000"/>
              <a:gd name="connsiteX45" fmla="*/ 10513037 w 12192000"/>
              <a:gd name="connsiteY45" fmla="*/ 954068 h 6858000"/>
              <a:gd name="connsiteX46" fmla="*/ 10578983 w 12192000"/>
              <a:gd name="connsiteY46" fmla="*/ 778212 h 6858000"/>
              <a:gd name="connsiteX47" fmla="*/ 10632367 w 12192000"/>
              <a:gd name="connsiteY47" fmla="*/ 969769 h 6858000"/>
              <a:gd name="connsiteX48" fmla="*/ 10704594 w 12192000"/>
              <a:gd name="connsiteY48" fmla="*/ 800194 h 6858000"/>
              <a:gd name="connsiteX49" fmla="*/ 10767400 w 12192000"/>
              <a:gd name="connsiteY49" fmla="*/ 954068 h 6858000"/>
              <a:gd name="connsiteX50" fmla="*/ 10830205 w 12192000"/>
              <a:gd name="connsiteY50" fmla="*/ 866140 h 6858000"/>
              <a:gd name="connsiteX51" fmla="*/ 10893011 w 12192000"/>
              <a:gd name="connsiteY51" fmla="*/ 954068 h 6858000"/>
              <a:gd name="connsiteX52" fmla="*/ 10949536 w 12192000"/>
              <a:gd name="connsiteY52" fmla="*/ 900683 h 6858000"/>
              <a:gd name="connsiteX53" fmla="*/ 10980939 w 12192000"/>
              <a:gd name="connsiteY53" fmla="*/ 954068 h 6858000"/>
              <a:gd name="connsiteX54" fmla="*/ 11059446 w 12192000"/>
              <a:gd name="connsiteY54" fmla="*/ 778212 h 6858000"/>
              <a:gd name="connsiteX55" fmla="*/ 11144233 w 12192000"/>
              <a:gd name="connsiteY55" fmla="*/ 954068 h 6858000"/>
              <a:gd name="connsiteX56" fmla="*/ 11197618 w 12192000"/>
              <a:gd name="connsiteY56" fmla="*/ 894402 h 6858000"/>
              <a:gd name="connsiteX57" fmla="*/ 11244722 w 12192000"/>
              <a:gd name="connsiteY57" fmla="*/ 954068 h 6858000"/>
              <a:gd name="connsiteX58" fmla="*/ 11272985 w 12192000"/>
              <a:gd name="connsiteY58" fmla="*/ 938366 h 6858000"/>
              <a:gd name="connsiteX59" fmla="*/ 11225881 w 12192000"/>
              <a:gd name="connsiteY59" fmla="*/ 784493 h 6858000"/>
              <a:gd name="connsiteX60" fmla="*/ 11207039 w 12192000"/>
              <a:gd name="connsiteY60" fmla="*/ 740529 h 6858000"/>
              <a:gd name="connsiteX61" fmla="*/ 11188197 w 12192000"/>
              <a:gd name="connsiteY61" fmla="*/ 743669 h 6858000"/>
              <a:gd name="connsiteX62" fmla="*/ 11147374 w 12192000"/>
              <a:gd name="connsiteY62" fmla="*/ 913244 h 6858000"/>
              <a:gd name="connsiteX63" fmla="*/ 11062586 w 12192000"/>
              <a:gd name="connsiteY63" fmla="*/ 721687 h 6858000"/>
              <a:gd name="connsiteX64" fmla="*/ 10984079 w 12192000"/>
              <a:gd name="connsiteY64" fmla="*/ 875561 h 6858000"/>
              <a:gd name="connsiteX65" fmla="*/ 10977798 w 12192000"/>
              <a:gd name="connsiteY65" fmla="*/ 803334 h 6858000"/>
              <a:gd name="connsiteX66" fmla="*/ 10980939 w 12192000"/>
              <a:gd name="connsiteY66" fmla="*/ 765651 h 6858000"/>
              <a:gd name="connsiteX67" fmla="*/ 10943255 w 12192000"/>
              <a:gd name="connsiteY67" fmla="*/ 740529 h 6858000"/>
              <a:gd name="connsiteX68" fmla="*/ 10896151 w 12192000"/>
              <a:gd name="connsiteY68" fmla="*/ 916384 h 6858000"/>
              <a:gd name="connsiteX69" fmla="*/ 10858468 w 12192000"/>
              <a:gd name="connsiteY69" fmla="*/ 790773 h 6858000"/>
              <a:gd name="connsiteX70" fmla="*/ 10820784 w 12192000"/>
              <a:gd name="connsiteY70" fmla="*/ 740529 h 6858000"/>
              <a:gd name="connsiteX71" fmla="*/ 10773680 w 12192000"/>
              <a:gd name="connsiteY71" fmla="*/ 906964 h 6858000"/>
              <a:gd name="connsiteX72" fmla="*/ 10707734 w 12192000"/>
              <a:gd name="connsiteY72" fmla="*/ 740529 h 6858000"/>
              <a:gd name="connsiteX73" fmla="*/ 10638648 w 12192000"/>
              <a:gd name="connsiteY73" fmla="*/ 897543 h 6858000"/>
              <a:gd name="connsiteX74" fmla="*/ 10578983 w 12192000"/>
              <a:gd name="connsiteY74" fmla="*/ 721687 h 6858000"/>
              <a:gd name="connsiteX75" fmla="*/ 10516177 w 12192000"/>
              <a:gd name="connsiteY75" fmla="*/ 847298 h 6858000"/>
              <a:gd name="connsiteX76" fmla="*/ 10509897 w 12192000"/>
              <a:gd name="connsiteY76" fmla="*/ 847298 h 6858000"/>
              <a:gd name="connsiteX77" fmla="*/ 10509897 w 12192000"/>
              <a:gd name="connsiteY77" fmla="*/ 809615 h 6858000"/>
              <a:gd name="connsiteX78" fmla="*/ 10475353 w 12192000"/>
              <a:gd name="connsiteY78" fmla="*/ 737388 h 6858000"/>
              <a:gd name="connsiteX79" fmla="*/ 10387426 w 12192000"/>
              <a:gd name="connsiteY79" fmla="*/ 919525 h 6858000"/>
              <a:gd name="connsiteX80" fmla="*/ 10349742 w 12192000"/>
              <a:gd name="connsiteY80" fmla="*/ 903823 h 6858000"/>
              <a:gd name="connsiteX81" fmla="*/ 10425109 w 12192000"/>
              <a:gd name="connsiteY81" fmla="*/ 800194 h 6858000"/>
              <a:gd name="connsiteX82" fmla="*/ 10365444 w 12192000"/>
              <a:gd name="connsiteY82" fmla="*/ 740529 h 6858000"/>
              <a:gd name="connsiteX83" fmla="*/ 10286937 w 12192000"/>
              <a:gd name="connsiteY83" fmla="*/ 837877 h 6858000"/>
              <a:gd name="connsiteX84" fmla="*/ 10299498 w 12192000"/>
              <a:gd name="connsiteY84" fmla="*/ 900683 h 6858000"/>
              <a:gd name="connsiteX85" fmla="*/ 10249253 w 12192000"/>
              <a:gd name="connsiteY85" fmla="*/ 922665 h 6858000"/>
              <a:gd name="connsiteX86" fmla="*/ 10239832 w 12192000"/>
              <a:gd name="connsiteY86" fmla="*/ 784493 h 6858000"/>
              <a:gd name="connsiteX87" fmla="*/ 10202149 w 12192000"/>
              <a:gd name="connsiteY87" fmla="*/ 815895 h 6858000"/>
              <a:gd name="connsiteX88" fmla="*/ 10155045 w 12192000"/>
              <a:gd name="connsiteY88" fmla="*/ 897543 h 6858000"/>
              <a:gd name="connsiteX89" fmla="*/ 10133063 w 12192000"/>
              <a:gd name="connsiteY89" fmla="*/ 863000 h 6858000"/>
              <a:gd name="connsiteX90" fmla="*/ 10236692 w 12192000"/>
              <a:gd name="connsiteY90" fmla="*/ 762511 h 6858000"/>
              <a:gd name="connsiteX91" fmla="*/ 10202149 w 12192000"/>
              <a:gd name="connsiteY91" fmla="*/ 727968 h 6858000"/>
              <a:gd name="connsiteX92" fmla="*/ 10107941 w 12192000"/>
              <a:gd name="connsiteY92" fmla="*/ 784493 h 6858000"/>
              <a:gd name="connsiteX93" fmla="*/ 10051415 w 12192000"/>
              <a:gd name="connsiteY93" fmla="*/ 841018 h 6858000"/>
              <a:gd name="connsiteX94" fmla="*/ 10051415 w 12192000"/>
              <a:gd name="connsiteY94" fmla="*/ 825316 h 6858000"/>
              <a:gd name="connsiteX95" fmla="*/ 9985470 w 12192000"/>
              <a:gd name="connsiteY95" fmla="*/ 734248 h 6858000"/>
              <a:gd name="connsiteX96" fmla="*/ 9932085 w 12192000"/>
              <a:gd name="connsiteY96" fmla="*/ 775072 h 6858000"/>
              <a:gd name="connsiteX97" fmla="*/ 9910103 w 12192000"/>
              <a:gd name="connsiteY97" fmla="*/ 740529 h 6858000"/>
              <a:gd name="connsiteX98" fmla="*/ 9884981 w 12192000"/>
              <a:gd name="connsiteY98" fmla="*/ 746809 h 6858000"/>
              <a:gd name="connsiteX99" fmla="*/ 9891261 w 12192000"/>
              <a:gd name="connsiteY99" fmla="*/ 812755 h 6858000"/>
              <a:gd name="connsiteX100" fmla="*/ 9850437 w 12192000"/>
              <a:gd name="connsiteY100" fmla="*/ 922665 h 6858000"/>
              <a:gd name="connsiteX101" fmla="*/ 9822175 w 12192000"/>
              <a:gd name="connsiteY101" fmla="*/ 800194 h 6858000"/>
              <a:gd name="connsiteX102" fmla="*/ 9809614 w 12192000"/>
              <a:gd name="connsiteY102" fmla="*/ 797054 h 6858000"/>
              <a:gd name="connsiteX103" fmla="*/ 9781351 w 12192000"/>
              <a:gd name="connsiteY103" fmla="*/ 853579 h 6858000"/>
              <a:gd name="connsiteX104" fmla="*/ 9734247 w 12192000"/>
              <a:gd name="connsiteY104" fmla="*/ 919525 h 6858000"/>
              <a:gd name="connsiteX105" fmla="*/ 9709125 w 12192000"/>
              <a:gd name="connsiteY105" fmla="*/ 878701 h 6858000"/>
              <a:gd name="connsiteX106" fmla="*/ 9819035 w 12192000"/>
              <a:gd name="connsiteY106" fmla="*/ 778212 h 6858000"/>
              <a:gd name="connsiteX107" fmla="*/ 9784492 w 12192000"/>
              <a:gd name="connsiteY107" fmla="*/ 740529 h 6858000"/>
              <a:gd name="connsiteX108" fmla="*/ 9674582 w 12192000"/>
              <a:gd name="connsiteY108" fmla="*/ 825316 h 6858000"/>
              <a:gd name="connsiteX109" fmla="*/ 9555251 w 12192000"/>
              <a:gd name="connsiteY109" fmla="*/ 925805 h 6858000"/>
              <a:gd name="connsiteX110" fmla="*/ 9473604 w 12192000"/>
              <a:gd name="connsiteY110" fmla="*/ 800194 h 6858000"/>
              <a:gd name="connsiteX111" fmla="*/ 9567812 w 12192000"/>
              <a:gd name="connsiteY111" fmla="*/ 655741 h 6858000"/>
              <a:gd name="connsiteX112" fmla="*/ 9608636 w 12192000"/>
              <a:gd name="connsiteY112" fmla="*/ 721687 h 6858000"/>
              <a:gd name="connsiteX113" fmla="*/ 9655740 w 12192000"/>
              <a:gd name="connsiteY113" fmla="*/ 687144 h 6858000"/>
              <a:gd name="connsiteX114" fmla="*/ 9570952 w 12192000"/>
              <a:gd name="connsiteY114" fmla="*/ 621198 h 6858000"/>
              <a:gd name="connsiteX115" fmla="*/ 11503938 w 12192000"/>
              <a:gd name="connsiteY115" fmla="*/ 612538 h 6858000"/>
              <a:gd name="connsiteX116" fmla="*/ 11291551 w 12192000"/>
              <a:gd name="connsiteY116" fmla="*/ 832051 h 6858000"/>
              <a:gd name="connsiteX117" fmla="*/ 11365123 w 12192000"/>
              <a:gd name="connsiteY117" fmla="*/ 940418 h 6858000"/>
              <a:gd name="connsiteX118" fmla="*/ 11440083 w 12192000"/>
              <a:gd name="connsiteY118" fmla="*/ 941808 h 6858000"/>
              <a:gd name="connsiteX119" fmla="*/ 11444304 w 12192000"/>
              <a:gd name="connsiteY119" fmla="*/ 939708 h 6858000"/>
              <a:gd name="connsiteX120" fmla="*/ 11445324 w 12192000"/>
              <a:gd name="connsiteY120" fmla="*/ 939542 h 6858000"/>
              <a:gd name="connsiteX121" fmla="*/ 11475268 w 12192000"/>
              <a:gd name="connsiteY121" fmla="*/ 924644 h 6858000"/>
              <a:gd name="connsiteX122" fmla="*/ 11494474 w 12192000"/>
              <a:gd name="connsiteY122" fmla="*/ 907542 h 6858000"/>
              <a:gd name="connsiteX123" fmla="*/ 11488753 w 12192000"/>
              <a:gd name="connsiteY123" fmla="*/ 926162 h 6858000"/>
              <a:gd name="connsiteX124" fmla="*/ 11464846 w 12192000"/>
              <a:gd name="connsiteY124" fmla="*/ 951842 h 6858000"/>
              <a:gd name="connsiteX125" fmla="*/ 11432834 w 12192000"/>
              <a:gd name="connsiteY125" fmla="*/ 964214 h 6858000"/>
              <a:gd name="connsiteX126" fmla="*/ 11433416 w 12192000"/>
              <a:gd name="connsiteY126" fmla="*/ 964508 h 6858000"/>
              <a:gd name="connsiteX127" fmla="*/ 11427416 w 12192000"/>
              <a:gd name="connsiteY127" fmla="*/ 966826 h 6858000"/>
              <a:gd name="connsiteX128" fmla="*/ 11478812 w 12192000"/>
              <a:gd name="connsiteY128" fmla="*/ 980728 h 6858000"/>
              <a:gd name="connsiteX129" fmla="*/ 11601049 w 12192000"/>
              <a:gd name="connsiteY129" fmla="*/ 940412 h 6858000"/>
              <a:gd name="connsiteX130" fmla="*/ 11600229 w 12192000"/>
              <a:gd name="connsiteY130" fmla="*/ 940299 h 6858000"/>
              <a:gd name="connsiteX131" fmla="*/ 11604054 w 12192000"/>
              <a:gd name="connsiteY131" fmla="*/ 938167 h 6858000"/>
              <a:gd name="connsiteX132" fmla="*/ 11561078 w 12192000"/>
              <a:gd name="connsiteY132" fmla="*/ 923772 h 6858000"/>
              <a:gd name="connsiteX133" fmla="*/ 11546930 w 12192000"/>
              <a:gd name="connsiteY133" fmla="*/ 891807 h 6858000"/>
              <a:gd name="connsiteX134" fmla="*/ 11567885 w 12192000"/>
              <a:gd name="connsiteY134" fmla="*/ 908611 h 6858000"/>
              <a:gd name="connsiteX135" fmla="*/ 11601049 w 12192000"/>
              <a:gd name="connsiteY135" fmla="*/ 915389 h 6858000"/>
              <a:gd name="connsiteX136" fmla="*/ 11650104 w 12192000"/>
              <a:gd name="connsiteY136" fmla="*/ 900067 h 6858000"/>
              <a:gd name="connsiteX137" fmla="*/ 11650828 w 12192000"/>
              <a:gd name="connsiteY137" fmla="*/ 899169 h 6858000"/>
              <a:gd name="connsiteX138" fmla="*/ 11652427 w 12192000"/>
              <a:gd name="connsiteY138" fmla="*/ 898382 h 6858000"/>
              <a:gd name="connsiteX139" fmla="*/ 11683608 w 12192000"/>
              <a:gd name="connsiteY139" fmla="*/ 859705 h 6858000"/>
              <a:gd name="connsiteX140" fmla="*/ 11690343 w 12192000"/>
              <a:gd name="connsiteY140" fmla="*/ 825792 h 6858000"/>
              <a:gd name="connsiteX141" fmla="*/ 11690350 w 12192000"/>
              <a:gd name="connsiteY141" fmla="*/ 825831 h 6858000"/>
              <a:gd name="connsiteX142" fmla="*/ 11690350 w 12192000"/>
              <a:gd name="connsiteY142" fmla="*/ 825754 h 6858000"/>
              <a:gd name="connsiteX143" fmla="*/ 11690350 w 12192000"/>
              <a:gd name="connsiteY143" fmla="*/ 823091 h 6858000"/>
              <a:gd name="connsiteX144" fmla="*/ 11623276 w 12192000"/>
              <a:gd name="connsiteY144" fmla="*/ 684719 h 6858000"/>
              <a:gd name="connsiteX145" fmla="*/ 11573655 w 12192000"/>
              <a:gd name="connsiteY145" fmla="*/ 647215 h 6858000"/>
              <a:gd name="connsiteX146" fmla="*/ 11570681 w 12192000"/>
              <a:gd name="connsiteY146" fmla="*/ 645708 h 6858000"/>
              <a:gd name="connsiteX147" fmla="*/ 11570221 w 12192000"/>
              <a:gd name="connsiteY147" fmla="*/ 645361 h 6858000"/>
              <a:gd name="connsiteX148" fmla="*/ 11513655 w 12192000"/>
              <a:gd name="connsiteY148" fmla="*/ 616706 h 6858000"/>
              <a:gd name="connsiteX149" fmla="*/ 11503938 w 12192000"/>
              <a:gd name="connsiteY149" fmla="*/ 612538 h 6858000"/>
              <a:gd name="connsiteX150" fmla="*/ 0 w 12192000"/>
              <a:gd name="connsiteY150" fmla="*/ 0 h 6858000"/>
              <a:gd name="connsiteX151" fmla="*/ 12192000 w 12192000"/>
              <a:gd name="connsiteY151" fmla="*/ 0 h 6858000"/>
              <a:gd name="connsiteX152" fmla="*/ 12192000 w 12192000"/>
              <a:gd name="connsiteY152" fmla="*/ 6858000 h 6858000"/>
              <a:gd name="connsiteX153" fmla="*/ 0 w 12192000"/>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2000" h="6858000">
                <a:moveTo>
                  <a:pt x="10205289" y="966629"/>
                </a:moveTo>
                <a:cubicBezTo>
                  <a:pt x="10205289" y="1067118"/>
                  <a:pt x="10180167" y="1089100"/>
                  <a:pt x="10155045" y="1089100"/>
                </a:cubicBezTo>
                <a:cubicBezTo>
                  <a:pt x="10139343" y="1089100"/>
                  <a:pt x="10129923" y="1073399"/>
                  <a:pt x="10129923" y="1057697"/>
                </a:cubicBezTo>
                <a:cubicBezTo>
                  <a:pt x="10129923" y="1013733"/>
                  <a:pt x="10164466" y="988611"/>
                  <a:pt x="10205289" y="966629"/>
                </a:cubicBezTo>
                <a:close/>
                <a:moveTo>
                  <a:pt x="10359163" y="768791"/>
                </a:moveTo>
                <a:cubicBezTo>
                  <a:pt x="10374864" y="768791"/>
                  <a:pt x="10384285" y="781352"/>
                  <a:pt x="10381145" y="803334"/>
                </a:cubicBezTo>
                <a:cubicBezTo>
                  <a:pt x="10378005" y="828457"/>
                  <a:pt x="10362303" y="853579"/>
                  <a:pt x="10330900" y="875561"/>
                </a:cubicBezTo>
                <a:cubicBezTo>
                  <a:pt x="10318339" y="828457"/>
                  <a:pt x="10327760" y="768791"/>
                  <a:pt x="10359163" y="768791"/>
                </a:cubicBezTo>
                <a:close/>
                <a:moveTo>
                  <a:pt x="11203898" y="658881"/>
                </a:moveTo>
                <a:cubicBezTo>
                  <a:pt x="11191337" y="658881"/>
                  <a:pt x="11178776" y="671442"/>
                  <a:pt x="11178776" y="684003"/>
                </a:cubicBezTo>
                <a:cubicBezTo>
                  <a:pt x="11181916" y="696564"/>
                  <a:pt x="11191337" y="709126"/>
                  <a:pt x="11203898" y="709126"/>
                </a:cubicBezTo>
                <a:cubicBezTo>
                  <a:pt x="11216459" y="709126"/>
                  <a:pt x="11229020" y="696564"/>
                  <a:pt x="11229020" y="684003"/>
                </a:cubicBezTo>
                <a:cubicBezTo>
                  <a:pt x="11229020" y="668302"/>
                  <a:pt x="11219600" y="658881"/>
                  <a:pt x="11203898" y="658881"/>
                </a:cubicBezTo>
                <a:close/>
                <a:moveTo>
                  <a:pt x="10842765" y="646320"/>
                </a:moveTo>
                <a:cubicBezTo>
                  <a:pt x="10827064" y="646320"/>
                  <a:pt x="10817643" y="658881"/>
                  <a:pt x="10817643" y="674583"/>
                </a:cubicBezTo>
                <a:cubicBezTo>
                  <a:pt x="10817643" y="690284"/>
                  <a:pt x="10830204" y="702845"/>
                  <a:pt x="10842765" y="699705"/>
                </a:cubicBezTo>
                <a:cubicBezTo>
                  <a:pt x="10858467" y="699705"/>
                  <a:pt x="10867887" y="687144"/>
                  <a:pt x="10867887" y="671442"/>
                </a:cubicBezTo>
                <a:cubicBezTo>
                  <a:pt x="10867887" y="655741"/>
                  <a:pt x="10858467" y="646320"/>
                  <a:pt x="10842765" y="646320"/>
                </a:cubicBezTo>
                <a:close/>
                <a:moveTo>
                  <a:pt x="9570952" y="621198"/>
                </a:moveTo>
                <a:cubicBezTo>
                  <a:pt x="9492445" y="621198"/>
                  <a:pt x="9420219" y="702845"/>
                  <a:pt x="9420219" y="806475"/>
                </a:cubicBezTo>
                <a:cubicBezTo>
                  <a:pt x="9420219" y="906964"/>
                  <a:pt x="9470463" y="969769"/>
                  <a:pt x="9545830" y="969769"/>
                </a:cubicBezTo>
                <a:cubicBezTo>
                  <a:pt x="9592934" y="969769"/>
                  <a:pt x="9636898" y="944647"/>
                  <a:pt x="9665161" y="894402"/>
                </a:cubicBezTo>
                <a:cubicBezTo>
                  <a:pt x="9671441" y="935226"/>
                  <a:pt x="9702844" y="954068"/>
                  <a:pt x="9724826" y="954068"/>
                </a:cubicBezTo>
                <a:cubicBezTo>
                  <a:pt x="9759369" y="954068"/>
                  <a:pt x="9784492" y="932086"/>
                  <a:pt x="9797053" y="900683"/>
                </a:cubicBezTo>
                <a:cubicBezTo>
                  <a:pt x="9803333" y="932086"/>
                  <a:pt x="9822175" y="954068"/>
                  <a:pt x="9847297" y="954068"/>
                </a:cubicBezTo>
                <a:cubicBezTo>
                  <a:pt x="9866139" y="954068"/>
                  <a:pt x="9881840" y="944647"/>
                  <a:pt x="9894401" y="928946"/>
                </a:cubicBezTo>
                <a:cubicBezTo>
                  <a:pt x="9891261" y="1035715"/>
                  <a:pt x="9884981" y="1104801"/>
                  <a:pt x="9947786" y="1092240"/>
                </a:cubicBezTo>
                <a:cubicBezTo>
                  <a:pt x="9938365" y="1060837"/>
                  <a:pt x="9935225" y="1007453"/>
                  <a:pt x="9935225" y="957208"/>
                </a:cubicBezTo>
                <a:cubicBezTo>
                  <a:pt x="9935225" y="822176"/>
                  <a:pt x="9957207" y="775072"/>
                  <a:pt x="9985470" y="775072"/>
                </a:cubicBezTo>
                <a:cubicBezTo>
                  <a:pt x="10007452" y="775072"/>
                  <a:pt x="10013732" y="800194"/>
                  <a:pt x="10013732" y="828457"/>
                </a:cubicBezTo>
                <a:cubicBezTo>
                  <a:pt x="10013732" y="844158"/>
                  <a:pt x="10013732" y="859859"/>
                  <a:pt x="10007452" y="875561"/>
                </a:cubicBezTo>
                <a:cubicBezTo>
                  <a:pt x="9972908" y="897543"/>
                  <a:pt x="9944646" y="913244"/>
                  <a:pt x="9944646" y="935226"/>
                </a:cubicBezTo>
                <a:cubicBezTo>
                  <a:pt x="9944646" y="954068"/>
                  <a:pt x="9957207" y="954068"/>
                  <a:pt x="9969768" y="954068"/>
                </a:cubicBezTo>
                <a:cubicBezTo>
                  <a:pt x="9994890" y="954068"/>
                  <a:pt x="10029433" y="928946"/>
                  <a:pt x="10045135" y="878701"/>
                </a:cubicBezTo>
                <a:cubicBezTo>
                  <a:pt x="10060836" y="869280"/>
                  <a:pt x="10076538" y="859859"/>
                  <a:pt x="10092239" y="844158"/>
                </a:cubicBezTo>
                <a:cubicBezTo>
                  <a:pt x="10092239" y="850439"/>
                  <a:pt x="10092239" y="853579"/>
                  <a:pt x="10092239" y="859859"/>
                </a:cubicBezTo>
                <a:cubicBezTo>
                  <a:pt x="10092239" y="910104"/>
                  <a:pt x="10114221" y="938366"/>
                  <a:pt x="10148764" y="938366"/>
                </a:cubicBezTo>
                <a:cubicBezTo>
                  <a:pt x="10177027" y="938366"/>
                  <a:pt x="10195868" y="919525"/>
                  <a:pt x="10208430" y="891262"/>
                </a:cubicBezTo>
                <a:cubicBezTo>
                  <a:pt x="10208430" y="906964"/>
                  <a:pt x="10208430" y="922665"/>
                  <a:pt x="10211570" y="935226"/>
                </a:cubicBezTo>
                <a:cubicBezTo>
                  <a:pt x="10158185" y="960348"/>
                  <a:pt x="10098520" y="985471"/>
                  <a:pt x="10098520" y="1057697"/>
                </a:cubicBezTo>
                <a:cubicBezTo>
                  <a:pt x="10098520" y="1095380"/>
                  <a:pt x="10123642" y="1120503"/>
                  <a:pt x="10158185" y="1120503"/>
                </a:cubicBezTo>
                <a:cubicBezTo>
                  <a:pt x="10233552" y="1120503"/>
                  <a:pt x="10252393" y="1041996"/>
                  <a:pt x="10252393" y="947787"/>
                </a:cubicBezTo>
                <a:cubicBezTo>
                  <a:pt x="10277516" y="938366"/>
                  <a:pt x="10296357" y="928946"/>
                  <a:pt x="10315199" y="919525"/>
                </a:cubicBezTo>
                <a:cubicBezTo>
                  <a:pt x="10334041" y="941507"/>
                  <a:pt x="10359163" y="954068"/>
                  <a:pt x="10381145" y="954068"/>
                </a:cubicBezTo>
                <a:cubicBezTo>
                  <a:pt x="10425109" y="954068"/>
                  <a:pt x="10456512" y="932086"/>
                  <a:pt x="10481634" y="884982"/>
                </a:cubicBezTo>
                <a:cubicBezTo>
                  <a:pt x="10484774" y="919525"/>
                  <a:pt x="10494195" y="954068"/>
                  <a:pt x="10513037" y="954068"/>
                </a:cubicBezTo>
                <a:cubicBezTo>
                  <a:pt x="10547580" y="954068"/>
                  <a:pt x="10553860" y="778212"/>
                  <a:pt x="10578983" y="778212"/>
                </a:cubicBezTo>
                <a:cubicBezTo>
                  <a:pt x="10597824" y="778212"/>
                  <a:pt x="10582123" y="969769"/>
                  <a:pt x="10632367" y="969769"/>
                </a:cubicBezTo>
                <a:cubicBezTo>
                  <a:pt x="10676331" y="969769"/>
                  <a:pt x="10685752" y="800194"/>
                  <a:pt x="10704594" y="800194"/>
                </a:cubicBezTo>
                <a:cubicBezTo>
                  <a:pt x="10720295" y="800194"/>
                  <a:pt x="10720295" y="954068"/>
                  <a:pt x="10767400" y="954068"/>
                </a:cubicBezTo>
                <a:cubicBezTo>
                  <a:pt x="10789381" y="954068"/>
                  <a:pt x="10817644" y="925805"/>
                  <a:pt x="10830205" y="866140"/>
                </a:cubicBezTo>
                <a:cubicBezTo>
                  <a:pt x="10836486" y="903823"/>
                  <a:pt x="10855327" y="954068"/>
                  <a:pt x="10893011" y="954068"/>
                </a:cubicBezTo>
                <a:cubicBezTo>
                  <a:pt x="10914993" y="954068"/>
                  <a:pt x="10933834" y="932086"/>
                  <a:pt x="10949536" y="900683"/>
                </a:cubicBezTo>
                <a:cubicBezTo>
                  <a:pt x="10952676" y="932086"/>
                  <a:pt x="10962097" y="954068"/>
                  <a:pt x="10980939" y="954068"/>
                </a:cubicBezTo>
                <a:cubicBezTo>
                  <a:pt x="11024903" y="954068"/>
                  <a:pt x="11024903" y="778212"/>
                  <a:pt x="11059446" y="778212"/>
                </a:cubicBezTo>
                <a:cubicBezTo>
                  <a:pt x="11087708" y="778212"/>
                  <a:pt x="11078287" y="954068"/>
                  <a:pt x="11144233" y="954068"/>
                </a:cubicBezTo>
                <a:cubicBezTo>
                  <a:pt x="11175636" y="954068"/>
                  <a:pt x="11191337" y="928946"/>
                  <a:pt x="11197618" y="894402"/>
                </a:cubicBezTo>
                <a:cubicBezTo>
                  <a:pt x="11210179" y="944647"/>
                  <a:pt x="11229021" y="954068"/>
                  <a:pt x="11244722" y="954068"/>
                </a:cubicBezTo>
                <a:cubicBezTo>
                  <a:pt x="11254143" y="954068"/>
                  <a:pt x="11263564" y="950928"/>
                  <a:pt x="11272985" y="938366"/>
                </a:cubicBezTo>
                <a:cubicBezTo>
                  <a:pt x="11219600" y="916384"/>
                  <a:pt x="11225881" y="837877"/>
                  <a:pt x="11225881" y="784493"/>
                </a:cubicBezTo>
                <a:cubicBezTo>
                  <a:pt x="11225881" y="759370"/>
                  <a:pt x="11222740" y="740529"/>
                  <a:pt x="11207039" y="740529"/>
                </a:cubicBezTo>
                <a:cubicBezTo>
                  <a:pt x="11197618" y="740529"/>
                  <a:pt x="11194478" y="740529"/>
                  <a:pt x="11188197" y="743669"/>
                </a:cubicBezTo>
                <a:cubicBezTo>
                  <a:pt x="11194478" y="834737"/>
                  <a:pt x="11172496" y="913244"/>
                  <a:pt x="11147374" y="913244"/>
                </a:cubicBezTo>
                <a:cubicBezTo>
                  <a:pt x="11115971" y="913244"/>
                  <a:pt x="11131672" y="721687"/>
                  <a:pt x="11062586" y="721687"/>
                </a:cubicBezTo>
                <a:cubicBezTo>
                  <a:pt x="10999780" y="721687"/>
                  <a:pt x="10990359" y="875561"/>
                  <a:pt x="10984079" y="875561"/>
                </a:cubicBezTo>
                <a:cubicBezTo>
                  <a:pt x="10977798" y="875561"/>
                  <a:pt x="10977798" y="834737"/>
                  <a:pt x="10977798" y="803334"/>
                </a:cubicBezTo>
                <a:cubicBezTo>
                  <a:pt x="10980939" y="787633"/>
                  <a:pt x="10980939" y="775072"/>
                  <a:pt x="10980939" y="765651"/>
                </a:cubicBezTo>
                <a:cubicBezTo>
                  <a:pt x="10980939" y="749950"/>
                  <a:pt x="10974658" y="727968"/>
                  <a:pt x="10943255" y="740529"/>
                </a:cubicBezTo>
                <a:cubicBezTo>
                  <a:pt x="10943255" y="850439"/>
                  <a:pt x="10921273" y="916384"/>
                  <a:pt x="10896151" y="916384"/>
                </a:cubicBezTo>
                <a:cubicBezTo>
                  <a:pt x="10858468" y="916384"/>
                  <a:pt x="10858468" y="815895"/>
                  <a:pt x="10858468" y="790773"/>
                </a:cubicBezTo>
                <a:cubicBezTo>
                  <a:pt x="10858468" y="762511"/>
                  <a:pt x="10861608" y="727968"/>
                  <a:pt x="10820784" y="740529"/>
                </a:cubicBezTo>
                <a:cubicBezTo>
                  <a:pt x="10814504" y="834737"/>
                  <a:pt x="10789381" y="906964"/>
                  <a:pt x="10773680" y="906964"/>
                </a:cubicBezTo>
                <a:cubicBezTo>
                  <a:pt x="10754838" y="906964"/>
                  <a:pt x="10757979" y="740529"/>
                  <a:pt x="10707734" y="740529"/>
                </a:cubicBezTo>
                <a:cubicBezTo>
                  <a:pt x="10660630" y="740529"/>
                  <a:pt x="10648069" y="897543"/>
                  <a:pt x="10638648" y="897543"/>
                </a:cubicBezTo>
                <a:cubicBezTo>
                  <a:pt x="10622947" y="897543"/>
                  <a:pt x="10644929" y="721687"/>
                  <a:pt x="10578983" y="721687"/>
                </a:cubicBezTo>
                <a:cubicBezTo>
                  <a:pt x="10544440" y="721687"/>
                  <a:pt x="10531879" y="781352"/>
                  <a:pt x="10516177" y="847298"/>
                </a:cubicBezTo>
                <a:cubicBezTo>
                  <a:pt x="10513037" y="859859"/>
                  <a:pt x="10509897" y="859859"/>
                  <a:pt x="10509897" y="847298"/>
                </a:cubicBezTo>
                <a:cubicBezTo>
                  <a:pt x="10509897" y="834737"/>
                  <a:pt x="10509897" y="822176"/>
                  <a:pt x="10509897" y="809615"/>
                </a:cubicBezTo>
                <a:cubicBezTo>
                  <a:pt x="10525598" y="743669"/>
                  <a:pt x="10506756" y="718547"/>
                  <a:pt x="10475353" y="737388"/>
                </a:cubicBezTo>
                <a:cubicBezTo>
                  <a:pt x="10484774" y="859859"/>
                  <a:pt x="10428249" y="919525"/>
                  <a:pt x="10387426" y="919525"/>
                </a:cubicBezTo>
                <a:cubicBezTo>
                  <a:pt x="10371724" y="919525"/>
                  <a:pt x="10359163" y="913244"/>
                  <a:pt x="10349742" y="903823"/>
                </a:cubicBezTo>
                <a:cubicBezTo>
                  <a:pt x="10399987" y="872421"/>
                  <a:pt x="10425109" y="834737"/>
                  <a:pt x="10425109" y="800194"/>
                </a:cubicBezTo>
                <a:cubicBezTo>
                  <a:pt x="10425109" y="762511"/>
                  <a:pt x="10403127" y="740529"/>
                  <a:pt x="10365444" y="740529"/>
                </a:cubicBezTo>
                <a:cubicBezTo>
                  <a:pt x="10315199" y="740529"/>
                  <a:pt x="10286937" y="793913"/>
                  <a:pt x="10286937" y="837877"/>
                </a:cubicBezTo>
                <a:cubicBezTo>
                  <a:pt x="10286937" y="863000"/>
                  <a:pt x="10290077" y="881841"/>
                  <a:pt x="10299498" y="900683"/>
                </a:cubicBezTo>
                <a:cubicBezTo>
                  <a:pt x="10280656" y="910104"/>
                  <a:pt x="10264955" y="916384"/>
                  <a:pt x="10249253" y="922665"/>
                </a:cubicBezTo>
                <a:cubicBezTo>
                  <a:pt x="10249253" y="875561"/>
                  <a:pt x="10242973" y="828457"/>
                  <a:pt x="10239832" y="784493"/>
                </a:cubicBezTo>
                <a:cubicBezTo>
                  <a:pt x="10211570" y="778212"/>
                  <a:pt x="10205289" y="790773"/>
                  <a:pt x="10202149" y="815895"/>
                </a:cubicBezTo>
                <a:cubicBezTo>
                  <a:pt x="10192728" y="863000"/>
                  <a:pt x="10173886" y="897543"/>
                  <a:pt x="10155045" y="897543"/>
                </a:cubicBezTo>
                <a:cubicBezTo>
                  <a:pt x="10142484" y="897543"/>
                  <a:pt x="10133063" y="881841"/>
                  <a:pt x="10133063" y="863000"/>
                </a:cubicBezTo>
                <a:cubicBezTo>
                  <a:pt x="10126782" y="775072"/>
                  <a:pt x="10199009" y="749950"/>
                  <a:pt x="10236692" y="762511"/>
                </a:cubicBezTo>
                <a:cubicBezTo>
                  <a:pt x="10242973" y="743669"/>
                  <a:pt x="10236692" y="727968"/>
                  <a:pt x="10202149" y="727968"/>
                </a:cubicBezTo>
                <a:cubicBezTo>
                  <a:pt x="10161325" y="727968"/>
                  <a:pt x="10129923" y="753090"/>
                  <a:pt x="10107941" y="784493"/>
                </a:cubicBezTo>
                <a:cubicBezTo>
                  <a:pt x="10092239" y="806475"/>
                  <a:pt x="10076538" y="822176"/>
                  <a:pt x="10051415" y="841018"/>
                </a:cubicBezTo>
                <a:cubicBezTo>
                  <a:pt x="10051415" y="834737"/>
                  <a:pt x="10051415" y="831597"/>
                  <a:pt x="10051415" y="825316"/>
                </a:cubicBezTo>
                <a:cubicBezTo>
                  <a:pt x="10051415" y="762511"/>
                  <a:pt x="10016872" y="734248"/>
                  <a:pt x="9985470" y="734248"/>
                </a:cubicBezTo>
                <a:cubicBezTo>
                  <a:pt x="9957207" y="734248"/>
                  <a:pt x="9941506" y="749950"/>
                  <a:pt x="9932085" y="775072"/>
                </a:cubicBezTo>
                <a:cubicBezTo>
                  <a:pt x="9928945" y="753090"/>
                  <a:pt x="9925804" y="740529"/>
                  <a:pt x="9910103" y="740529"/>
                </a:cubicBezTo>
                <a:cubicBezTo>
                  <a:pt x="9903822" y="740529"/>
                  <a:pt x="9894401" y="743669"/>
                  <a:pt x="9884981" y="746809"/>
                </a:cubicBezTo>
                <a:cubicBezTo>
                  <a:pt x="9888121" y="759370"/>
                  <a:pt x="9891261" y="790773"/>
                  <a:pt x="9891261" y="812755"/>
                </a:cubicBezTo>
                <a:cubicBezTo>
                  <a:pt x="9891261" y="888122"/>
                  <a:pt x="9869279" y="922665"/>
                  <a:pt x="9850437" y="922665"/>
                </a:cubicBezTo>
                <a:cubicBezTo>
                  <a:pt x="9825315" y="922665"/>
                  <a:pt x="9822175" y="834737"/>
                  <a:pt x="9822175" y="800194"/>
                </a:cubicBezTo>
                <a:cubicBezTo>
                  <a:pt x="9819035" y="800194"/>
                  <a:pt x="9815894" y="797054"/>
                  <a:pt x="9809614" y="797054"/>
                </a:cubicBezTo>
                <a:cubicBezTo>
                  <a:pt x="9787632" y="797054"/>
                  <a:pt x="9784492" y="825316"/>
                  <a:pt x="9781351" y="853579"/>
                </a:cubicBezTo>
                <a:cubicBezTo>
                  <a:pt x="9775071" y="881841"/>
                  <a:pt x="9759369" y="919525"/>
                  <a:pt x="9734247" y="919525"/>
                </a:cubicBezTo>
                <a:cubicBezTo>
                  <a:pt x="9718546" y="919525"/>
                  <a:pt x="9709125" y="903823"/>
                  <a:pt x="9709125" y="878701"/>
                </a:cubicBezTo>
                <a:cubicBezTo>
                  <a:pt x="9702844" y="822176"/>
                  <a:pt x="9749949" y="759370"/>
                  <a:pt x="9819035" y="778212"/>
                </a:cubicBezTo>
                <a:cubicBezTo>
                  <a:pt x="9825315" y="759370"/>
                  <a:pt x="9812754" y="740529"/>
                  <a:pt x="9784492" y="740529"/>
                </a:cubicBezTo>
                <a:cubicBezTo>
                  <a:pt x="9734247" y="740529"/>
                  <a:pt x="9690283" y="781352"/>
                  <a:pt x="9674582" y="825316"/>
                </a:cubicBezTo>
                <a:cubicBezTo>
                  <a:pt x="9655740" y="866140"/>
                  <a:pt x="9621197" y="925805"/>
                  <a:pt x="9555251" y="925805"/>
                </a:cubicBezTo>
                <a:cubicBezTo>
                  <a:pt x="9508147" y="925805"/>
                  <a:pt x="9473604" y="884982"/>
                  <a:pt x="9473604" y="800194"/>
                </a:cubicBezTo>
                <a:cubicBezTo>
                  <a:pt x="9473604" y="727968"/>
                  <a:pt x="9520708" y="655741"/>
                  <a:pt x="9567812" y="655741"/>
                </a:cubicBezTo>
                <a:cubicBezTo>
                  <a:pt x="9602355" y="655741"/>
                  <a:pt x="9611776" y="690284"/>
                  <a:pt x="9608636" y="721687"/>
                </a:cubicBezTo>
                <a:cubicBezTo>
                  <a:pt x="9627478" y="737388"/>
                  <a:pt x="9655740" y="721687"/>
                  <a:pt x="9655740" y="687144"/>
                </a:cubicBezTo>
                <a:cubicBezTo>
                  <a:pt x="9655740" y="662022"/>
                  <a:pt x="9636898" y="621198"/>
                  <a:pt x="9570952" y="621198"/>
                </a:cubicBezTo>
                <a:close/>
                <a:moveTo>
                  <a:pt x="11503938" y="612538"/>
                </a:moveTo>
                <a:cubicBezTo>
                  <a:pt x="11456741" y="669501"/>
                  <a:pt x="11291551" y="712570"/>
                  <a:pt x="11291551" y="832051"/>
                </a:cubicBezTo>
                <a:cubicBezTo>
                  <a:pt x="11291551" y="879288"/>
                  <a:pt x="11320702" y="923747"/>
                  <a:pt x="11365123" y="940418"/>
                </a:cubicBezTo>
                <a:cubicBezTo>
                  <a:pt x="11390110" y="950144"/>
                  <a:pt x="11415096" y="950144"/>
                  <a:pt x="11440083" y="941808"/>
                </a:cubicBezTo>
                <a:lnTo>
                  <a:pt x="11444304" y="939708"/>
                </a:lnTo>
                <a:lnTo>
                  <a:pt x="11445324" y="939542"/>
                </a:lnTo>
                <a:cubicBezTo>
                  <a:pt x="11456276" y="936118"/>
                  <a:pt x="11466199" y="930980"/>
                  <a:pt x="11475268" y="924644"/>
                </a:cubicBezTo>
                <a:lnTo>
                  <a:pt x="11494474" y="907542"/>
                </a:lnTo>
                <a:lnTo>
                  <a:pt x="11488753" y="926162"/>
                </a:lnTo>
                <a:lnTo>
                  <a:pt x="11464846" y="951842"/>
                </a:lnTo>
                <a:lnTo>
                  <a:pt x="11432834" y="964214"/>
                </a:lnTo>
                <a:lnTo>
                  <a:pt x="11433416" y="964508"/>
                </a:lnTo>
                <a:lnTo>
                  <a:pt x="11427416" y="966826"/>
                </a:lnTo>
                <a:cubicBezTo>
                  <a:pt x="11435751" y="975167"/>
                  <a:pt x="11455198" y="980728"/>
                  <a:pt x="11478812" y="980728"/>
                </a:cubicBezTo>
                <a:cubicBezTo>
                  <a:pt x="11521873" y="980728"/>
                  <a:pt x="11574657" y="968216"/>
                  <a:pt x="11601049" y="940412"/>
                </a:cubicBezTo>
                <a:lnTo>
                  <a:pt x="11600229" y="940299"/>
                </a:lnTo>
                <a:lnTo>
                  <a:pt x="11604054" y="938167"/>
                </a:lnTo>
                <a:cubicBezTo>
                  <a:pt x="11586248" y="938852"/>
                  <a:pt x="11571523" y="933368"/>
                  <a:pt x="11561078" y="923772"/>
                </a:cubicBezTo>
                <a:lnTo>
                  <a:pt x="11546930" y="891807"/>
                </a:lnTo>
                <a:lnTo>
                  <a:pt x="11567885" y="908611"/>
                </a:lnTo>
                <a:cubicBezTo>
                  <a:pt x="11578129" y="913304"/>
                  <a:pt x="11589242" y="915389"/>
                  <a:pt x="11601049" y="915389"/>
                </a:cubicBezTo>
                <a:cubicBezTo>
                  <a:pt x="11619281" y="915389"/>
                  <a:pt x="11636145" y="909719"/>
                  <a:pt x="11650104" y="900067"/>
                </a:cubicBezTo>
                <a:lnTo>
                  <a:pt x="11650828" y="899169"/>
                </a:lnTo>
                <a:lnTo>
                  <a:pt x="11652427" y="898382"/>
                </a:lnTo>
                <a:cubicBezTo>
                  <a:pt x="11666192" y="888863"/>
                  <a:pt x="11677091" y="875417"/>
                  <a:pt x="11683608" y="859705"/>
                </a:cubicBezTo>
                <a:lnTo>
                  <a:pt x="11690343" y="825792"/>
                </a:lnTo>
                <a:lnTo>
                  <a:pt x="11690350" y="825831"/>
                </a:lnTo>
                <a:lnTo>
                  <a:pt x="11690350" y="825754"/>
                </a:lnTo>
                <a:lnTo>
                  <a:pt x="11690350" y="823091"/>
                </a:lnTo>
                <a:cubicBezTo>
                  <a:pt x="11690350" y="768290"/>
                  <a:pt x="11662973" y="721710"/>
                  <a:pt x="11623276" y="684719"/>
                </a:cubicBezTo>
                <a:cubicBezTo>
                  <a:pt x="11608219" y="670334"/>
                  <a:pt x="11591450" y="658004"/>
                  <a:pt x="11573655" y="647215"/>
                </a:cubicBezTo>
                <a:lnTo>
                  <a:pt x="11570681" y="645708"/>
                </a:lnTo>
                <a:lnTo>
                  <a:pt x="11570221" y="645361"/>
                </a:lnTo>
                <a:cubicBezTo>
                  <a:pt x="11552175" y="634420"/>
                  <a:pt x="11533088" y="625042"/>
                  <a:pt x="11513655" y="616706"/>
                </a:cubicBezTo>
                <a:cubicBezTo>
                  <a:pt x="11510878" y="615317"/>
                  <a:pt x="11508102" y="613928"/>
                  <a:pt x="11503938" y="612538"/>
                </a:cubicBezTo>
                <a:close/>
                <a:moveTo>
                  <a:pt x="0" y="0"/>
                </a:moveTo>
                <a:lnTo>
                  <a:pt x="12192000" y="0"/>
                </a:lnTo>
                <a:lnTo>
                  <a:pt x="12192000" y="6858000"/>
                </a:lnTo>
                <a:lnTo>
                  <a:pt x="0" y="6858000"/>
                </a:lnTo>
                <a:close/>
              </a:path>
            </a:pathLst>
          </a:custGeom>
          <a:solidFill>
            <a:schemeClr val="accent4"/>
          </a:solidFill>
        </p:spPr>
        <p:txBody>
          <a:bodyPr wrap="square">
            <a:noAutofit/>
          </a:bodyPr>
          <a:lstStyle>
            <a:lvl1pPr>
              <a:defRPr>
                <a:solidFill>
                  <a:schemeClr val="tx1">
                    <a:lumMod val="50000"/>
                    <a:lumOff val="50000"/>
                  </a:schemeClr>
                </a:solidFill>
              </a:defRPr>
            </a:lvl1pPr>
          </a:lstStyle>
          <a:p>
            <a:r>
              <a:rPr lang="de-DE"/>
              <a:t>Insert Picture and send </a:t>
            </a:r>
            <a:r>
              <a:rPr lang="de-DE" err="1"/>
              <a:t>to</a:t>
            </a:r>
            <a:r>
              <a:rPr lang="de-DE"/>
              <a:t> back</a:t>
            </a:r>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847127"/>
            <a:ext cx="11386134" cy="1661993"/>
          </a:xfrm>
        </p:spPr>
        <p:txBody>
          <a:bodyPr wrap="square" lIns="36000" rIns="36000" bIns="0" anchor="b" anchorCtr="0">
            <a:spAutoFit/>
          </a:bodyPr>
          <a:lstStyle>
            <a:lvl1pPr algn="l">
              <a:lnSpc>
                <a:spcPct val="90000"/>
              </a:lnSpc>
              <a:defRPr sz="6000" b="1" baseline="0">
                <a:solidFill>
                  <a:schemeClr val="bg1"/>
                </a:solidFill>
                <a:latin typeface="Ubuntu" panose="020B0504030602030204" pitchFamily="34" charset="0"/>
              </a:defRPr>
            </a:lvl1pPr>
          </a:lstStyle>
          <a:p>
            <a:r>
              <a:rPr lang="en-US"/>
              <a:t>Click to edit Master title style</a:t>
            </a:r>
            <a:endParaRPr lang="en-GB"/>
          </a:p>
        </p:txBody>
      </p:sp>
      <p:pic>
        <p:nvPicPr>
          <p:cNvPr id="6" name="Image 5" descr="Une image contenant texte&#10;&#10;Description générée automatiquement">
            <a:extLst>
              <a:ext uri="{FF2B5EF4-FFF2-40B4-BE49-F238E27FC236}">
                <a16:creationId xmlns:a16="http://schemas.microsoft.com/office/drawing/2014/main" id="{4E7913BD-2F2A-43EA-9355-0DD8C035B5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14016" y="246471"/>
            <a:ext cx="3078000" cy="1248074"/>
          </a:xfrm>
          <a:prstGeom prst="rect">
            <a:avLst/>
          </a:prstGeom>
        </p:spPr>
      </p:pic>
    </p:spTree>
    <p:extLst>
      <p:ext uri="{BB962C8B-B14F-4D97-AF65-F5344CB8AC3E}">
        <p14:creationId xmlns:p14="http://schemas.microsoft.com/office/powerpoint/2010/main" val="383485727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812" y="1447201"/>
            <a:ext cx="11379201" cy="502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006B5C2B-B0BF-4136-9EC7-0E7F54D1D26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04036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812" y="1899138"/>
            <a:ext cx="11379201" cy="4570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Espace réservé du texte 4"/>
          <p:cNvSpPr>
            <a:spLocks noGrp="1"/>
          </p:cNvSpPr>
          <p:nvPr>
            <p:ph type="body" sz="quarter" idx="11" hasCustomPrompt="1"/>
          </p:nvPr>
        </p:nvSpPr>
        <p:spPr>
          <a:xfrm>
            <a:off x="404813" y="1327150"/>
            <a:ext cx="11379200" cy="457688"/>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680913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Espace réservé du texte 4"/>
          <p:cNvSpPr>
            <a:spLocks noGrp="1"/>
          </p:cNvSpPr>
          <p:nvPr>
            <p:ph type="body" sz="quarter" idx="11" hasCustomPrompt="1"/>
          </p:nvPr>
        </p:nvSpPr>
        <p:spPr>
          <a:xfrm>
            <a:off x="404813" y="1327150"/>
            <a:ext cx="11379200" cy="457688"/>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003215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404812" y="2205318"/>
            <a:ext cx="5600701" cy="4257394"/>
          </a:xfrm>
          <a:prstGeom prst="rect">
            <a:avLst/>
          </a:prstGeom>
        </p:spPr>
        <p:txBody>
          <a:bodyPr>
            <a:noAutofit/>
          </a:bodyPr>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4812" y="1327151"/>
            <a:ext cx="5600701" cy="743987"/>
          </a:xfrm>
          <a:prstGeom prst="rect">
            <a:avLst/>
          </a:prstGeom>
        </p:spPr>
        <p:txBody>
          <a:bodyPr anchor="ctr" anchorCtr="0">
            <a:noAutofit/>
          </a:bodyPr>
          <a:lstStyle>
            <a:lvl1pPr>
              <a:lnSpc>
                <a:spcPct val="100000"/>
              </a:lnSpc>
              <a:defRPr sz="1800" b="1">
                <a:solidFill>
                  <a:srgbClr val="12ABDB"/>
                </a:solidFill>
                <a:latin typeface="Ubuntu" panose="020B050403060203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196013" y="1327151"/>
            <a:ext cx="5588001" cy="743987"/>
          </a:xfrm>
          <a:prstGeom prst="rect">
            <a:avLst/>
          </a:prstGeom>
        </p:spPr>
        <p:txBody>
          <a:bodyPr anchor="ctr" anchorCtr="0">
            <a:noAutofit/>
          </a:bodyPr>
          <a:lstStyle>
            <a:lvl1pPr>
              <a:lnSpc>
                <a:spcPct val="100000"/>
              </a:lnSpc>
              <a:defRPr sz="1800" b="1">
                <a:solidFill>
                  <a:srgbClr val="12ABDB"/>
                </a:solidFill>
                <a:latin typeface="Ubuntu" panose="020B050403060203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TITLE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196013" y="2205318"/>
            <a:ext cx="5594351" cy="4257393"/>
          </a:xfrm>
          <a:prstGeom prst="rect">
            <a:avLst/>
          </a:prstGeom>
        </p:spPr>
        <p:txBody>
          <a:bodyPr>
            <a:noAutofit/>
          </a:bodyPr>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996D1AE-BB05-402A-8454-CE893B60496E}"/>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209814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404813"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4813" y="1327151"/>
            <a:ext cx="3456432" cy="837826"/>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71047"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71047" y="1327151"/>
            <a:ext cx="3456432" cy="743987"/>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30755"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30755" y="1327151"/>
            <a:ext cx="3456432" cy="743987"/>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5" name="Title 4">
            <a:extLst>
              <a:ext uri="{FF2B5EF4-FFF2-40B4-BE49-F238E27FC236}">
                <a16:creationId xmlns:a16="http://schemas.microsoft.com/office/drawing/2014/main" id="{294515F3-E20E-47CC-8314-0A030AB3D1FD}"/>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51355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3 colum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9A63D1-B6C5-4F10-ABD1-7445EB2D8ADC}"/>
              </a:ext>
            </a:extLst>
          </p:cNvPr>
          <p:cNvSpPr/>
          <p:nvPr userDrawn="1"/>
        </p:nvSpPr>
        <p:spPr>
          <a:xfrm>
            <a:off x="407988" y="2423886"/>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ctangle 13">
            <a:extLst>
              <a:ext uri="{FF2B5EF4-FFF2-40B4-BE49-F238E27FC236}">
                <a16:creationId xmlns:a16="http://schemas.microsoft.com/office/drawing/2014/main" id="{A69DEBB0-4052-42E9-B8A1-20FEA957F747}"/>
              </a:ext>
            </a:extLst>
          </p:cNvPr>
          <p:cNvSpPr/>
          <p:nvPr userDrawn="1"/>
        </p:nvSpPr>
        <p:spPr>
          <a:xfrm>
            <a:off x="4333875" y="2423886"/>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a:extLst>
              <a:ext uri="{FF2B5EF4-FFF2-40B4-BE49-F238E27FC236}">
                <a16:creationId xmlns:a16="http://schemas.microsoft.com/office/drawing/2014/main" id="{270917E2-630D-4941-BA4B-7EB65D4A7850}"/>
              </a:ext>
            </a:extLst>
          </p:cNvPr>
          <p:cNvSpPr/>
          <p:nvPr userDrawn="1"/>
        </p:nvSpPr>
        <p:spPr>
          <a:xfrm>
            <a:off x="8259763" y="2406300"/>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Text Placeholder 4">
            <a:extLst>
              <a:ext uri="{FF2B5EF4-FFF2-40B4-BE49-F238E27FC236}">
                <a16:creationId xmlns:a16="http://schemas.microsoft.com/office/drawing/2014/main" id="{5AE9BC27-7262-47DA-99EA-4AB1F52A8C33}"/>
              </a:ext>
            </a:extLst>
          </p:cNvPr>
          <p:cNvSpPr>
            <a:spLocks noGrp="1"/>
          </p:cNvSpPr>
          <p:nvPr>
            <p:ph type="body" sz="quarter" idx="13" hasCustomPrompt="1"/>
          </p:nvPr>
        </p:nvSpPr>
        <p:spPr>
          <a:xfrm>
            <a:off x="725016" y="3332368"/>
            <a:ext cx="2890194" cy="645047"/>
          </a:xfrm>
          <a:prstGeom prst="rect">
            <a:avLst/>
          </a:prstGeom>
          <a:noFill/>
        </p:spPr>
        <p:txBody>
          <a:bodyPr anchor="ctr">
            <a:noAutofit/>
          </a:bodyPr>
          <a:lstStyle>
            <a:lvl1pPr algn="l">
              <a:lnSpc>
                <a:spcPts val="1800"/>
              </a:lnSpc>
              <a:defRPr sz="1600" b="0">
                <a:solidFill>
                  <a:schemeClr val="accent1"/>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18" name="Text Placeholder 4">
            <a:extLst>
              <a:ext uri="{FF2B5EF4-FFF2-40B4-BE49-F238E27FC236}">
                <a16:creationId xmlns:a16="http://schemas.microsoft.com/office/drawing/2014/main" id="{EBBF7568-EC18-40A1-B3C2-1E64D0BFDEFF}"/>
              </a:ext>
            </a:extLst>
          </p:cNvPr>
          <p:cNvSpPr>
            <a:spLocks noGrp="1"/>
          </p:cNvSpPr>
          <p:nvPr>
            <p:ph type="body" sz="quarter" idx="33" hasCustomPrompt="1"/>
          </p:nvPr>
        </p:nvSpPr>
        <p:spPr>
          <a:xfrm>
            <a:off x="4650903" y="3332368"/>
            <a:ext cx="2890194" cy="645047"/>
          </a:xfrm>
          <a:prstGeom prst="rect">
            <a:avLst/>
          </a:prstGeom>
          <a:noFill/>
        </p:spPr>
        <p:txBody>
          <a:bodyPr anchor="ctr">
            <a:noAutofit/>
          </a:bodyPr>
          <a:lstStyle>
            <a:lvl1pPr algn="l">
              <a:lnSpc>
                <a:spcPts val="1800"/>
              </a:lnSpc>
              <a:defRPr sz="1600" b="0">
                <a:solidFill>
                  <a:srgbClr val="2EA657"/>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19" name="Text Placeholder 4">
            <a:extLst>
              <a:ext uri="{FF2B5EF4-FFF2-40B4-BE49-F238E27FC236}">
                <a16:creationId xmlns:a16="http://schemas.microsoft.com/office/drawing/2014/main" id="{0C0A1379-EE65-47B3-B113-45D1ED57400C}"/>
              </a:ext>
            </a:extLst>
          </p:cNvPr>
          <p:cNvSpPr>
            <a:spLocks noGrp="1"/>
          </p:cNvSpPr>
          <p:nvPr>
            <p:ph type="body" sz="quarter" idx="35" hasCustomPrompt="1"/>
          </p:nvPr>
        </p:nvSpPr>
        <p:spPr>
          <a:xfrm>
            <a:off x="8576791" y="3332368"/>
            <a:ext cx="2890194" cy="645047"/>
          </a:xfrm>
          <a:prstGeom prst="rect">
            <a:avLst/>
          </a:prstGeom>
          <a:noFill/>
        </p:spPr>
        <p:txBody>
          <a:bodyPr anchor="ctr">
            <a:noAutofit/>
          </a:bodyPr>
          <a:lstStyle>
            <a:lvl1pPr algn="l">
              <a:lnSpc>
                <a:spcPts val="1800"/>
              </a:lnSpc>
              <a:defRPr sz="1600" b="0">
                <a:solidFill>
                  <a:srgbClr val="BA2980"/>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22" name="Text Placeholder 7">
            <a:extLst>
              <a:ext uri="{FF2B5EF4-FFF2-40B4-BE49-F238E27FC236}">
                <a16:creationId xmlns:a16="http://schemas.microsoft.com/office/drawing/2014/main" id="{E24DC023-E500-4824-A661-003A568299EA}"/>
              </a:ext>
            </a:extLst>
          </p:cNvPr>
          <p:cNvSpPr>
            <a:spLocks noGrp="1"/>
          </p:cNvSpPr>
          <p:nvPr>
            <p:ph type="body" sz="quarter" idx="10"/>
          </p:nvPr>
        </p:nvSpPr>
        <p:spPr>
          <a:xfrm>
            <a:off x="725015"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chemeClr val="accent1"/>
              </a:buClr>
              <a:defRPr sz="1400"/>
            </a:lvl2pPr>
            <a:lvl3pPr>
              <a:lnSpc>
                <a:spcPct val="100000"/>
              </a:lnSpc>
              <a:spcBef>
                <a:spcPts val="0"/>
              </a:spcBef>
              <a:buClr>
                <a:schemeClr val="accent1"/>
              </a:buClr>
              <a:defRPr sz="1400"/>
            </a:lvl3pPr>
            <a:lvl4pPr>
              <a:lnSpc>
                <a:spcPct val="100000"/>
              </a:lnSpc>
              <a:spcBef>
                <a:spcPts val="0"/>
              </a:spcBef>
              <a:buClr>
                <a:schemeClr val="accent1"/>
              </a:buClr>
              <a:defRPr sz="1400"/>
            </a:lvl4pPr>
            <a:lvl5pPr>
              <a:lnSpc>
                <a:spcPct val="100000"/>
              </a:lnSpc>
              <a:spcBef>
                <a:spcPts val="0"/>
              </a:spcBef>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7">
            <a:extLst>
              <a:ext uri="{FF2B5EF4-FFF2-40B4-BE49-F238E27FC236}">
                <a16:creationId xmlns:a16="http://schemas.microsoft.com/office/drawing/2014/main" id="{B1037A2D-940F-4255-984B-C4A7AABBB724}"/>
              </a:ext>
            </a:extLst>
          </p:cNvPr>
          <p:cNvSpPr>
            <a:spLocks noGrp="1"/>
          </p:cNvSpPr>
          <p:nvPr>
            <p:ph type="body" sz="quarter" idx="40"/>
          </p:nvPr>
        </p:nvSpPr>
        <p:spPr>
          <a:xfrm>
            <a:off x="4650903"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rgbClr val="2EA657"/>
              </a:buClr>
              <a:defRPr sz="1400"/>
            </a:lvl2pPr>
            <a:lvl3pPr>
              <a:lnSpc>
                <a:spcPct val="100000"/>
              </a:lnSpc>
              <a:spcBef>
                <a:spcPts val="0"/>
              </a:spcBef>
              <a:buClr>
                <a:srgbClr val="2EA657"/>
              </a:buClr>
              <a:defRPr sz="1400"/>
            </a:lvl3pPr>
            <a:lvl4pPr>
              <a:lnSpc>
                <a:spcPct val="100000"/>
              </a:lnSpc>
              <a:spcBef>
                <a:spcPts val="0"/>
              </a:spcBef>
              <a:buClr>
                <a:srgbClr val="2EA657"/>
              </a:buClr>
              <a:defRPr sz="1400"/>
            </a:lvl4pPr>
            <a:lvl5pPr>
              <a:lnSpc>
                <a:spcPct val="100000"/>
              </a:lnSpc>
              <a:spcBef>
                <a:spcPts val="0"/>
              </a:spcBef>
              <a:buClr>
                <a:srgbClr val="2EA657"/>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7">
            <a:extLst>
              <a:ext uri="{FF2B5EF4-FFF2-40B4-BE49-F238E27FC236}">
                <a16:creationId xmlns:a16="http://schemas.microsoft.com/office/drawing/2014/main" id="{5849E3D5-EF9E-46F2-9C73-58806A392B34}"/>
              </a:ext>
            </a:extLst>
          </p:cNvPr>
          <p:cNvSpPr>
            <a:spLocks noGrp="1"/>
          </p:cNvSpPr>
          <p:nvPr>
            <p:ph type="body" sz="quarter" idx="41"/>
          </p:nvPr>
        </p:nvSpPr>
        <p:spPr>
          <a:xfrm>
            <a:off x="8576791"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rgbClr val="BA2980"/>
              </a:buClr>
              <a:defRPr sz="1400"/>
            </a:lvl2pPr>
            <a:lvl3pPr>
              <a:lnSpc>
                <a:spcPct val="100000"/>
              </a:lnSpc>
              <a:spcBef>
                <a:spcPts val="0"/>
              </a:spcBef>
              <a:buClr>
                <a:srgbClr val="BA2980"/>
              </a:buClr>
              <a:defRPr sz="1400"/>
            </a:lvl3pPr>
            <a:lvl4pPr>
              <a:lnSpc>
                <a:spcPct val="100000"/>
              </a:lnSpc>
              <a:spcBef>
                <a:spcPts val="0"/>
              </a:spcBef>
              <a:buClr>
                <a:srgbClr val="BA2980"/>
              </a:buClr>
              <a:defRPr sz="1400"/>
            </a:lvl4pPr>
            <a:lvl5pPr>
              <a:lnSpc>
                <a:spcPct val="100000"/>
              </a:lnSpc>
              <a:spcBef>
                <a:spcPts val="0"/>
              </a:spcBef>
              <a:buClr>
                <a:srgbClr val="BA2980"/>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18A66D25-366C-4142-B5D9-9A4107D8BC80}"/>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982961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9698"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a:extLst>
              <a:ext uri="{FF2B5EF4-FFF2-40B4-BE49-F238E27FC236}">
                <a16:creationId xmlns:a16="http://schemas.microsoft.com/office/drawing/2014/main" id="{57F0C9DF-D1FA-45A1-91F6-147FDC3E734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325169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re seul">
    <p:bg>
      <p:bgPr>
        <a:solidFill>
          <a:schemeClr val="accent4"/>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0722"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Espace réservé du texte 9">
            <a:extLst>
              <a:ext uri="{FF2B5EF4-FFF2-40B4-BE49-F238E27FC236}">
                <a16:creationId xmlns:a16="http://schemas.microsoft.com/office/drawing/2014/main" id="{0850DA69-657E-41C3-B340-B16C354CA1D0}"/>
              </a:ext>
            </a:extLst>
          </p:cNvPr>
          <p:cNvSpPr>
            <a:spLocks noGrp="1"/>
          </p:cNvSpPr>
          <p:nvPr>
            <p:ph type="body" sz="quarter" idx="10"/>
          </p:nvPr>
        </p:nvSpPr>
        <p:spPr>
          <a:xfrm>
            <a:off x="404813" y="1447800"/>
            <a:ext cx="11406187" cy="4951413"/>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accent5"/>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5E6BB52B-0C5D-4023-89D5-282E9A52022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de-DE"/>
          </a:p>
        </p:txBody>
      </p:sp>
    </p:spTree>
    <p:extLst>
      <p:ext uri="{BB962C8B-B14F-4D97-AF65-F5344CB8AC3E}">
        <p14:creationId xmlns:p14="http://schemas.microsoft.com/office/powerpoint/2010/main" val="4186588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light Grey">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1746"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Espace réservé du texte 8">
            <a:extLst>
              <a:ext uri="{FF2B5EF4-FFF2-40B4-BE49-F238E27FC236}">
                <a16:creationId xmlns:a16="http://schemas.microsoft.com/office/drawing/2014/main" id="{E7C5D7A7-45E9-4756-B28B-644907783FEA}"/>
              </a:ext>
            </a:extLst>
          </p:cNvPr>
          <p:cNvSpPr>
            <a:spLocks noGrp="1"/>
          </p:cNvSpPr>
          <p:nvPr>
            <p:ph type="body" sz="quarter" idx="10"/>
          </p:nvPr>
        </p:nvSpPr>
        <p:spPr>
          <a:xfrm>
            <a:off x="404812" y="1447800"/>
            <a:ext cx="11406188" cy="495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0C89E73A-8AF6-4995-85C4-948312F9A282}"/>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016959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dark grey">
    <p:bg>
      <p:bgPr>
        <a:solidFill>
          <a:schemeClr val="accent4"/>
        </a:solidFill>
        <a:effectLst/>
      </p:bgPr>
    </p:bg>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userDrawn="1">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270" imgH="270" progId="TCLayout.ActiveDocument.1">
                  <p:embed/>
                </p:oleObj>
              </mc:Choice>
              <mc:Fallback>
                <p:oleObj name="think-cell Slide" r:id="rId4" imgW="270" imgH="270" progId="TCLayout.ActiveDocument.1">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Placeholder">
            <a:extLst>
              <a:ext uri="{FF2B5EF4-FFF2-40B4-BE49-F238E27FC236}">
                <a16:creationId xmlns:a16="http://schemas.microsoft.com/office/drawing/2014/main" id="{57F0C9DF-D1FA-45A1-91F6-147FDC3E7341}"/>
              </a:ext>
            </a:extLst>
          </p:cNvPr>
          <p:cNvSpPr>
            <a:spLocks noGrp="1"/>
          </p:cNvSpPr>
          <p:nvPr>
            <p:ph type="title" hasCustomPrompt="1"/>
          </p:nvPr>
        </p:nvSpPr>
        <p:spPr>
          <a:xfrm>
            <a:off x="406400" y="388188"/>
            <a:ext cx="10944597" cy="716711"/>
          </a:xfrm>
          <a:prstGeom prst="rect">
            <a:avLst/>
          </a:prstGeom>
        </p:spPr>
        <p:txBody>
          <a:bodyPr/>
          <a:lstStyle>
            <a:lvl1pPr>
              <a:defRPr>
                <a:solidFill>
                  <a:schemeClr val="bg1"/>
                </a:solidFill>
              </a:defRPr>
            </a:lvl1pPr>
          </a:lstStyle>
          <a:p>
            <a:r>
              <a:rPr lang="fr-FR"/>
              <a:t>CLICK TO INSERT TITLE</a:t>
            </a:r>
            <a:endParaRPr lang="de-DE"/>
          </a:p>
        </p:txBody>
      </p:sp>
    </p:spTree>
    <p:extLst>
      <p:ext uri="{BB962C8B-B14F-4D97-AF65-F5344CB8AC3E}">
        <p14:creationId xmlns:p14="http://schemas.microsoft.com/office/powerpoint/2010/main" val="3713419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dark">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3772800"/>
            <a:ext cx="11329987" cy="307777"/>
          </a:xfrm>
        </p:spPr>
        <p:txBody>
          <a:bodyPr lIns="0" tIns="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264961"/>
            <a:ext cx="11329987" cy="1477328"/>
          </a:xfrm>
        </p:spPr>
        <p:txBody>
          <a:bodyPr lIns="0" bIns="0" anchor="b" anchorCtr="0">
            <a:spAutoFit/>
          </a:bodyPr>
          <a:lstStyle>
            <a:lvl1pPr algn="l">
              <a:lnSpc>
                <a:spcPct val="80000"/>
              </a:lnSpc>
              <a:defRPr sz="6000" baseline="0">
                <a:solidFill>
                  <a:schemeClr val="bg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E744C52A-2030-4EFF-B1D2-B60B2B279897}"/>
              </a:ext>
            </a:extLst>
          </p:cNvPr>
          <p:cNvSpPr>
            <a:spLocks noGrp="1"/>
          </p:cNvSpPr>
          <p:nvPr>
            <p:ph type="body" sz="quarter" idx="10" hasCustomPrompt="1"/>
          </p:nvPr>
        </p:nvSpPr>
        <p:spPr>
          <a:xfrm>
            <a:off x="404813" y="1825079"/>
            <a:ext cx="4611067" cy="307777"/>
          </a:xfrm>
        </p:spPr>
        <p:txBody>
          <a:bodyPr wrap="square" anchor="b">
            <a:spAutoFit/>
          </a:bodyPr>
          <a:lstStyle>
            <a:lvl1pPr>
              <a:defRPr>
                <a:solidFill>
                  <a:schemeClr val="accent2"/>
                </a:solidFill>
                <a:latin typeface="Ubuntu Light" panose="020B0304030602030204" pitchFamily="34" charset="0"/>
              </a:defRPr>
            </a:lvl1pPr>
            <a:lvl2pPr marL="88900" indent="0">
              <a:buNone/>
              <a:defRPr/>
            </a:lvl2pPr>
          </a:lstStyle>
          <a:p>
            <a:pPr lvl="0"/>
            <a:r>
              <a:rPr lang="fr-FR"/>
              <a:t>INSERT A LABEL/ALBEIT</a:t>
            </a:r>
          </a:p>
        </p:txBody>
      </p:sp>
    </p:spTree>
    <p:extLst>
      <p:ext uri="{BB962C8B-B14F-4D97-AF65-F5344CB8AC3E}">
        <p14:creationId xmlns:p14="http://schemas.microsoft.com/office/powerpoint/2010/main" val="377951447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full screen image">
    <p:bg>
      <p:bgRef idx="1001">
        <a:schemeClr val="bg2"/>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E832AC1-21AF-4DAD-A220-3541D7B3D0D5}"/>
              </a:ext>
            </a:extLst>
          </p:cNvPr>
          <p:cNvSpPr>
            <a:spLocks noGrp="1"/>
          </p:cNvSpPr>
          <p:nvPr>
            <p:ph type="pic" sz="quarter" idx="10" hasCustomPrompt="1"/>
          </p:nvPr>
        </p:nvSpPr>
        <p:spPr>
          <a:xfrm>
            <a:off x="0" y="0"/>
            <a:ext cx="12192000" cy="6858000"/>
          </a:xfrm>
          <a:custGeom>
            <a:avLst/>
            <a:gdLst>
              <a:gd name="connsiteX0" fmla="*/ 11786547 w 12192000"/>
              <a:gd name="connsiteY0" fmla="*/ 205058 h 6858000"/>
              <a:gd name="connsiteX1" fmla="*/ 11562163 w 12192000"/>
              <a:gd name="connsiteY1" fmla="*/ 436971 h 6858000"/>
              <a:gd name="connsiteX2" fmla="*/ 11639891 w 12192000"/>
              <a:gd name="connsiteY2" fmla="*/ 551459 h 6858000"/>
              <a:gd name="connsiteX3" fmla="*/ 11719085 w 12192000"/>
              <a:gd name="connsiteY3" fmla="*/ 552927 h 6858000"/>
              <a:gd name="connsiteX4" fmla="*/ 11751166 w 12192000"/>
              <a:gd name="connsiteY4" fmla="*/ 536965 h 6858000"/>
              <a:gd name="connsiteX5" fmla="*/ 11777548 w 12192000"/>
              <a:gd name="connsiteY5" fmla="*/ 513474 h 6858000"/>
              <a:gd name="connsiteX6" fmla="*/ 11770504 w 12192000"/>
              <a:gd name="connsiteY6" fmla="*/ 536398 h 6858000"/>
              <a:gd name="connsiteX7" fmla="*/ 11705703 w 12192000"/>
              <a:gd name="connsiteY7" fmla="*/ 579359 h 6858000"/>
              <a:gd name="connsiteX8" fmla="*/ 11760002 w 12192000"/>
              <a:gd name="connsiteY8" fmla="*/ 594046 h 6858000"/>
              <a:gd name="connsiteX9" fmla="*/ 11889144 w 12192000"/>
              <a:gd name="connsiteY9" fmla="*/ 551453 h 6858000"/>
              <a:gd name="connsiteX10" fmla="*/ 11824573 w 12192000"/>
              <a:gd name="connsiteY10" fmla="*/ 494172 h 6858000"/>
              <a:gd name="connsiteX11" fmla="*/ 11889144 w 12192000"/>
              <a:gd name="connsiteY11" fmla="*/ 525016 h 6858000"/>
              <a:gd name="connsiteX12" fmla="*/ 11974376 w 12192000"/>
              <a:gd name="connsiteY12" fmla="*/ 467391 h 6858000"/>
              <a:gd name="connsiteX13" fmla="*/ 11981591 w 12192000"/>
              <a:gd name="connsiteY13" fmla="*/ 431058 h 6858000"/>
              <a:gd name="connsiteX14" fmla="*/ 11981599 w 12192000"/>
              <a:gd name="connsiteY14" fmla="*/ 431100 h 6858000"/>
              <a:gd name="connsiteX15" fmla="*/ 11981599 w 12192000"/>
              <a:gd name="connsiteY15" fmla="*/ 431017 h 6858000"/>
              <a:gd name="connsiteX16" fmla="*/ 11981599 w 12192000"/>
              <a:gd name="connsiteY16" fmla="*/ 428164 h 6858000"/>
              <a:gd name="connsiteX17" fmla="*/ 11909738 w 12192000"/>
              <a:gd name="connsiteY17" fmla="*/ 279916 h 6858000"/>
              <a:gd name="connsiteX18" fmla="*/ 11796813 w 12192000"/>
              <a:gd name="connsiteY18" fmla="*/ 209461 h 6858000"/>
              <a:gd name="connsiteX19" fmla="*/ 11786547 w 12192000"/>
              <a:gd name="connsiteY19" fmla="*/ 205058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0 w 121920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858000">
                <a:moveTo>
                  <a:pt x="11786547" y="205058"/>
                </a:moveTo>
                <a:cubicBezTo>
                  <a:pt x="11736684" y="265238"/>
                  <a:pt x="11562163" y="310740"/>
                  <a:pt x="11562163" y="436971"/>
                </a:cubicBezTo>
                <a:cubicBezTo>
                  <a:pt x="11562163" y="486876"/>
                  <a:pt x="11592961" y="533846"/>
                  <a:pt x="11639891" y="551459"/>
                </a:cubicBezTo>
                <a:cubicBezTo>
                  <a:pt x="11666289" y="561734"/>
                  <a:pt x="11692687" y="561734"/>
                  <a:pt x="11719085" y="552927"/>
                </a:cubicBezTo>
                <a:cubicBezTo>
                  <a:pt x="11730818" y="549258"/>
                  <a:pt x="11741450" y="543753"/>
                  <a:pt x="11751166" y="536965"/>
                </a:cubicBezTo>
                <a:lnTo>
                  <a:pt x="11777548" y="513474"/>
                </a:lnTo>
                <a:lnTo>
                  <a:pt x="11770504" y="536398"/>
                </a:lnTo>
                <a:cubicBezTo>
                  <a:pt x="11758809" y="558154"/>
                  <a:pt x="11734320" y="574953"/>
                  <a:pt x="11705703" y="579359"/>
                </a:cubicBezTo>
                <a:cubicBezTo>
                  <a:pt x="11714508" y="588171"/>
                  <a:pt x="11735054" y="594046"/>
                  <a:pt x="11760002" y="594046"/>
                </a:cubicBezTo>
                <a:cubicBezTo>
                  <a:pt x="11805495" y="594046"/>
                  <a:pt x="11861261" y="580827"/>
                  <a:pt x="11889144" y="551453"/>
                </a:cubicBezTo>
                <a:cubicBezTo>
                  <a:pt x="11850989" y="552921"/>
                  <a:pt x="11826041" y="527953"/>
                  <a:pt x="11824573" y="494172"/>
                </a:cubicBezTo>
                <a:cubicBezTo>
                  <a:pt x="11842183" y="516203"/>
                  <a:pt x="11864196" y="525016"/>
                  <a:pt x="11889144" y="525016"/>
                </a:cubicBezTo>
                <a:cubicBezTo>
                  <a:pt x="11927667" y="525016"/>
                  <a:pt x="11960411" y="501057"/>
                  <a:pt x="11974376" y="467391"/>
                </a:cubicBezTo>
                <a:lnTo>
                  <a:pt x="11981591" y="431058"/>
                </a:lnTo>
                <a:lnTo>
                  <a:pt x="11981599" y="431100"/>
                </a:lnTo>
                <a:lnTo>
                  <a:pt x="11981599" y="431017"/>
                </a:lnTo>
                <a:lnTo>
                  <a:pt x="11981599" y="428164"/>
                </a:lnTo>
                <a:cubicBezTo>
                  <a:pt x="11981599" y="369452"/>
                  <a:pt x="11952268" y="319547"/>
                  <a:pt x="11909738" y="279916"/>
                </a:cubicBezTo>
                <a:cubicBezTo>
                  <a:pt x="11877473" y="249092"/>
                  <a:pt x="11837876" y="227075"/>
                  <a:pt x="11796813" y="209461"/>
                </a:cubicBezTo>
                <a:cubicBezTo>
                  <a:pt x="11793879" y="207994"/>
                  <a:pt x="11790946" y="206526"/>
                  <a:pt x="11786547" y="205058"/>
                </a:cubicBezTo>
                <a:close/>
                <a:moveTo>
                  <a:pt x="0" y="0"/>
                </a:moveTo>
                <a:lnTo>
                  <a:pt x="12192000" y="0"/>
                </a:lnTo>
                <a:lnTo>
                  <a:pt x="12192000" y="6858000"/>
                </a:lnTo>
                <a:lnTo>
                  <a:pt x="0" y="6858000"/>
                </a:lnTo>
                <a:close/>
              </a:path>
            </a:pathLst>
          </a:custGeom>
        </p:spPr>
        <p:txBody>
          <a:bodyPr wrap="square">
            <a:noAutofit/>
          </a:bodyPr>
          <a:lstStyle>
            <a:lvl1pPr>
              <a:defRPr>
                <a:solidFill>
                  <a:schemeClr val="bg2">
                    <a:lumMod val="50000"/>
                  </a:schemeClr>
                </a:solidFill>
              </a:defRPr>
            </a:lvl1pPr>
          </a:lstStyle>
          <a:p>
            <a:r>
              <a:rPr lang="en-US"/>
              <a:t>Click icon to add picture and arrange the picture in the background</a:t>
            </a:r>
            <a:endParaRPr lang="en-GB"/>
          </a:p>
        </p:txBody>
      </p:sp>
      <p:sp>
        <p:nvSpPr>
          <p:cNvPr id="2" name="Title 1">
            <a:extLst>
              <a:ext uri="{FF2B5EF4-FFF2-40B4-BE49-F238E27FC236}">
                <a16:creationId xmlns:a16="http://schemas.microsoft.com/office/drawing/2014/main" id="{FDB0CAFF-8B20-4B52-A18C-BFD139761BF9}"/>
              </a:ext>
            </a:extLst>
          </p:cNvPr>
          <p:cNvSpPr>
            <a:spLocks noGrp="1"/>
          </p:cNvSpPr>
          <p:nvPr>
            <p:ph type="title"/>
          </p:nvPr>
        </p:nvSpPr>
        <p:spPr>
          <a:xfrm>
            <a:off x="404813" y="1951673"/>
            <a:ext cx="4562475" cy="2954655"/>
          </a:xfrm>
        </p:spPr>
        <p:txBody>
          <a:bodyPr vert="horz" wrap="square" lIns="72000" tIns="0" rIns="0" bIns="0" rtlCol="0" anchor="ctr">
            <a:spAutoFit/>
          </a:bodyPr>
          <a:lstStyle>
            <a:lvl1pPr>
              <a:lnSpc>
                <a:spcPct val="80000"/>
              </a:lnSpc>
              <a:defRPr lang="en-GB" sz="6000" dirty="0">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345803467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arge title &amp; large RH image 1">
    <p:bg>
      <p:bgPr>
        <a:solidFill>
          <a:schemeClr val="accent4"/>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586E72C-F96D-4BE1-996B-39A71EA977D3}"/>
              </a:ext>
            </a:extLst>
          </p:cNvPr>
          <p:cNvSpPr>
            <a:spLocks noGrp="1"/>
          </p:cNvSpPr>
          <p:nvPr>
            <p:ph type="pic" sz="quarter" idx="10"/>
          </p:nvPr>
        </p:nvSpPr>
        <p:spPr>
          <a:xfrm>
            <a:off x="5128004" y="0"/>
            <a:ext cx="7063996" cy="6858000"/>
          </a:xfrm>
          <a:custGeom>
            <a:avLst/>
            <a:gdLst>
              <a:gd name="connsiteX0" fmla="*/ 6658543 w 7063996"/>
              <a:gd name="connsiteY0" fmla="*/ 205058 h 6858000"/>
              <a:gd name="connsiteX1" fmla="*/ 6434159 w 7063996"/>
              <a:gd name="connsiteY1" fmla="*/ 436971 h 6858000"/>
              <a:gd name="connsiteX2" fmla="*/ 6511887 w 7063996"/>
              <a:gd name="connsiteY2" fmla="*/ 551459 h 6858000"/>
              <a:gd name="connsiteX3" fmla="*/ 6591081 w 7063996"/>
              <a:gd name="connsiteY3" fmla="*/ 552927 h 6858000"/>
              <a:gd name="connsiteX4" fmla="*/ 6623162 w 7063996"/>
              <a:gd name="connsiteY4" fmla="*/ 536965 h 6858000"/>
              <a:gd name="connsiteX5" fmla="*/ 6649544 w 7063996"/>
              <a:gd name="connsiteY5" fmla="*/ 513474 h 6858000"/>
              <a:gd name="connsiteX6" fmla="*/ 6642500 w 7063996"/>
              <a:gd name="connsiteY6" fmla="*/ 536398 h 6858000"/>
              <a:gd name="connsiteX7" fmla="*/ 6577699 w 7063996"/>
              <a:gd name="connsiteY7" fmla="*/ 579359 h 6858000"/>
              <a:gd name="connsiteX8" fmla="*/ 6631998 w 7063996"/>
              <a:gd name="connsiteY8" fmla="*/ 594046 h 6858000"/>
              <a:gd name="connsiteX9" fmla="*/ 6761140 w 7063996"/>
              <a:gd name="connsiteY9" fmla="*/ 551453 h 6858000"/>
              <a:gd name="connsiteX10" fmla="*/ 6696569 w 7063996"/>
              <a:gd name="connsiteY10" fmla="*/ 494172 h 6858000"/>
              <a:gd name="connsiteX11" fmla="*/ 6761140 w 7063996"/>
              <a:gd name="connsiteY11" fmla="*/ 525016 h 6858000"/>
              <a:gd name="connsiteX12" fmla="*/ 6846372 w 7063996"/>
              <a:gd name="connsiteY12" fmla="*/ 467391 h 6858000"/>
              <a:gd name="connsiteX13" fmla="*/ 6853587 w 7063996"/>
              <a:gd name="connsiteY13" fmla="*/ 431058 h 6858000"/>
              <a:gd name="connsiteX14" fmla="*/ 6853595 w 7063996"/>
              <a:gd name="connsiteY14" fmla="*/ 431100 h 6858000"/>
              <a:gd name="connsiteX15" fmla="*/ 6853595 w 7063996"/>
              <a:gd name="connsiteY15" fmla="*/ 431017 h 6858000"/>
              <a:gd name="connsiteX16" fmla="*/ 6853595 w 7063996"/>
              <a:gd name="connsiteY16" fmla="*/ 428164 h 6858000"/>
              <a:gd name="connsiteX17" fmla="*/ 6781734 w 7063996"/>
              <a:gd name="connsiteY17" fmla="*/ 279916 h 6858000"/>
              <a:gd name="connsiteX18" fmla="*/ 6668809 w 7063996"/>
              <a:gd name="connsiteY18" fmla="*/ 209461 h 6858000"/>
              <a:gd name="connsiteX19" fmla="*/ 6658543 w 7063996"/>
              <a:gd name="connsiteY19" fmla="*/ 205058 h 6858000"/>
              <a:gd name="connsiteX20" fmla="*/ 0 w 7063996"/>
              <a:gd name="connsiteY20" fmla="*/ 0 h 6858000"/>
              <a:gd name="connsiteX21" fmla="*/ 7063996 w 7063996"/>
              <a:gd name="connsiteY21" fmla="*/ 0 h 6858000"/>
              <a:gd name="connsiteX22" fmla="*/ 7063996 w 7063996"/>
              <a:gd name="connsiteY22" fmla="*/ 6858000 h 6858000"/>
              <a:gd name="connsiteX23" fmla="*/ 0 w 7063996"/>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63996" h="6858000">
                <a:moveTo>
                  <a:pt x="6658543" y="205058"/>
                </a:moveTo>
                <a:cubicBezTo>
                  <a:pt x="6608680" y="265238"/>
                  <a:pt x="6434159" y="310740"/>
                  <a:pt x="6434159" y="436971"/>
                </a:cubicBezTo>
                <a:cubicBezTo>
                  <a:pt x="6434159" y="486876"/>
                  <a:pt x="6464957" y="533846"/>
                  <a:pt x="6511887" y="551459"/>
                </a:cubicBezTo>
                <a:cubicBezTo>
                  <a:pt x="6538285" y="561734"/>
                  <a:pt x="6564683" y="561734"/>
                  <a:pt x="6591081" y="552927"/>
                </a:cubicBezTo>
                <a:cubicBezTo>
                  <a:pt x="6602814" y="549258"/>
                  <a:pt x="6613446" y="543753"/>
                  <a:pt x="6623162" y="536965"/>
                </a:cubicBezTo>
                <a:lnTo>
                  <a:pt x="6649544" y="513474"/>
                </a:lnTo>
                <a:lnTo>
                  <a:pt x="6642500" y="536398"/>
                </a:lnTo>
                <a:cubicBezTo>
                  <a:pt x="6630805" y="558154"/>
                  <a:pt x="6606316" y="574953"/>
                  <a:pt x="6577699" y="579359"/>
                </a:cubicBezTo>
                <a:cubicBezTo>
                  <a:pt x="6586504" y="588171"/>
                  <a:pt x="6607050" y="594046"/>
                  <a:pt x="6631998" y="594046"/>
                </a:cubicBezTo>
                <a:cubicBezTo>
                  <a:pt x="6677491" y="594046"/>
                  <a:pt x="6733257" y="580827"/>
                  <a:pt x="6761140" y="551453"/>
                </a:cubicBezTo>
                <a:cubicBezTo>
                  <a:pt x="6722985" y="552921"/>
                  <a:pt x="6698037" y="527953"/>
                  <a:pt x="6696569" y="494172"/>
                </a:cubicBezTo>
                <a:cubicBezTo>
                  <a:pt x="6714179" y="516203"/>
                  <a:pt x="6736192" y="525016"/>
                  <a:pt x="6761140" y="525016"/>
                </a:cubicBezTo>
                <a:cubicBezTo>
                  <a:pt x="6799663" y="525016"/>
                  <a:pt x="6832407" y="501057"/>
                  <a:pt x="6846372" y="467391"/>
                </a:cubicBezTo>
                <a:lnTo>
                  <a:pt x="6853587" y="431058"/>
                </a:lnTo>
                <a:lnTo>
                  <a:pt x="6853595" y="431100"/>
                </a:lnTo>
                <a:lnTo>
                  <a:pt x="6853595" y="431017"/>
                </a:lnTo>
                <a:lnTo>
                  <a:pt x="6853595" y="428164"/>
                </a:lnTo>
                <a:cubicBezTo>
                  <a:pt x="6853595" y="369452"/>
                  <a:pt x="6824264" y="319547"/>
                  <a:pt x="6781734" y="279916"/>
                </a:cubicBezTo>
                <a:cubicBezTo>
                  <a:pt x="6749469" y="249092"/>
                  <a:pt x="6709872" y="227075"/>
                  <a:pt x="6668809" y="209461"/>
                </a:cubicBezTo>
                <a:cubicBezTo>
                  <a:pt x="6665875" y="207994"/>
                  <a:pt x="6662942" y="206526"/>
                  <a:pt x="6658543" y="205058"/>
                </a:cubicBezTo>
                <a:close/>
                <a:moveTo>
                  <a:pt x="0" y="0"/>
                </a:moveTo>
                <a:lnTo>
                  <a:pt x="7063996" y="0"/>
                </a:lnTo>
                <a:lnTo>
                  <a:pt x="7063996" y="6858000"/>
                </a:lnTo>
                <a:lnTo>
                  <a:pt x="0" y="6858000"/>
                </a:lnTo>
                <a:close/>
              </a:path>
            </a:pathLst>
          </a:custGeom>
          <a:solidFill>
            <a:schemeClr val="bg2"/>
          </a:solidFill>
        </p:spPr>
        <p:txBody>
          <a:bodyPr wrap="square">
            <a:noAutofit/>
          </a:bodyPr>
          <a:lstStyle>
            <a:lvl1pPr>
              <a:defRPr>
                <a:solidFill>
                  <a:schemeClr val="bg2">
                    <a:lumMod val="50000"/>
                  </a:schemeClr>
                </a:solidFill>
              </a:defRPr>
            </a:lvl1pPr>
          </a:lstStyle>
          <a:p>
            <a:r>
              <a:rPr lang="en-US"/>
              <a:t>Click icon to add picture</a:t>
            </a:r>
            <a:endParaRPr lang="en-GB"/>
          </a:p>
        </p:txBody>
      </p:sp>
      <p:sp>
        <p:nvSpPr>
          <p:cNvPr id="2" name="Title">
            <a:extLst>
              <a:ext uri="{FF2B5EF4-FFF2-40B4-BE49-F238E27FC236}">
                <a16:creationId xmlns:a16="http://schemas.microsoft.com/office/drawing/2014/main" id="{1B342561-1DD2-4DA7-BA2A-C8E3856FE9BB}"/>
              </a:ext>
            </a:extLst>
          </p:cNvPr>
          <p:cNvSpPr>
            <a:spLocks noGrp="1"/>
          </p:cNvSpPr>
          <p:nvPr>
            <p:ph type="title"/>
          </p:nvPr>
        </p:nvSpPr>
        <p:spPr>
          <a:xfrm>
            <a:off x="404813" y="692696"/>
            <a:ext cx="4562476" cy="2421466"/>
          </a:xfrm>
        </p:spPr>
        <p:txBody>
          <a:bodyPr vert="horz" lIns="72000" tIns="0" rIns="0" bIns="0" rtlCol="0" anchor="b">
            <a:noAutofit/>
          </a:bodyPr>
          <a:lstStyle>
            <a:lvl1pPr>
              <a:lnSpc>
                <a:spcPct val="80000"/>
              </a:lnSpc>
              <a:defRPr lang="en-GB" sz="5400">
                <a:solidFill>
                  <a:schemeClr val="bg1"/>
                </a:solidFill>
              </a:defRPr>
            </a:lvl1pPr>
          </a:lstStyle>
          <a:p>
            <a:pPr lvl="0"/>
            <a:r>
              <a:rPr lang="en-US"/>
              <a:t>Click to edit Master title style</a:t>
            </a:r>
            <a:endParaRPr lang="en-GB"/>
          </a:p>
        </p:txBody>
      </p:sp>
      <p:sp>
        <p:nvSpPr>
          <p:cNvPr id="10" name="Espace réservé du texte 9">
            <a:extLst>
              <a:ext uri="{FF2B5EF4-FFF2-40B4-BE49-F238E27FC236}">
                <a16:creationId xmlns:a16="http://schemas.microsoft.com/office/drawing/2014/main" id="{FC6DF15B-7249-491B-BFB7-9A33784178CD}"/>
              </a:ext>
            </a:extLst>
          </p:cNvPr>
          <p:cNvSpPr>
            <a:spLocks noGrp="1"/>
          </p:cNvSpPr>
          <p:nvPr>
            <p:ph type="body" sz="quarter" idx="12"/>
          </p:nvPr>
        </p:nvSpPr>
        <p:spPr>
          <a:xfrm>
            <a:off x="404813" y="3573040"/>
            <a:ext cx="4395787" cy="2808288"/>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3737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rple">
    <p:bg>
      <p:bgPr>
        <a:solidFill>
          <a:srgbClr val="2B0A3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926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 picture white Pik">
    <p:bg>
      <p:bgPr>
        <a:solidFill>
          <a:schemeClr val="bg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EB2D5A7-8ABD-41FC-934A-8D0E9E07B98D}"/>
              </a:ext>
            </a:extLst>
          </p:cNvPr>
          <p:cNvSpPr>
            <a:spLocks noGrp="1"/>
          </p:cNvSpPr>
          <p:nvPr>
            <p:ph type="pic" sz="quarter" idx="13" hasCustomPrompt="1"/>
          </p:nvPr>
        </p:nvSpPr>
        <p:spPr>
          <a:xfrm>
            <a:off x="0" y="0"/>
            <a:ext cx="12192000" cy="6858000"/>
          </a:xfrm>
          <a:custGeom>
            <a:avLst/>
            <a:gdLst>
              <a:gd name="connsiteX0" fmla="*/ 11904137 w 12192000"/>
              <a:gd name="connsiteY0" fmla="*/ 374761 h 6858000"/>
              <a:gd name="connsiteX1" fmla="*/ 11851113 w 12192000"/>
              <a:gd name="connsiteY1" fmla="*/ 409256 h 6858000"/>
              <a:gd name="connsiteX2" fmla="*/ 11813853 w 12192000"/>
              <a:gd name="connsiteY2" fmla="*/ 476806 h 6858000"/>
              <a:gd name="connsiteX3" fmla="*/ 11772294 w 12192000"/>
              <a:gd name="connsiteY3" fmla="*/ 537171 h 6858000"/>
              <a:gd name="connsiteX4" fmla="*/ 11703507 w 12192000"/>
              <a:gd name="connsiteY4" fmla="*/ 580289 h 6858000"/>
              <a:gd name="connsiteX5" fmla="*/ 11747932 w 12192000"/>
              <a:gd name="connsiteY5" fmla="*/ 591787 h 6858000"/>
              <a:gd name="connsiteX6" fmla="*/ 11796656 w 12192000"/>
              <a:gd name="connsiteY6" fmla="*/ 587475 h 6858000"/>
              <a:gd name="connsiteX7" fmla="*/ 11879774 w 12192000"/>
              <a:gd name="connsiteY7" fmla="*/ 551544 h 6858000"/>
              <a:gd name="connsiteX8" fmla="*/ 11816719 w 12192000"/>
              <a:gd name="connsiteY8" fmla="*/ 494054 h 6858000"/>
              <a:gd name="connsiteX9" fmla="*/ 11904137 w 12192000"/>
              <a:gd name="connsiteY9" fmla="*/ 521361 h 6858000"/>
              <a:gd name="connsiteX10" fmla="*/ 11965759 w 12192000"/>
              <a:gd name="connsiteY10" fmla="*/ 460997 h 6858000"/>
              <a:gd name="connsiteX11" fmla="*/ 11964326 w 12192000"/>
              <a:gd name="connsiteY11" fmla="*/ 404944 h 6858000"/>
              <a:gd name="connsiteX12" fmla="*/ 11904137 w 12192000"/>
              <a:gd name="connsiteY12" fmla="*/ 374761 h 6858000"/>
              <a:gd name="connsiteX13" fmla="*/ 11779497 w 12192000"/>
              <a:gd name="connsiteY13" fmla="*/ 210928 h 6858000"/>
              <a:gd name="connsiteX14" fmla="*/ 11559747 w 12192000"/>
              <a:gd name="connsiteY14" fmla="*/ 439472 h 6858000"/>
              <a:gd name="connsiteX15" fmla="*/ 11635870 w 12192000"/>
              <a:gd name="connsiteY15" fmla="*/ 550150 h 6858000"/>
              <a:gd name="connsiteX16" fmla="*/ 11720610 w 12192000"/>
              <a:gd name="connsiteY16" fmla="*/ 545838 h 6858000"/>
              <a:gd name="connsiteX17" fmla="*/ 11780933 w 12192000"/>
              <a:gd name="connsiteY17" fmla="*/ 489780 h 6858000"/>
              <a:gd name="connsiteX18" fmla="*/ 11826894 w 12192000"/>
              <a:gd name="connsiteY18" fmla="*/ 413599 h 6858000"/>
              <a:gd name="connsiteX19" fmla="*/ 11888654 w 12192000"/>
              <a:gd name="connsiteY19" fmla="*/ 361853 h 6858000"/>
              <a:gd name="connsiteX20" fmla="*/ 11963340 w 12192000"/>
              <a:gd name="connsiteY20" fmla="*/ 380539 h 6858000"/>
              <a:gd name="connsiteX21" fmla="*/ 11900144 w 12192000"/>
              <a:gd name="connsiteY21" fmla="*/ 284235 h 6858000"/>
              <a:gd name="connsiteX22" fmla="*/ 11789551 w 12192000"/>
              <a:gd name="connsiteY22" fmla="*/ 215240 h 6858000"/>
              <a:gd name="connsiteX23" fmla="*/ 11779497 w 12192000"/>
              <a:gd name="connsiteY23" fmla="*/ 210928 h 6858000"/>
              <a:gd name="connsiteX24" fmla="*/ 0 w 12192000"/>
              <a:gd name="connsiteY24" fmla="*/ 0 h 6858000"/>
              <a:gd name="connsiteX25" fmla="*/ 12192000 w 12192000"/>
              <a:gd name="connsiteY25" fmla="*/ 0 h 6858000"/>
              <a:gd name="connsiteX26" fmla="*/ 12192000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11904137" y="374761"/>
                </a:moveTo>
                <a:cubicBezTo>
                  <a:pt x="11881208" y="376199"/>
                  <a:pt x="11864011" y="390571"/>
                  <a:pt x="11851113" y="409256"/>
                </a:cubicBezTo>
                <a:cubicBezTo>
                  <a:pt x="11835349" y="429377"/>
                  <a:pt x="11825318" y="453810"/>
                  <a:pt x="11813853" y="476806"/>
                </a:cubicBezTo>
                <a:cubicBezTo>
                  <a:pt x="11802389" y="498365"/>
                  <a:pt x="11789491" y="518487"/>
                  <a:pt x="11772294" y="537171"/>
                </a:cubicBezTo>
                <a:cubicBezTo>
                  <a:pt x="11753664" y="557293"/>
                  <a:pt x="11730735" y="573103"/>
                  <a:pt x="11703507" y="580289"/>
                </a:cubicBezTo>
                <a:cubicBezTo>
                  <a:pt x="11716405" y="588912"/>
                  <a:pt x="11733601" y="591787"/>
                  <a:pt x="11747932" y="591787"/>
                </a:cubicBezTo>
                <a:cubicBezTo>
                  <a:pt x="11763696" y="593224"/>
                  <a:pt x="11780893" y="590350"/>
                  <a:pt x="11796656" y="587475"/>
                </a:cubicBezTo>
                <a:cubicBezTo>
                  <a:pt x="11826751" y="583163"/>
                  <a:pt x="11858278" y="573103"/>
                  <a:pt x="11879774" y="551544"/>
                </a:cubicBezTo>
                <a:cubicBezTo>
                  <a:pt x="11845381" y="551544"/>
                  <a:pt x="11818153" y="528548"/>
                  <a:pt x="11816719" y="494054"/>
                </a:cubicBezTo>
                <a:cubicBezTo>
                  <a:pt x="11838216" y="519924"/>
                  <a:pt x="11871176" y="529985"/>
                  <a:pt x="11904137" y="521361"/>
                </a:cubicBezTo>
                <a:cubicBezTo>
                  <a:pt x="11932798" y="512738"/>
                  <a:pt x="11957160" y="489742"/>
                  <a:pt x="11965759" y="460997"/>
                </a:cubicBezTo>
                <a:cubicBezTo>
                  <a:pt x="11971491" y="442312"/>
                  <a:pt x="11972924" y="423628"/>
                  <a:pt x="11964326" y="404944"/>
                </a:cubicBezTo>
                <a:cubicBezTo>
                  <a:pt x="11952861" y="383385"/>
                  <a:pt x="11928499" y="373324"/>
                  <a:pt x="11904137" y="374761"/>
                </a:cubicBezTo>
                <a:close/>
                <a:moveTo>
                  <a:pt x="11779497" y="210928"/>
                </a:moveTo>
                <a:cubicBezTo>
                  <a:pt x="11730664" y="271298"/>
                  <a:pt x="11559747" y="314420"/>
                  <a:pt x="11559747" y="439472"/>
                </a:cubicBezTo>
                <a:cubicBezTo>
                  <a:pt x="11559747" y="486906"/>
                  <a:pt x="11589909" y="532902"/>
                  <a:pt x="11635870" y="550150"/>
                </a:cubicBezTo>
                <a:cubicBezTo>
                  <a:pt x="11663159" y="560212"/>
                  <a:pt x="11693320" y="558775"/>
                  <a:pt x="11720610" y="545838"/>
                </a:cubicBezTo>
                <a:cubicBezTo>
                  <a:pt x="11746463" y="534339"/>
                  <a:pt x="11765134" y="514216"/>
                  <a:pt x="11780933" y="489780"/>
                </a:cubicBezTo>
                <a:cubicBezTo>
                  <a:pt x="11798168" y="465345"/>
                  <a:pt x="11811095" y="439472"/>
                  <a:pt x="11826894" y="413599"/>
                </a:cubicBezTo>
                <a:cubicBezTo>
                  <a:pt x="11841257" y="390601"/>
                  <a:pt x="11861365" y="367603"/>
                  <a:pt x="11888654" y="361853"/>
                </a:cubicBezTo>
                <a:cubicBezTo>
                  <a:pt x="11914507" y="354666"/>
                  <a:pt x="11944668" y="361853"/>
                  <a:pt x="11963340" y="380539"/>
                </a:cubicBezTo>
                <a:cubicBezTo>
                  <a:pt x="11951850" y="343167"/>
                  <a:pt x="11930306" y="311545"/>
                  <a:pt x="11900144" y="284235"/>
                </a:cubicBezTo>
                <a:cubicBezTo>
                  <a:pt x="11867110" y="254050"/>
                  <a:pt x="11829767" y="232489"/>
                  <a:pt x="11789551" y="215240"/>
                </a:cubicBezTo>
                <a:cubicBezTo>
                  <a:pt x="11786678" y="213803"/>
                  <a:pt x="11782369" y="212365"/>
                  <a:pt x="11779497" y="210928"/>
                </a:cubicBezTo>
                <a:close/>
                <a:moveTo>
                  <a:pt x="0" y="0"/>
                </a:moveTo>
                <a:lnTo>
                  <a:pt x="12192000" y="0"/>
                </a:lnTo>
                <a:lnTo>
                  <a:pt x="12192000" y="6858000"/>
                </a:lnTo>
                <a:lnTo>
                  <a:pt x="0" y="6858000"/>
                </a:lnTo>
                <a:close/>
              </a:path>
            </a:pathLst>
          </a:custGeom>
          <a:solidFill>
            <a:schemeClr val="accent4"/>
          </a:solidFill>
        </p:spPr>
        <p:txBody>
          <a:bodyPr wrap="square">
            <a:noAutofit/>
          </a:bodyPr>
          <a:lstStyle>
            <a:lvl1pPr>
              <a:defRPr>
                <a:solidFill>
                  <a:schemeClr val="bg2">
                    <a:lumMod val="50000"/>
                  </a:schemeClr>
                </a:solidFill>
              </a:defRPr>
            </a:lvl1pPr>
          </a:lstStyle>
          <a:p>
            <a:r>
              <a:rPr lang="de-DE"/>
              <a:t>Insert Picture and send </a:t>
            </a:r>
            <a:r>
              <a:rPr lang="de-DE" err="1"/>
              <a:t>to</a:t>
            </a:r>
            <a:r>
              <a:rPr lang="de-DE"/>
              <a:t> back</a:t>
            </a:r>
          </a:p>
        </p:txBody>
      </p:sp>
      <p:grpSp>
        <p:nvGrpSpPr>
          <p:cNvPr id="5" name="Group 37">
            <a:extLst>
              <a:ext uri="{FF2B5EF4-FFF2-40B4-BE49-F238E27FC236}">
                <a16:creationId xmlns:a16="http://schemas.microsoft.com/office/drawing/2014/main" id="{175605CD-31A1-4F5E-8CC8-FA82332DB3A0}"/>
              </a:ext>
            </a:extLst>
          </p:cNvPr>
          <p:cNvGrpSpPr/>
          <p:nvPr userDrawn="1"/>
        </p:nvGrpSpPr>
        <p:grpSpPr>
          <a:xfrm>
            <a:off x="11562864" y="207688"/>
            <a:ext cx="418487" cy="387209"/>
            <a:chOff x="5481638" y="2859088"/>
            <a:chExt cx="1231900" cy="1139825"/>
          </a:xfrm>
          <a:solidFill>
            <a:schemeClr val="bg1"/>
          </a:solidFill>
        </p:grpSpPr>
        <p:sp>
          <p:nvSpPr>
            <p:cNvPr id="6" name="Freeform 320">
              <a:extLst>
                <a:ext uri="{FF2B5EF4-FFF2-40B4-BE49-F238E27FC236}">
                  <a16:creationId xmlns:a16="http://schemas.microsoft.com/office/drawing/2014/main" id="{AE5DD593-FDBD-4A70-83DE-64E2F0ED00BB}"/>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321">
              <a:extLst>
                <a:ext uri="{FF2B5EF4-FFF2-40B4-BE49-F238E27FC236}">
                  <a16:creationId xmlns:a16="http://schemas.microsoft.com/office/drawing/2014/main" id="{5E1F1E46-28BC-4B11-9A4D-30E587571815}"/>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59611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picture blue Pik">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B335D29-1EFC-4491-AD11-74BC952F53E5}"/>
              </a:ext>
            </a:extLst>
          </p:cNvPr>
          <p:cNvSpPr>
            <a:spLocks noGrp="1"/>
          </p:cNvSpPr>
          <p:nvPr>
            <p:ph type="pic" sz="quarter" idx="13" hasCustomPrompt="1"/>
          </p:nvPr>
        </p:nvSpPr>
        <p:spPr>
          <a:xfrm>
            <a:off x="0" y="0"/>
            <a:ext cx="12192000" cy="6858000"/>
          </a:xfrm>
          <a:custGeom>
            <a:avLst/>
            <a:gdLst>
              <a:gd name="connsiteX0" fmla="*/ 11785528 w 12192000"/>
              <a:gd name="connsiteY0" fmla="*/ 202927 h 6858000"/>
              <a:gd name="connsiteX1" fmla="*/ 11561144 w 12192000"/>
              <a:gd name="connsiteY1" fmla="*/ 434840 h 6858000"/>
              <a:gd name="connsiteX2" fmla="*/ 11638872 w 12192000"/>
              <a:gd name="connsiteY2" fmla="*/ 549328 h 6858000"/>
              <a:gd name="connsiteX3" fmla="*/ 11718066 w 12192000"/>
              <a:gd name="connsiteY3" fmla="*/ 550796 h 6858000"/>
              <a:gd name="connsiteX4" fmla="*/ 11750147 w 12192000"/>
              <a:gd name="connsiteY4" fmla="*/ 534834 h 6858000"/>
              <a:gd name="connsiteX5" fmla="*/ 11776529 w 12192000"/>
              <a:gd name="connsiteY5" fmla="*/ 511343 h 6858000"/>
              <a:gd name="connsiteX6" fmla="*/ 11769485 w 12192000"/>
              <a:gd name="connsiteY6" fmla="*/ 534267 h 6858000"/>
              <a:gd name="connsiteX7" fmla="*/ 11704684 w 12192000"/>
              <a:gd name="connsiteY7" fmla="*/ 577228 h 6858000"/>
              <a:gd name="connsiteX8" fmla="*/ 11758983 w 12192000"/>
              <a:gd name="connsiteY8" fmla="*/ 591915 h 6858000"/>
              <a:gd name="connsiteX9" fmla="*/ 11888125 w 12192000"/>
              <a:gd name="connsiteY9" fmla="*/ 549322 h 6858000"/>
              <a:gd name="connsiteX10" fmla="*/ 11823554 w 12192000"/>
              <a:gd name="connsiteY10" fmla="*/ 492041 h 6858000"/>
              <a:gd name="connsiteX11" fmla="*/ 11888125 w 12192000"/>
              <a:gd name="connsiteY11" fmla="*/ 522885 h 6858000"/>
              <a:gd name="connsiteX12" fmla="*/ 11973357 w 12192000"/>
              <a:gd name="connsiteY12" fmla="*/ 465260 h 6858000"/>
              <a:gd name="connsiteX13" fmla="*/ 11980572 w 12192000"/>
              <a:gd name="connsiteY13" fmla="*/ 428927 h 6858000"/>
              <a:gd name="connsiteX14" fmla="*/ 11980580 w 12192000"/>
              <a:gd name="connsiteY14" fmla="*/ 428969 h 6858000"/>
              <a:gd name="connsiteX15" fmla="*/ 11980580 w 12192000"/>
              <a:gd name="connsiteY15" fmla="*/ 428886 h 6858000"/>
              <a:gd name="connsiteX16" fmla="*/ 11980580 w 12192000"/>
              <a:gd name="connsiteY16" fmla="*/ 426033 h 6858000"/>
              <a:gd name="connsiteX17" fmla="*/ 11908719 w 12192000"/>
              <a:gd name="connsiteY17" fmla="*/ 277785 h 6858000"/>
              <a:gd name="connsiteX18" fmla="*/ 11795794 w 12192000"/>
              <a:gd name="connsiteY18" fmla="*/ 207330 h 6858000"/>
              <a:gd name="connsiteX19" fmla="*/ 11785528 w 12192000"/>
              <a:gd name="connsiteY19" fmla="*/ 202927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0 w 121920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858000">
                <a:moveTo>
                  <a:pt x="11785528" y="202927"/>
                </a:moveTo>
                <a:cubicBezTo>
                  <a:pt x="11735665" y="263107"/>
                  <a:pt x="11561144" y="308609"/>
                  <a:pt x="11561144" y="434840"/>
                </a:cubicBezTo>
                <a:cubicBezTo>
                  <a:pt x="11561144" y="484745"/>
                  <a:pt x="11591942" y="531715"/>
                  <a:pt x="11638872" y="549328"/>
                </a:cubicBezTo>
                <a:cubicBezTo>
                  <a:pt x="11665270" y="559603"/>
                  <a:pt x="11691668" y="559603"/>
                  <a:pt x="11718066" y="550796"/>
                </a:cubicBezTo>
                <a:cubicBezTo>
                  <a:pt x="11729799" y="547127"/>
                  <a:pt x="11740431" y="541622"/>
                  <a:pt x="11750147" y="534834"/>
                </a:cubicBezTo>
                <a:lnTo>
                  <a:pt x="11776529" y="511343"/>
                </a:lnTo>
                <a:lnTo>
                  <a:pt x="11769485" y="534267"/>
                </a:lnTo>
                <a:cubicBezTo>
                  <a:pt x="11757790" y="556023"/>
                  <a:pt x="11733301" y="572822"/>
                  <a:pt x="11704684" y="577228"/>
                </a:cubicBezTo>
                <a:cubicBezTo>
                  <a:pt x="11713489" y="586040"/>
                  <a:pt x="11734035" y="591915"/>
                  <a:pt x="11758983" y="591915"/>
                </a:cubicBezTo>
                <a:cubicBezTo>
                  <a:pt x="11804476" y="591915"/>
                  <a:pt x="11860242" y="578696"/>
                  <a:pt x="11888125" y="549322"/>
                </a:cubicBezTo>
                <a:cubicBezTo>
                  <a:pt x="11849970" y="550790"/>
                  <a:pt x="11825022" y="525822"/>
                  <a:pt x="11823554" y="492041"/>
                </a:cubicBezTo>
                <a:cubicBezTo>
                  <a:pt x="11841164" y="514072"/>
                  <a:pt x="11863177" y="522885"/>
                  <a:pt x="11888125" y="522885"/>
                </a:cubicBezTo>
                <a:cubicBezTo>
                  <a:pt x="11926648" y="522885"/>
                  <a:pt x="11959392" y="498926"/>
                  <a:pt x="11973357" y="465260"/>
                </a:cubicBezTo>
                <a:lnTo>
                  <a:pt x="11980572" y="428927"/>
                </a:lnTo>
                <a:lnTo>
                  <a:pt x="11980580" y="428969"/>
                </a:lnTo>
                <a:lnTo>
                  <a:pt x="11980580" y="428886"/>
                </a:lnTo>
                <a:lnTo>
                  <a:pt x="11980580" y="426033"/>
                </a:lnTo>
                <a:cubicBezTo>
                  <a:pt x="11980580" y="367321"/>
                  <a:pt x="11951249" y="317416"/>
                  <a:pt x="11908719" y="277785"/>
                </a:cubicBezTo>
                <a:cubicBezTo>
                  <a:pt x="11876454" y="246961"/>
                  <a:pt x="11836857" y="224944"/>
                  <a:pt x="11795794" y="207330"/>
                </a:cubicBezTo>
                <a:cubicBezTo>
                  <a:pt x="11792860" y="205863"/>
                  <a:pt x="11789927" y="204395"/>
                  <a:pt x="11785528" y="202927"/>
                </a:cubicBezTo>
                <a:close/>
                <a:moveTo>
                  <a:pt x="0" y="0"/>
                </a:moveTo>
                <a:lnTo>
                  <a:pt x="12192000" y="0"/>
                </a:lnTo>
                <a:lnTo>
                  <a:pt x="12192000" y="6858000"/>
                </a:lnTo>
                <a:lnTo>
                  <a:pt x="0" y="6858000"/>
                </a:lnTo>
                <a:close/>
              </a:path>
            </a:pathLst>
          </a:custGeom>
          <a:solidFill>
            <a:schemeClr val="bg2"/>
          </a:solidFill>
        </p:spPr>
        <p:txBody>
          <a:bodyPr wrap="square">
            <a:noAutofit/>
          </a:bodyPr>
          <a:lstStyle>
            <a:lvl1pPr>
              <a:defRPr>
                <a:solidFill>
                  <a:schemeClr val="bg2">
                    <a:lumMod val="50000"/>
                  </a:schemeClr>
                </a:solidFill>
              </a:defRPr>
            </a:lvl1pPr>
          </a:lstStyle>
          <a:p>
            <a:r>
              <a:rPr lang="de-DE"/>
              <a:t>Insert Picture and send </a:t>
            </a:r>
            <a:r>
              <a:rPr lang="de-DE" err="1"/>
              <a:t>to</a:t>
            </a:r>
            <a:r>
              <a:rPr lang="de-DE"/>
              <a:t> back</a:t>
            </a:r>
          </a:p>
        </p:txBody>
      </p:sp>
    </p:spTree>
    <p:extLst>
      <p:ext uri="{BB962C8B-B14F-4D97-AF65-F5344CB8AC3E}">
        <p14:creationId xmlns:p14="http://schemas.microsoft.com/office/powerpoint/2010/main" val="548644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inal Slide 1">
    <p:bg>
      <p:bgPr>
        <a:solidFill>
          <a:srgbClr val="272936"/>
        </a:solidFill>
        <a:effectLst/>
      </p:bgPr>
    </p:bg>
    <p:spTree>
      <p:nvGrpSpPr>
        <p:cNvPr id="1" name=""/>
        <p:cNvGrpSpPr/>
        <p:nvPr/>
      </p:nvGrpSpPr>
      <p:grpSpPr>
        <a:xfrm>
          <a:off x="0" y="0"/>
          <a:ext cx="0" cy="0"/>
          <a:chOff x="0" y="0"/>
          <a:chExt cx="0" cy="0"/>
        </a:xfrm>
      </p:grpSpPr>
      <p:pic>
        <p:nvPicPr>
          <p:cNvPr id="17" name="Picture 2" descr="D:\My Work\Template\Icons\Social Media\LinkedIN.pn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097" y="4968013"/>
            <a:ext cx="333195" cy="333195"/>
          </a:xfrm>
          <a:prstGeom prst="rect">
            <a:avLst/>
          </a:prstGeom>
          <a:noFill/>
        </p:spPr>
      </p:pic>
      <p:pic>
        <p:nvPicPr>
          <p:cNvPr id="18" name="Picture 4" descr="D:\My Work\Template\Icons\Social Media\SlideShare.pn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93474" y="4968013"/>
            <a:ext cx="333195" cy="333195"/>
          </a:xfrm>
          <a:prstGeom prst="rect">
            <a:avLst/>
          </a:prstGeom>
          <a:noFill/>
        </p:spPr>
      </p:pic>
      <p:pic>
        <p:nvPicPr>
          <p:cNvPr id="19" name="Picture 5" descr="D:\My Work\Template\Icons\Social Media\Twitter.pn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76851" y="4968013"/>
            <a:ext cx="333195" cy="333195"/>
          </a:xfrm>
          <a:prstGeom prst="rect">
            <a:avLst/>
          </a:prstGeom>
          <a:noFill/>
        </p:spPr>
      </p:pic>
      <p:pic>
        <p:nvPicPr>
          <p:cNvPr id="20" name="Picture 6" descr="D:\My Work\Template\Icons\Social Media\YouTube.png">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60227" y="4968013"/>
            <a:ext cx="333195" cy="333195"/>
          </a:xfrm>
          <a:prstGeom prst="rect">
            <a:avLst/>
          </a:prstGeom>
          <a:noFill/>
        </p:spPr>
      </p:pic>
      <p:pic>
        <p:nvPicPr>
          <p:cNvPr id="21" name="Picture 7" descr="D:\My Work\Template\Icons\Social Media\Facebook.png">
            <a:hlinkClick r:id="rId10"/>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26720" y="4968013"/>
            <a:ext cx="333195" cy="333195"/>
          </a:xfrm>
          <a:prstGeom prst="rect">
            <a:avLst/>
          </a:prstGeom>
          <a:noFill/>
        </p:spPr>
      </p:pic>
      <p:sp>
        <p:nvSpPr>
          <p:cNvPr id="23" name="Rectangle 22"/>
          <p:cNvSpPr/>
          <p:nvPr/>
        </p:nvSpPr>
        <p:spPr>
          <a:xfrm>
            <a:off x="426720" y="5810190"/>
            <a:ext cx="3293016" cy="400110"/>
          </a:xfrm>
          <a:prstGeom prst="rect">
            <a:avLst/>
          </a:prstGeom>
        </p:spPr>
        <p:txBody>
          <a:bodyPr wrap="square" lIns="0" tIns="0" rIns="0" bIns="0" anchor="b" anchorCtr="0">
            <a:spAutoFit/>
          </a:bodyPr>
          <a:lstStyle/>
          <a:p>
            <a:pPr>
              <a:spcAft>
                <a:spcPts val="600"/>
              </a:spcAft>
            </a:pPr>
            <a:r>
              <a:rPr lang="en-US" sz="700" noProof="0">
                <a:solidFill>
                  <a:schemeClr val="bg1"/>
                </a:solidFill>
                <a:latin typeface="Ubuntu" panose="020B0504030602030204" pitchFamily="34" charset="0"/>
                <a:cs typeface="Arial"/>
              </a:rPr>
              <a:t>This presentation contains information that may be privileged or confidential and is the property of the Capgemini Group.</a:t>
            </a:r>
          </a:p>
          <a:p>
            <a:pPr>
              <a:spcAft>
                <a:spcPts val="600"/>
              </a:spcAft>
            </a:pPr>
            <a:r>
              <a:rPr lang="en-US" sz="700" noProof="0">
                <a:solidFill>
                  <a:schemeClr val="bg1"/>
                </a:solidFill>
                <a:latin typeface="Ubuntu" panose="020B0504030602030204" pitchFamily="34" charset="0"/>
                <a:cs typeface="Arial"/>
              </a:rPr>
              <a:t>Copyright © 2021 Capgemini. All rights reserved.</a:t>
            </a:r>
          </a:p>
        </p:txBody>
      </p:sp>
      <p:pic>
        <p:nvPicPr>
          <p:cNvPr id="28" name="Image 27">
            <a:extLst>
              <a:ext uri="{FF2B5EF4-FFF2-40B4-BE49-F238E27FC236}">
                <a16:creationId xmlns:a16="http://schemas.microsoft.com/office/drawing/2014/main" id="{CFD4BD67-7A96-4F02-AD8B-7157189FD651}"/>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rot="1808368" flipV="1">
            <a:off x="3661091" y="-1184328"/>
            <a:ext cx="10604299" cy="7497656"/>
          </a:xfrm>
          <a:prstGeom prst="rect">
            <a:avLst/>
          </a:prstGeom>
        </p:spPr>
      </p:pic>
      <p:sp>
        <p:nvSpPr>
          <p:cNvPr id="14" name="Rectangle 13"/>
          <p:cNvSpPr/>
          <p:nvPr/>
        </p:nvSpPr>
        <p:spPr>
          <a:xfrm>
            <a:off x="6536185" y="3318394"/>
            <a:ext cx="4638213" cy="1493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just"/>
            <a:r>
              <a:rPr lang="en-GB" sz="900">
                <a:solidFill>
                  <a:schemeClr val="bg1"/>
                </a:solidFill>
                <a:effectLst/>
                <a:latin typeface="Ubuntu" panose="020B0504030602030204" pitchFamily="34" charset="0"/>
              </a:rPr>
              <a:t>Capgemini is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 year heritage and deep industry expertise, Capgemini is trusted by its clients to address the entire breadth of their business needs, from strategy and design to operations, fuelled by the fast evolving and innovative world of cloud, data, AI, connectivity, software, digital engineering and platforms. The Group reported in 2020 global revenues of €16 billion.</a:t>
            </a:r>
            <a:endParaRPr lang="en-US" sz="900">
              <a:solidFill>
                <a:schemeClr val="bg1"/>
              </a:solidFill>
              <a:effectLst/>
              <a:latin typeface="Ubuntu" panose="020B0504030602030204" pitchFamily="34" charset="0"/>
            </a:endParaRPr>
          </a:p>
        </p:txBody>
      </p:sp>
      <p:sp>
        <p:nvSpPr>
          <p:cNvPr id="15" name="Rectangle 14"/>
          <p:cNvSpPr/>
          <p:nvPr/>
        </p:nvSpPr>
        <p:spPr>
          <a:xfrm>
            <a:off x="6536184" y="2939130"/>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a:solidFill>
                  <a:schemeClr val="bg1"/>
                </a:solidFill>
                <a:latin typeface="Ubuntu" panose="020B0504030602030204" pitchFamily="34" charset="0"/>
              </a:rPr>
              <a:t>About Capgemini</a:t>
            </a:r>
          </a:p>
        </p:txBody>
      </p:sp>
      <p:sp>
        <p:nvSpPr>
          <p:cNvPr id="16" name="Rectangle 15"/>
          <p:cNvSpPr/>
          <p:nvPr/>
        </p:nvSpPr>
        <p:spPr>
          <a:xfrm>
            <a:off x="6536184" y="4893914"/>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a:solidFill>
                  <a:schemeClr val="bg1"/>
                </a:solidFill>
                <a:effectLst/>
                <a:latin typeface="Ubuntu" panose="020B0504030602030204" pitchFamily="34" charset="0"/>
              </a:rPr>
              <a:t>Get the Future You Want </a:t>
            </a:r>
            <a:r>
              <a:rPr lang="en-US" sz="900">
                <a:solidFill>
                  <a:schemeClr val="bg1"/>
                </a:solidFill>
                <a:effectLst/>
                <a:latin typeface="Ubuntu" panose="020B0504030602030204" pitchFamily="34" charset="0"/>
              </a:rPr>
              <a:t>|</a:t>
            </a:r>
            <a:r>
              <a:rPr lang="en-GB" sz="900">
                <a:solidFill>
                  <a:schemeClr val="bg1"/>
                </a:solidFill>
                <a:effectLst/>
                <a:latin typeface="Ubuntu" panose="020B0504030602030204" pitchFamily="34" charset="0"/>
              </a:rPr>
              <a:t> </a:t>
            </a:r>
            <a:r>
              <a:rPr lang="en-US" sz="1050">
                <a:solidFill>
                  <a:schemeClr val="accent2"/>
                </a:solidFill>
                <a:latin typeface="Ubuntu" panose="020B0504030602030204" pitchFamily="34" charset="0"/>
              </a:rPr>
              <a:t>www.capgemini.com</a:t>
            </a:r>
          </a:p>
        </p:txBody>
      </p:sp>
      <p:pic>
        <p:nvPicPr>
          <p:cNvPr id="13" name="Image 12" descr="Une image contenant texte&#10;&#10;Description générée automatiquement">
            <a:extLst>
              <a:ext uri="{FF2B5EF4-FFF2-40B4-BE49-F238E27FC236}">
                <a16:creationId xmlns:a16="http://schemas.microsoft.com/office/drawing/2014/main" id="{A0C8CF1B-496A-4A5B-A698-8344534684E8}"/>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4669" y="622130"/>
            <a:ext cx="3024000" cy="1226177"/>
          </a:xfrm>
          <a:prstGeom prst="rect">
            <a:avLst/>
          </a:prstGeom>
        </p:spPr>
      </p:pic>
    </p:spTree>
    <p:extLst>
      <p:ext uri="{BB962C8B-B14F-4D97-AF65-F5344CB8AC3E}">
        <p14:creationId xmlns:p14="http://schemas.microsoft.com/office/powerpoint/2010/main" val="40334008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2_Final Slide 2">
    <p:bg>
      <p:bgPr>
        <a:solidFill>
          <a:srgbClr val="272936"/>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489A022-D524-4B27-A5EC-7E24500CC9B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32214" y="1295400"/>
            <a:ext cx="9702386" cy="6043284"/>
          </a:xfrm>
          <a:prstGeom prst="rect">
            <a:avLst/>
          </a:prstGeom>
        </p:spPr>
      </p:pic>
      <p:sp>
        <p:nvSpPr>
          <p:cNvPr id="57" name="Rectangle 56"/>
          <p:cNvSpPr/>
          <p:nvPr/>
        </p:nvSpPr>
        <p:spPr>
          <a:xfrm>
            <a:off x="426720" y="5840235"/>
            <a:ext cx="3221008" cy="400110"/>
          </a:xfrm>
          <a:prstGeom prst="rect">
            <a:avLst/>
          </a:prstGeom>
        </p:spPr>
        <p:txBody>
          <a:bodyPr wrap="square" lIns="0" tIns="0" rIns="0" bIns="0" anchor="b" anchorCtr="0">
            <a:spAutoFit/>
          </a:bodyPr>
          <a:lstStyle/>
          <a:p>
            <a:pPr lvl="0">
              <a:spcAft>
                <a:spcPts val="600"/>
              </a:spcAft>
            </a:pPr>
            <a:r>
              <a:rPr lang="en-US" sz="700" noProof="0">
                <a:solidFill>
                  <a:schemeClr val="bg1"/>
                </a:solidFill>
                <a:latin typeface="Ubuntu" panose="020B0504030602030204" pitchFamily="34" charset="0"/>
                <a:cs typeface="Arial"/>
              </a:rPr>
              <a:t>This presentation contains information that may be privileged or confidential and is the property of the Capgemini Group.</a:t>
            </a:r>
          </a:p>
          <a:p>
            <a:pPr lvl="0">
              <a:spcAft>
                <a:spcPts val="600"/>
              </a:spcAft>
            </a:pPr>
            <a:r>
              <a:rPr lang="en-US" sz="700" noProof="0">
                <a:solidFill>
                  <a:schemeClr val="bg1"/>
                </a:solidFill>
                <a:latin typeface="Ubuntu" panose="020B0504030602030204" pitchFamily="34" charset="0"/>
                <a:cs typeface="Arial"/>
              </a:rPr>
              <a:t>Copyright © 2021 Capgemini. All rights reserved.</a:t>
            </a:r>
          </a:p>
        </p:txBody>
      </p:sp>
      <p:pic>
        <p:nvPicPr>
          <p:cNvPr id="17" name="Picture 2" descr="D:\My Work\Template\Icons\Social Media\LinkedIN.png">
            <a:hlinkClick r:id="rId7"/>
            <a:extLst>
              <a:ext uri="{FF2B5EF4-FFF2-40B4-BE49-F238E27FC236}">
                <a16:creationId xmlns:a16="http://schemas.microsoft.com/office/drawing/2014/main" id="{F6DF1D6E-8462-43E1-AFC5-8A5C855024F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10097" y="5328053"/>
            <a:ext cx="333195" cy="333195"/>
          </a:xfrm>
          <a:prstGeom prst="rect">
            <a:avLst/>
          </a:prstGeom>
          <a:noFill/>
        </p:spPr>
      </p:pic>
      <p:pic>
        <p:nvPicPr>
          <p:cNvPr id="19" name="Picture 4" descr="D:\My Work\Template\Icons\Social Media\SlideShare.png">
            <a:hlinkClick r:id="rId9"/>
            <a:extLst>
              <a:ext uri="{FF2B5EF4-FFF2-40B4-BE49-F238E27FC236}">
                <a16:creationId xmlns:a16="http://schemas.microsoft.com/office/drawing/2014/main" id="{DA74C6D2-FFE3-4CE8-B52D-0A33097AEEAF}"/>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93474" y="5328053"/>
            <a:ext cx="333195" cy="333195"/>
          </a:xfrm>
          <a:prstGeom prst="rect">
            <a:avLst/>
          </a:prstGeom>
          <a:noFill/>
        </p:spPr>
      </p:pic>
      <p:pic>
        <p:nvPicPr>
          <p:cNvPr id="20" name="Picture 5" descr="D:\My Work\Template\Icons\Social Media\Twitter.png">
            <a:hlinkClick r:id="rId11"/>
            <a:extLst>
              <a:ext uri="{FF2B5EF4-FFF2-40B4-BE49-F238E27FC236}">
                <a16:creationId xmlns:a16="http://schemas.microsoft.com/office/drawing/2014/main" id="{14E10122-92A2-4535-9737-8C1BE0EE0AEC}"/>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576851" y="5328053"/>
            <a:ext cx="333195" cy="333195"/>
          </a:xfrm>
          <a:prstGeom prst="rect">
            <a:avLst/>
          </a:prstGeom>
          <a:noFill/>
        </p:spPr>
      </p:pic>
      <p:pic>
        <p:nvPicPr>
          <p:cNvPr id="21" name="Picture 6" descr="D:\My Work\Template\Icons\Social Media\YouTube.png">
            <a:hlinkClick r:id="rId13"/>
            <a:extLst>
              <a:ext uri="{FF2B5EF4-FFF2-40B4-BE49-F238E27FC236}">
                <a16:creationId xmlns:a16="http://schemas.microsoft.com/office/drawing/2014/main" id="{BA6EF96A-02CA-41A1-9095-358FE7486671}"/>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960227" y="5328053"/>
            <a:ext cx="333195" cy="333195"/>
          </a:xfrm>
          <a:prstGeom prst="rect">
            <a:avLst/>
          </a:prstGeom>
          <a:noFill/>
        </p:spPr>
      </p:pic>
      <p:pic>
        <p:nvPicPr>
          <p:cNvPr id="22" name="Picture 7" descr="D:\My Work\Template\Icons\Social Media\Facebook.png">
            <a:hlinkClick r:id="rId15"/>
            <a:extLst>
              <a:ext uri="{FF2B5EF4-FFF2-40B4-BE49-F238E27FC236}">
                <a16:creationId xmlns:a16="http://schemas.microsoft.com/office/drawing/2014/main" id="{BCC76D32-C587-45AA-A26C-ED5B038C867B}"/>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26720" y="5328053"/>
            <a:ext cx="333195" cy="333195"/>
          </a:xfrm>
          <a:prstGeom prst="rect">
            <a:avLst/>
          </a:prstGeom>
          <a:noFill/>
        </p:spPr>
      </p:pic>
      <p:sp>
        <p:nvSpPr>
          <p:cNvPr id="36" name="Rectangle 35"/>
          <p:cNvSpPr/>
          <p:nvPr/>
        </p:nvSpPr>
        <p:spPr>
          <a:xfrm>
            <a:off x="426523" y="1447577"/>
            <a:ext cx="4962957" cy="1307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just"/>
            <a:r>
              <a:rPr lang="en-GB" sz="900">
                <a:solidFill>
                  <a:schemeClr val="bg1"/>
                </a:solidFill>
                <a:effectLst/>
                <a:latin typeface="Ubuntu" panose="020B0504030602030204" pitchFamily="34" charset="0"/>
              </a:rPr>
              <a:t>Capgemini is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 year heritage and deep industry expertise, Capgemini is trusted by its clients to address the entire breadth of their business needs, from strategy and design to operations, fuelled by the fast evolving and innovative world of cloud, data, AI, connectivity, software, digital engineering and platforms. The Group reported in 2020 global revenues of €16 billion.</a:t>
            </a:r>
            <a:endParaRPr lang="en-US" sz="900">
              <a:solidFill>
                <a:schemeClr val="bg1"/>
              </a:solidFill>
              <a:effectLst/>
              <a:latin typeface="Ubuntu" panose="020B0504030602030204" pitchFamily="34" charset="0"/>
            </a:endParaRPr>
          </a:p>
        </p:txBody>
      </p:sp>
      <p:sp>
        <p:nvSpPr>
          <p:cNvPr id="48" name="Rectangle 47"/>
          <p:cNvSpPr/>
          <p:nvPr/>
        </p:nvSpPr>
        <p:spPr>
          <a:xfrm>
            <a:off x="426523" y="1074000"/>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a:solidFill>
                  <a:schemeClr val="bg1"/>
                </a:solidFill>
                <a:latin typeface="Ubuntu" panose="020B0504030602030204" pitchFamily="34" charset="0"/>
              </a:rPr>
              <a:t>About Capgemini</a:t>
            </a:r>
          </a:p>
        </p:txBody>
      </p:sp>
      <p:sp>
        <p:nvSpPr>
          <p:cNvPr id="60" name="Rectangle 59"/>
          <p:cNvSpPr/>
          <p:nvPr>
            <p:custDataLst>
              <p:tags r:id="rId1"/>
            </p:custDataLst>
          </p:nvPr>
        </p:nvSpPr>
        <p:spPr>
          <a:xfrm>
            <a:off x="6324599" y="1111153"/>
            <a:ext cx="2240280" cy="1031051"/>
          </a:xfrm>
          <a:prstGeom prst="rect">
            <a:avLst/>
          </a:prstGeom>
        </p:spPr>
        <p:txBody>
          <a:bodyPr wrap="square" lIns="0" tIns="0" rIns="0" bIns="0">
            <a:spAutoFit/>
          </a:bodyPr>
          <a:lstStyle/>
          <a:p>
            <a:pPr>
              <a:spcAft>
                <a:spcPts val="600"/>
              </a:spcAft>
            </a:pPr>
            <a:r>
              <a:rPr lang="en-US" sz="1200" b="1">
                <a:solidFill>
                  <a:schemeClr val="bg1"/>
                </a:solidFill>
                <a:latin typeface="Ubuntu" panose="020B0504030602030204" pitchFamily="34" charset="0"/>
                <a:cs typeface="Arial"/>
              </a:rPr>
              <a:t>Name, Last Name</a:t>
            </a:r>
          </a:p>
          <a:p>
            <a:pPr>
              <a:lnSpc>
                <a:spcPts val="1200"/>
              </a:lnSpc>
            </a:pPr>
            <a:r>
              <a:rPr lang="en-US" sz="1000">
                <a:solidFill>
                  <a:schemeClr val="bg1"/>
                </a:solidFill>
                <a:latin typeface="Ubuntu" panose="020B0504030602030204" pitchFamily="34" charset="0"/>
                <a:cs typeface="Arial"/>
              </a:rPr>
              <a:t>Title/Role</a:t>
            </a:r>
          </a:p>
          <a:p>
            <a:pPr>
              <a:lnSpc>
                <a:spcPts val="1200"/>
              </a:lnSpc>
            </a:pPr>
            <a:r>
              <a:rPr lang="en-US" sz="1000">
                <a:solidFill>
                  <a:schemeClr val="bg1"/>
                </a:solidFill>
                <a:latin typeface="Ubuntu" panose="020B0504030602030204" pitchFamily="34" charset="0"/>
                <a:cs typeface="Arial"/>
              </a:rPr>
              <a:t>Capgemini Office (Optional)</a:t>
            </a:r>
          </a:p>
          <a:p>
            <a:pPr>
              <a:lnSpc>
                <a:spcPts val="1200"/>
              </a:lnSpc>
            </a:pPr>
            <a:r>
              <a:rPr lang="en-US" sz="1000">
                <a:solidFill>
                  <a:schemeClr val="bg1"/>
                </a:solidFill>
                <a:latin typeface="Ubuntu" panose="020B0504030602030204" pitchFamily="34" charset="0"/>
                <a:cs typeface="Arial"/>
              </a:rPr>
              <a:t>Address Line 1</a:t>
            </a:r>
          </a:p>
          <a:p>
            <a:pPr>
              <a:lnSpc>
                <a:spcPts val="1200"/>
              </a:lnSpc>
            </a:pPr>
            <a:r>
              <a:rPr lang="en-US" sz="1000">
                <a:solidFill>
                  <a:schemeClr val="bg1"/>
                </a:solidFill>
                <a:latin typeface="Ubuntu" panose="020B0504030602030204" pitchFamily="34" charset="0"/>
                <a:cs typeface="Arial"/>
              </a:rPr>
              <a:t>Address Line 2 </a:t>
            </a:r>
          </a:p>
          <a:p>
            <a:pPr>
              <a:lnSpc>
                <a:spcPts val="1200"/>
              </a:lnSpc>
            </a:pPr>
            <a:r>
              <a:rPr lang="en-US" sz="1000">
                <a:solidFill>
                  <a:schemeClr val="bg1"/>
                </a:solidFill>
                <a:latin typeface="Ubuntu" panose="020B0504030602030204" pitchFamily="34" charset="0"/>
                <a:cs typeface="Arial"/>
              </a:rPr>
              <a:t>Address Line 3</a:t>
            </a:r>
          </a:p>
        </p:txBody>
      </p:sp>
      <p:sp>
        <p:nvSpPr>
          <p:cNvPr id="61" name="Rectangle 60"/>
          <p:cNvSpPr/>
          <p:nvPr>
            <p:custDataLst>
              <p:tags r:id="rId2"/>
            </p:custDataLst>
          </p:nvPr>
        </p:nvSpPr>
        <p:spPr>
          <a:xfrm>
            <a:off x="9499996" y="1111153"/>
            <a:ext cx="2240280" cy="1031051"/>
          </a:xfrm>
          <a:prstGeom prst="rect">
            <a:avLst/>
          </a:prstGeom>
        </p:spPr>
        <p:txBody>
          <a:bodyPr wrap="square" lIns="0" tIns="0" rIns="0" bIns="0">
            <a:spAutoFit/>
          </a:bodyPr>
          <a:lstStyle/>
          <a:p>
            <a:pPr>
              <a:spcAft>
                <a:spcPts val="600"/>
              </a:spcAft>
            </a:pPr>
            <a:r>
              <a:rPr lang="en-US" sz="1200" b="1">
                <a:solidFill>
                  <a:schemeClr val="bg1"/>
                </a:solidFill>
                <a:latin typeface="Ubuntu" panose="020B0504030602030204" pitchFamily="34" charset="0"/>
                <a:cs typeface="Arial"/>
              </a:rPr>
              <a:t>Name, Last Name</a:t>
            </a:r>
          </a:p>
          <a:p>
            <a:pPr>
              <a:lnSpc>
                <a:spcPts val="1200"/>
              </a:lnSpc>
            </a:pPr>
            <a:r>
              <a:rPr lang="en-US" sz="1000">
                <a:solidFill>
                  <a:schemeClr val="bg1"/>
                </a:solidFill>
                <a:latin typeface="Ubuntu" panose="020B0504030602030204" pitchFamily="34" charset="0"/>
                <a:cs typeface="Arial"/>
              </a:rPr>
              <a:t>Title/Role</a:t>
            </a:r>
          </a:p>
          <a:p>
            <a:pPr>
              <a:lnSpc>
                <a:spcPts val="1200"/>
              </a:lnSpc>
            </a:pPr>
            <a:r>
              <a:rPr lang="en-US" sz="1000">
                <a:solidFill>
                  <a:schemeClr val="bg1"/>
                </a:solidFill>
                <a:latin typeface="Ubuntu" panose="020B0504030602030204" pitchFamily="34" charset="0"/>
                <a:cs typeface="Arial"/>
              </a:rPr>
              <a:t>Capgemini Office (Optional)</a:t>
            </a:r>
          </a:p>
          <a:p>
            <a:pPr>
              <a:lnSpc>
                <a:spcPts val="1200"/>
              </a:lnSpc>
            </a:pPr>
            <a:r>
              <a:rPr lang="en-US" sz="1000">
                <a:solidFill>
                  <a:schemeClr val="bg1"/>
                </a:solidFill>
                <a:latin typeface="Ubuntu" panose="020B0504030602030204" pitchFamily="34" charset="0"/>
                <a:cs typeface="Arial"/>
              </a:rPr>
              <a:t>Address Line 1</a:t>
            </a:r>
          </a:p>
          <a:p>
            <a:pPr>
              <a:lnSpc>
                <a:spcPts val="1200"/>
              </a:lnSpc>
            </a:pPr>
            <a:r>
              <a:rPr lang="en-US" sz="1000">
                <a:solidFill>
                  <a:schemeClr val="bg1"/>
                </a:solidFill>
                <a:latin typeface="Ubuntu" panose="020B0504030602030204" pitchFamily="34" charset="0"/>
                <a:cs typeface="Arial"/>
              </a:rPr>
              <a:t>Address Line 2 </a:t>
            </a:r>
          </a:p>
          <a:p>
            <a:pPr>
              <a:lnSpc>
                <a:spcPts val="1200"/>
              </a:lnSpc>
            </a:pPr>
            <a:r>
              <a:rPr lang="en-US" sz="1000">
                <a:solidFill>
                  <a:schemeClr val="bg1"/>
                </a:solidFill>
                <a:latin typeface="Ubuntu" panose="020B0504030602030204" pitchFamily="34" charset="0"/>
                <a:cs typeface="Arial"/>
              </a:rPr>
              <a:t>Address Line 3</a:t>
            </a:r>
          </a:p>
        </p:txBody>
      </p:sp>
      <p:sp>
        <p:nvSpPr>
          <p:cNvPr id="62" name="Rectangle 61"/>
          <p:cNvSpPr/>
          <p:nvPr>
            <p:custDataLst>
              <p:tags r:id="rId3"/>
            </p:custDataLst>
          </p:nvPr>
        </p:nvSpPr>
        <p:spPr>
          <a:xfrm>
            <a:off x="6324599" y="2397949"/>
            <a:ext cx="2240280" cy="1031051"/>
          </a:xfrm>
          <a:prstGeom prst="rect">
            <a:avLst/>
          </a:prstGeom>
        </p:spPr>
        <p:txBody>
          <a:bodyPr wrap="square" lIns="0" tIns="0" rIns="0" bIns="0">
            <a:spAutoFit/>
          </a:bodyPr>
          <a:lstStyle/>
          <a:p>
            <a:pPr>
              <a:spcAft>
                <a:spcPts val="600"/>
              </a:spcAft>
            </a:pPr>
            <a:r>
              <a:rPr lang="en-US" sz="1200" b="1">
                <a:solidFill>
                  <a:schemeClr val="bg1"/>
                </a:solidFill>
                <a:latin typeface="Ubuntu" panose="020B0504030602030204" pitchFamily="34" charset="0"/>
                <a:cs typeface="Arial"/>
              </a:rPr>
              <a:t>Name, Last Name</a:t>
            </a:r>
          </a:p>
          <a:p>
            <a:pPr>
              <a:lnSpc>
                <a:spcPts val="1200"/>
              </a:lnSpc>
            </a:pPr>
            <a:r>
              <a:rPr lang="en-US" sz="1000">
                <a:solidFill>
                  <a:schemeClr val="bg1"/>
                </a:solidFill>
                <a:latin typeface="Ubuntu" panose="020B0504030602030204" pitchFamily="34" charset="0"/>
                <a:cs typeface="Arial"/>
              </a:rPr>
              <a:t>Title/Role</a:t>
            </a:r>
          </a:p>
          <a:p>
            <a:pPr>
              <a:lnSpc>
                <a:spcPts val="1200"/>
              </a:lnSpc>
            </a:pPr>
            <a:r>
              <a:rPr lang="en-US" sz="1000">
                <a:solidFill>
                  <a:schemeClr val="bg1"/>
                </a:solidFill>
                <a:latin typeface="Ubuntu" panose="020B0504030602030204" pitchFamily="34" charset="0"/>
                <a:cs typeface="Arial"/>
              </a:rPr>
              <a:t>Capgemini Office (Optional)</a:t>
            </a:r>
          </a:p>
          <a:p>
            <a:pPr>
              <a:lnSpc>
                <a:spcPts val="1200"/>
              </a:lnSpc>
            </a:pPr>
            <a:r>
              <a:rPr lang="en-US" sz="1000">
                <a:solidFill>
                  <a:schemeClr val="bg1"/>
                </a:solidFill>
                <a:latin typeface="Ubuntu" panose="020B0504030602030204" pitchFamily="34" charset="0"/>
                <a:cs typeface="Arial"/>
              </a:rPr>
              <a:t>Address Line 1</a:t>
            </a:r>
          </a:p>
          <a:p>
            <a:pPr>
              <a:lnSpc>
                <a:spcPts val="1200"/>
              </a:lnSpc>
            </a:pPr>
            <a:r>
              <a:rPr lang="en-US" sz="1000">
                <a:solidFill>
                  <a:schemeClr val="bg1"/>
                </a:solidFill>
                <a:latin typeface="Ubuntu" panose="020B0504030602030204" pitchFamily="34" charset="0"/>
                <a:cs typeface="Arial"/>
              </a:rPr>
              <a:t>Address Line 2 </a:t>
            </a:r>
          </a:p>
          <a:p>
            <a:pPr>
              <a:lnSpc>
                <a:spcPts val="1200"/>
              </a:lnSpc>
            </a:pPr>
            <a:r>
              <a:rPr lang="en-US" sz="1000">
                <a:solidFill>
                  <a:schemeClr val="bg1"/>
                </a:solidFill>
                <a:latin typeface="Ubuntu" panose="020B0504030602030204" pitchFamily="34" charset="0"/>
                <a:cs typeface="Arial"/>
              </a:rPr>
              <a:t>Address Line 3</a:t>
            </a:r>
          </a:p>
        </p:txBody>
      </p:sp>
      <p:sp>
        <p:nvSpPr>
          <p:cNvPr id="63" name="Rectangle 62"/>
          <p:cNvSpPr/>
          <p:nvPr>
            <p:custDataLst>
              <p:tags r:id="rId4"/>
            </p:custDataLst>
          </p:nvPr>
        </p:nvSpPr>
        <p:spPr>
          <a:xfrm>
            <a:off x="9499996" y="2397949"/>
            <a:ext cx="2240280" cy="1031051"/>
          </a:xfrm>
          <a:prstGeom prst="rect">
            <a:avLst/>
          </a:prstGeom>
        </p:spPr>
        <p:txBody>
          <a:bodyPr wrap="square" lIns="0" tIns="0" rIns="0" bIns="0">
            <a:spAutoFit/>
          </a:bodyPr>
          <a:lstStyle/>
          <a:p>
            <a:pPr>
              <a:spcAft>
                <a:spcPts val="600"/>
              </a:spcAft>
            </a:pPr>
            <a:r>
              <a:rPr lang="en-US" sz="1200" b="1">
                <a:solidFill>
                  <a:schemeClr val="bg1"/>
                </a:solidFill>
                <a:latin typeface="Ubuntu" panose="020B0504030602030204" pitchFamily="34" charset="0"/>
                <a:cs typeface="Arial"/>
              </a:rPr>
              <a:t>Name, Last Name</a:t>
            </a:r>
          </a:p>
          <a:p>
            <a:pPr>
              <a:lnSpc>
                <a:spcPts val="1200"/>
              </a:lnSpc>
            </a:pPr>
            <a:r>
              <a:rPr lang="en-US" sz="1000">
                <a:solidFill>
                  <a:schemeClr val="bg1"/>
                </a:solidFill>
                <a:latin typeface="Ubuntu" panose="020B0504030602030204" pitchFamily="34" charset="0"/>
                <a:cs typeface="Arial"/>
              </a:rPr>
              <a:t>Title/Role</a:t>
            </a:r>
          </a:p>
          <a:p>
            <a:pPr>
              <a:lnSpc>
                <a:spcPts val="1200"/>
              </a:lnSpc>
            </a:pPr>
            <a:r>
              <a:rPr lang="en-US" sz="1000">
                <a:solidFill>
                  <a:schemeClr val="bg1"/>
                </a:solidFill>
                <a:latin typeface="Ubuntu" panose="020B0504030602030204" pitchFamily="34" charset="0"/>
                <a:cs typeface="Arial"/>
              </a:rPr>
              <a:t>Capgemini Office (Optional)</a:t>
            </a:r>
          </a:p>
          <a:p>
            <a:pPr>
              <a:lnSpc>
                <a:spcPts val="1200"/>
              </a:lnSpc>
            </a:pPr>
            <a:r>
              <a:rPr lang="en-US" sz="1000">
                <a:solidFill>
                  <a:schemeClr val="bg1"/>
                </a:solidFill>
                <a:latin typeface="Ubuntu" panose="020B0504030602030204" pitchFamily="34" charset="0"/>
                <a:cs typeface="Arial"/>
              </a:rPr>
              <a:t>Address Line 1</a:t>
            </a:r>
          </a:p>
          <a:p>
            <a:pPr>
              <a:lnSpc>
                <a:spcPts val="1200"/>
              </a:lnSpc>
            </a:pPr>
            <a:r>
              <a:rPr lang="en-US" sz="1000">
                <a:solidFill>
                  <a:schemeClr val="bg1"/>
                </a:solidFill>
                <a:latin typeface="Ubuntu" panose="020B0504030602030204" pitchFamily="34" charset="0"/>
                <a:cs typeface="Arial"/>
              </a:rPr>
              <a:t>Address Line 2 </a:t>
            </a:r>
          </a:p>
          <a:p>
            <a:pPr>
              <a:lnSpc>
                <a:spcPts val="1200"/>
              </a:lnSpc>
            </a:pPr>
            <a:r>
              <a:rPr lang="en-US" sz="1000">
                <a:solidFill>
                  <a:schemeClr val="bg1"/>
                </a:solidFill>
                <a:latin typeface="Ubuntu" panose="020B0504030602030204" pitchFamily="34" charset="0"/>
                <a:cs typeface="Arial"/>
              </a:rPr>
              <a:t>Address Line 3</a:t>
            </a:r>
          </a:p>
        </p:txBody>
      </p:sp>
      <p:cxnSp>
        <p:nvCxnSpPr>
          <p:cNvPr id="64" name="Straight Connector 63"/>
          <p:cNvCxnSpPr/>
          <p:nvPr/>
        </p:nvCxnSpPr>
        <p:spPr>
          <a:xfrm flipV="1">
            <a:off x="6096000" y="1113931"/>
            <a:ext cx="0" cy="227675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E560A55-CF18-4C11-8B57-BBD5A6CD7E74}"/>
              </a:ext>
            </a:extLst>
          </p:cNvPr>
          <p:cNvSpPr/>
          <p:nvPr/>
        </p:nvSpPr>
        <p:spPr>
          <a:xfrm>
            <a:off x="426523" y="2805111"/>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a:solidFill>
                  <a:schemeClr val="bg1"/>
                </a:solidFill>
                <a:effectLst/>
                <a:latin typeface="Ubuntu" panose="020B0504030602030204" pitchFamily="34" charset="0"/>
              </a:rPr>
              <a:t>Get the Future You Want </a:t>
            </a:r>
            <a:r>
              <a:rPr lang="en-US" sz="900">
                <a:solidFill>
                  <a:schemeClr val="bg1"/>
                </a:solidFill>
                <a:effectLst/>
                <a:latin typeface="Ubuntu" panose="020B0504030602030204" pitchFamily="34" charset="0"/>
              </a:rPr>
              <a:t>|</a:t>
            </a:r>
            <a:r>
              <a:rPr lang="en-GB" sz="900">
                <a:solidFill>
                  <a:schemeClr val="bg1"/>
                </a:solidFill>
                <a:effectLst/>
                <a:latin typeface="Ubuntu" panose="020B0504030602030204" pitchFamily="34" charset="0"/>
              </a:rPr>
              <a:t> </a:t>
            </a:r>
            <a:r>
              <a:rPr lang="en-US" sz="1050">
                <a:solidFill>
                  <a:schemeClr val="accent2"/>
                </a:solidFill>
                <a:latin typeface="Ubuntu" panose="020B0504030602030204" pitchFamily="34" charset="0"/>
              </a:rPr>
              <a:t>www.capgemini.com</a:t>
            </a:r>
          </a:p>
        </p:txBody>
      </p:sp>
      <p:pic>
        <p:nvPicPr>
          <p:cNvPr id="24" name="Image 23" descr="Une image contenant texte&#10;&#10;Description générée automatiquement">
            <a:extLst>
              <a:ext uri="{FF2B5EF4-FFF2-40B4-BE49-F238E27FC236}">
                <a16:creationId xmlns:a16="http://schemas.microsoft.com/office/drawing/2014/main" id="{67291309-8FC0-47AE-9F48-E59E45B7FC66}"/>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8765367" y="5376781"/>
            <a:ext cx="3024000" cy="1226177"/>
          </a:xfrm>
          <a:prstGeom prst="rect">
            <a:avLst/>
          </a:prstGeom>
        </p:spPr>
      </p:pic>
    </p:spTree>
    <p:extLst>
      <p:ext uri="{BB962C8B-B14F-4D97-AF65-F5344CB8AC3E}">
        <p14:creationId xmlns:p14="http://schemas.microsoft.com/office/powerpoint/2010/main" val="1454494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Final Slide 1">
    <p:bg>
      <p:bgPr>
        <a:solidFill>
          <a:srgbClr val="272936"/>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DF6B7E3-9385-486A-9E72-0D561900C7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669" y="622130"/>
            <a:ext cx="3024000" cy="1226177"/>
          </a:xfrm>
          <a:prstGeom prst="rect">
            <a:avLst/>
          </a:prstGeom>
        </p:spPr>
      </p:pic>
    </p:spTree>
    <p:extLst>
      <p:ext uri="{BB962C8B-B14F-4D97-AF65-F5344CB8AC3E}">
        <p14:creationId xmlns:p14="http://schemas.microsoft.com/office/powerpoint/2010/main" val="104397315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lvl1pPr>
          </a:lstStyle>
          <a:p>
            <a:r>
              <a:rPr lang="en-US"/>
              <a:t>Click to edit Master </a:t>
            </a:r>
            <a:br>
              <a:rPr lang="en-US"/>
            </a:br>
            <a:r>
              <a:rPr lang="en-US"/>
              <a:t>title style</a:t>
            </a:r>
            <a:endParaRPr lang="de-DE"/>
          </a:p>
        </p:txBody>
      </p:sp>
      <p:sp>
        <p:nvSpPr>
          <p:cNvPr id="7" name="Footer Placeholder 6"/>
          <p:cNvSpPr>
            <a:spLocks noGrp="1"/>
          </p:cNvSpPr>
          <p:nvPr>
            <p:ph type="ftr" sz="quarter" idx="16"/>
          </p:nvPr>
        </p:nvSpPr>
        <p:spPr>
          <a:xfrm>
            <a:off x="9324107" y="6555758"/>
            <a:ext cx="2223686" cy="219456"/>
          </a:xfrm>
          <a:prstGeom prst="rect">
            <a:avLst/>
          </a:prstGeom>
        </p:spPr>
        <p:txBody>
          <a:bodyPr/>
          <a:lstStyle>
            <a:lvl1pPr>
              <a:defRPr sz="800"/>
            </a:lvl1pPr>
          </a:lstStyle>
          <a:p>
            <a:r>
              <a:rPr lang="en-US"/>
              <a:t>© 2020 Capgemini. All rights reserved.</a:t>
            </a:r>
          </a:p>
        </p:txBody>
      </p:sp>
      <p:sp>
        <p:nvSpPr>
          <p:cNvPr id="9" name="Slide Number Placeholder 8"/>
          <p:cNvSpPr>
            <a:spLocks noGrp="1"/>
          </p:cNvSpPr>
          <p:nvPr>
            <p:ph type="sldNum" sz="quarter" idx="17"/>
          </p:nvPr>
        </p:nvSpPr>
        <p:spPr>
          <a:xfrm>
            <a:off x="11640616" y="6555758"/>
            <a:ext cx="432047" cy="219456"/>
          </a:xfrm>
          <a:prstGeom prst="rect">
            <a:avLst/>
          </a:prstGeom>
        </p:spPr>
        <p:txBody>
          <a:bodyPr/>
          <a:lstStyle>
            <a:lvl1pPr>
              <a:defRPr sz="800"/>
            </a:lvl1pPr>
          </a:lstStyle>
          <a:p>
            <a:fld id="{DD205EFF-948D-4AF6-B54C-65639188FB5F}" type="slidenum">
              <a:rPr lang="en-US" smtClean="0"/>
              <a:pPr/>
              <a:t>‹#›</a:t>
            </a:fld>
            <a:endParaRPr lang="en-US"/>
          </a:p>
        </p:txBody>
      </p:sp>
      <p:sp>
        <p:nvSpPr>
          <p:cNvPr id="6"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7987" y="1420990"/>
            <a:ext cx="11376026" cy="360000"/>
          </a:xfrm>
          <a:prstGeom prst="rect">
            <a:avLst/>
          </a:prstGeom>
        </p:spPr>
        <p:txBody>
          <a:bodyPr>
            <a:noAutofit/>
          </a:bodyPr>
          <a:lstStyle>
            <a:lvl1pPr>
              <a:lnSpc>
                <a:spcPts val="2200"/>
              </a:lnSpc>
              <a:defRPr sz="1600" b="0">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title</a:t>
            </a:r>
          </a:p>
        </p:txBody>
      </p:sp>
    </p:spTree>
    <p:extLst>
      <p:ext uri="{BB962C8B-B14F-4D97-AF65-F5344CB8AC3E}">
        <p14:creationId xmlns:p14="http://schemas.microsoft.com/office/powerpoint/2010/main" val="235004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5" name="Subtitle Placeholder"/>
          <p:cNvSpPr>
            <a:spLocks noGrp="1"/>
          </p:cNvSpPr>
          <p:nvPr>
            <p:ph type="body" sz="quarter" idx="11" hasCustomPrompt="1"/>
          </p:nvPr>
        </p:nvSpPr>
        <p:spPr>
          <a:xfrm>
            <a:off x="406400" y="1327150"/>
            <a:ext cx="11379200" cy="457688"/>
          </a:xfrm>
          <a:prstGeom prst="rect">
            <a:avLst/>
          </a:prstGeom>
        </p:spPr>
        <p:txBody>
          <a:bodyPr>
            <a:noAutofit/>
          </a:bodyPr>
          <a:lstStyle>
            <a:lvl1pPr>
              <a:spcAft>
                <a:spcPts val="0"/>
              </a:spcAft>
              <a:defRPr sz="1600">
                <a:solidFill>
                  <a:schemeClr val="accent2"/>
                </a:solidFill>
              </a:defRPr>
            </a:lvl1pPr>
          </a:lstStyle>
          <a:p>
            <a:pPr lvl="0"/>
            <a:r>
              <a:rPr lang="en-US"/>
              <a:t>Click to edit Master subtitle styles</a:t>
            </a:r>
          </a:p>
        </p:txBody>
      </p:sp>
      <p:sp>
        <p:nvSpPr>
          <p:cNvPr id="2" name="Title Placeholder">
            <a:extLst>
              <a:ext uri="{FF2B5EF4-FFF2-40B4-BE49-F238E27FC236}">
                <a16:creationId xmlns:a16="http://schemas.microsoft.com/office/drawing/2014/main" id="{171054D7-80F5-442C-9F9E-FCC6CF14C5F1}"/>
              </a:ext>
            </a:extLst>
          </p:cNvPr>
          <p:cNvSpPr>
            <a:spLocks noGrp="1"/>
          </p:cNvSpPr>
          <p:nvPr>
            <p:ph type="title" hasCustomPrompt="1"/>
          </p:nvPr>
        </p:nvSpPr>
        <p:spPr>
          <a:xfrm>
            <a:off x="406400" y="388188"/>
            <a:ext cx="10944597" cy="716711"/>
          </a:xfrm>
          <a:prstGeom prst="rect">
            <a:avLst/>
          </a:prstGeom>
        </p:spPr>
        <p:txBody>
          <a:bodyPr/>
          <a:lstStyle/>
          <a:p>
            <a:r>
              <a:rPr lang="fr-FR"/>
              <a:t>CLICK TO INSERT TITLE</a:t>
            </a:r>
            <a:endParaRPr lang="de-DE"/>
          </a:p>
        </p:txBody>
      </p:sp>
    </p:spTree>
    <p:extLst>
      <p:ext uri="{BB962C8B-B14F-4D97-AF65-F5344CB8AC3E}">
        <p14:creationId xmlns:p14="http://schemas.microsoft.com/office/powerpoint/2010/main" val="3149726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0"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de-DE"/>
          </a:p>
        </p:txBody>
      </p:sp>
      <p:sp>
        <p:nvSpPr>
          <p:cNvPr id="8" name="Footer Placeholder 6">
            <a:extLst>
              <a:ext uri="{FF2B5EF4-FFF2-40B4-BE49-F238E27FC236}">
                <a16:creationId xmlns:a16="http://schemas.microsoft.com/office/drawing/2014/main" id="{3882FFF4-68BB-440F-AD1B-B194D76FA529}"/>
              </a:ext>
            </a:extLst>
          </p:cNvPr>
          <p:cNvSpPr>
            <a:spLocks noGrp="1"/>
          </p:cNvSpPr>
          <p:nvPr>
            <p:ph type="ftr" sz="quarter" idx="16"/>
          </p:nvPr>
        </p:nvSpPr>
        <p:spPr>
          <a:xfrm>
            <a:off x="9324107" y="6555758"/>
            <a:ext cx="2223686" cy="219456"/>
          </a:xfrm>
        </p:spPr>
        <p:txBody>
          <a:bodyPr/>
          <a:lstStyle/>
          <a:p>
            <a:r>
              <a:rPr lang="en-US"/>
              <a:t>© 2021 Capgemini. All rights reserved.</a:t>
            </a:r>
          </a:p>
        </p:txBody>
      </p:sp>
      <p:sp>
        <p:nvSpPr>
          <p:cNvPr id="9" name="Slide Number Placeholder 8">
            <a:extLst>
              <a:ext uri="{FF2B5EF4-FFF2-40B4-BE49-F238E27FC236}">
                <a16:creationId xmlns:a16="http://schemas.microsoft.com/office/drawing/2014/main" id="{0FEA574E-F581-4B99-998C-25CB31CD5369}"/>
              </a:ext>
            </a:extLst>
          </p:cNvPr>
          <p:cNvSpPr>
            <a:spLocks noGrp="1"/>
          </p:cNvSpPr>
          <p:nvPr>
            <p:ph type="sldNum" sz="quarter" idx="17"/>
          </p:nvPr>
        </p:nvSpPr>
        <p:spPr>
          <a:xfrm>
            <a:off x="11784013" y="6555758"/>
            <a:ext cx="123754" cy="215444"/>
          </a:xfrm>
        </p:spPr>
        <p:txBody>
          <a:bodyPr/>
          <a:lstStyle/>
          <a:p>
            <a:fld id="{DD205EFF-948D-4AF6-B54C-65639188FB5F}" type="slidenum">
              <a:rPr lang="en-US" smtClean="0"/>
              <a:pPr/>
              <a:t>‹#›</a:t>
            </a:fld>
            <a:endParaRPr lang="en-US"/>
          </a:p>
        </p:txBody>
      </p:sp>
    </p:spTree>
    <p:extLst>
      <p:ext uri="{BB962C8B-B14F-4D97-AF65-F5344CB8AC3E}">
        <p14:creationId xmlns:p14="http://schemas.microsoft.com/office/powerpoint/2010/main" val="1848622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chemeClr val="bg1"/>
                </a:solidFill>
                <a:latin typeface="Arial"/>
                <a:cs typeface="Arial"/>
              </a:defRPr>
            </a:lvl1pPr>
          </a:lstStyle>
          <a:p>
            <a:pPr marL="12700">
              <a:lnSpc>
                <a:spcPts val="1315"/>
              </a:lnSpc>
            </a:pPr>
            <a:r>
              <a:rPr spc="-20"/>
              <a:t>Zinnov </a:t>
            </a:r>
            <a:r>
              <a:rPr spc="-25"/>
              <a:t>Proprietary</a:t>
            </a:r>
            <a:r>
              <a:rPr spc="-20"/>
              <a:t> Confidential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11/30/2022</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a:cs typeface="Arial"/>
              </a:defRPr>
            </a:lvl1pPr>
          </a:lstStyle>
          <a:p>
            <a:pPr marL="38100">
              <a:lnSpc>
                <a:spcPct val="100000"/>
              </a:lnSpc>
              <a:spcBef>
                <a:spcPts val="5"/>
              </a:spcBef>
            </a:pPr>
            <a:fld id="{81D60167-4931-47E6-BA6A-407CBD079E47}" type="slidenum">
              <a:rPr dirty="0"/>
              <a:t>‹#›</a:t>
            </a:fld>
            <a:endParaRPr/>
          </a:p>
        </p:txBody>
      </p:sp>
    </p:spTree>
    <p:extLst>
      <p:ext uri="{BB962C8B-B14F-4D97-AF65-F5344CB8AC3E}">
        <p14:creationId xmlns:p14="http://schemas.microsoft.com/office/powerpoint/2010/main" val="24507326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812" y="1447201"/>
            <a:ext cx="11379201" cy="502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006B5C2B-B0BF-4136-9EC7-0E7F54D1D26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92455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812" y="1899138"/>
            <a:ext cx="11379201" cy="4570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Espace réservé du texte 4"/>
          <p:cNvSpPr>
            <a:spLocks noGrp="1"/>
          </p:cNvSpPr>
          <p:nvPr>
            <p:ph type="body" sz="quarter" idx="11" hasCustomPrompt="1"/>
          </p:nvPr>
        </p:nvSpPr>
        <p:spPr>
          <a:xfrm>
            <a:off x="404813" y="1327150"/>
            <a:ext cx="11379200" cy="457688"/>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624700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8130"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a:extLst>
              <a:ext uri="{FF2B5EF4-FFF2-40B4-BE49-F238E27FC236}">
                <a16:creationId xmlns:a16="http://schemas.microsoft.com/office/drawing/2014/main" id="{57F0C9DF-D1FA-45A1-91F6-147FDC3E7341}"/>
              </a:ext>
            </a:extLst>
          </p:cNvPr>
          <p:cNvSpPr>
            <a:spLocks noGrp="1"/>
          </p:cNvSpPr>
          <p:nvPr>
            <p:ph type="title"/>
          </p:nvPr>
        </p:nvSpPr>
        <p:spPr/>
        <p:txBody>
          <a:bodyPr/>
          <a:lstStyle>
            <a:lvl1pPr>
              <a:defRPr sz="2400"/>
            </a:lvl1pPr>
          </a:lstStyle>
          <a:p>
            <a:r>
              <a:rPr lang="en-US"/>
              <a:t>Click to edit Master title style</a:t>
            </a:r>
            <a:endParaRPr lang="de-DE"/>
          </a:p>
        </p:txBody>
      </p:sp>
    </p:spTree>
    <p:extLst>
      <p:ext uri="{BB962C8B-B14F-4D97-AF65-F5344CB8AC3E}">
        <p14:creationId xmlns:p14="http://schemas.microsoft.com/office/powerpoint/2010/main" val="9941159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re seul">
    <p:bg>
      <p:bgPr>
        <a:solidFill>
          <a:schemeClr val="accent4"/>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9154"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Espace réservé du texte 9">
            <a:extLst>
              <a:ext uri="{FF2B5EF4-FFF2-40B4-BE49-F238E27FC236}">
                <a16:creationId xmlns:a16="http://schemas.microsoft.com/office/drawing/2014/main" id="{0850DA69-657E-41C3-B340-B16C354CA1D0}"/>
              </a:ext>
            </a:extLst>
          </p:cNvPr>
          <p:cNvSpPr>
            <a:spLocks noGrp="1"/>
          </p:cNvSpPr>
          <p:nvPr>
            <p:ph type="body" sz="quarter" idx="10"/>
          </p:nvPr>
        </p:nvSpPr>
        <p:spPr>
          <a:xfrm>
            <a:off x="404813" y="1447800"/>
            <a:ext cx="11406187" cy="4951413"/>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accent5"/>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5E6BB52B-0C5D-4023-89D5-282E9A52022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de-DE"/>
          </a:p>
        </p:txBody>
      </p:sp>
    </p:spTree>
    <p:extLst>
      <p:ext uri="{BB962C8B-B14F-4D97-AF65-F5344CB8AC3E}">
        <p14:creationId xmlns:p14="http://schemas.microsoft.com/office/powerpoint/2010/main" val="229504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picture blue Pik">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B335D29-1EFC-4491-AD11-74BC952F53E5}"/>
              </a:ext>
            </a:extLst>
          </p:cNvPr>
          <p:cNvSpPr>
            <a:spLocks noGrp="1"/>
          </p:cNvSpPr>
          <p:nvPr>
            <p:ph type="pic" sz="quarter" idx="13" hasCustomPrompt="1"/>
          </p:nvPr>
        </p:nvSpPr>
        <p:spPr>
          <a:xfrm>
            <a:off x="0" y="0"/>
            <a:ext cx="12192000" cy="6858000"/>
          </a:xfrm>
          <a:custGeom>
            <a:avLst/>
            <a:gdLst>
              <a:gd name="connsiteX0" fmla="*/ 11785528 w 12192000"/>
              <a:gd name="connsiteY0" fmla="*/ 202927 h 6858000"/>
              <a:gd name="connsiteX1" fmla="*/ 11561144 w 12192000"/>
              <a:gd name="connsiteY1" fmla="*/ 434840 h 6858000"/>
              <a:gd name="connsiteX2" fmla="*/ 11638872 w 12192000"/>
              <a:gd name="connsiteY2" fmla="*/ 549328 h 6858000"/>
              <a:gd name="connsiteX3" fmla="*/ 11718066 w 12192000"/>
              <a:gd name="connsiteY3" fmla="*/ 550796 h 6858000"/>
              <a:gd name="connsiteX4" fmla="*/ 11750147 w 12192000"/>
              <a:gd name="connsiteY4" fmla="*/ 534834 h 6858000"/>
              <a:gd name="connsiteX5" fmla="*/ 11776529 w 12192000"/>
              <a:gd name="connsiteY5" fmla="*/ 511343 h 6858000"/>
              <a:gd name="connsiteX6" fmla="*/ 11769485 w 12192000"/>
              <a:gd name="connsiteY6" fmla="*/ 534267 h 6858000"/>
              <a:gd name="connsiteX7" fmla="*/ 11704684 w 12192000"/>
              <a:gd name="connsiteY7" fmla="*/ 577228 h 6858000"/>
              <a:gd name="connsiteX8" fmla="*/ 11758983 w 12192000"/>
              <a:gd name="connsiteY8" fmla="*/ 591915 h 6858000"/>
              <a:gd name="connsiteX9" fmla="*/ 11888125 w 12192000"/>
              <a:gd name="connsiteY9" fmla="*/ 549322 h 6858000"/>
              <a:gd name="connsiteX10" fmla="*/ 11823554 w 12192000"/>
              <a:gd name="connsiteY10" fmla="*/ 492041 h 6858000"/>
              <a:gd name="connsiteX11" fmla="*/ 11888125 w 12192000"/>
              <a:gd name="connsiteY11" fmla="*/ 522885 h 6858000"/>
              <a:gd name="connsiteX12" fmla="*/ 11973357 w 12192000"/>
              <a:gd name="connsiteY12" fmla="*/ 465260 h 6858000"/>
              <a:gd name="connsiteX13" fmla="*/ 11980572 w 12192000"/>
              <a:gd name="connsiteY13" fmla="*/ 428927 h 6858000"/>
              <a:gd name="connsiteX14" fmla="*/ 11980580 w 12192000"/>
              <a:gd name="connsiteY14" fmla="*/ 428969 h 6858000"/>
              <a:gd name="connsiteX15" fmla="*/ 11980580 w 12192000"/>
              <a:gd name="connsiteY15" fmla="*/ 428886 h 6858000"/>
              <a:gd name="connsiteX16" fmla="*/ 11980580 w 12192000"/>
              <a:gd name="connsiteY16" fmla="*/ 426033 h 6858000"/>
              <a:gd name="connsiteX17" fmla="*/ 11908719 w 12192000"/>
              <a:gd name="connsiteY17" fmla="*/ 277785 h 6858000"/>
              <a:gd name="connsiteX18" fmla="*/ 11795794 w 12192000"/>
              <a:gd name="connsiteY18" fmla="*/ 207330 h 6858000"/>
              <a:gd name="connsiteX19" fmla="*/ 11785528 w 12192000"/>
              <a:gd name="connsiteY19" fmla="*/ 202927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0 w 121920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858000">
                <a:moveTo>
                  <a:pt x="11785528" y="202927"/>
                </a:moveTo>
                <a:cubicBezTo>
                  <a:pt x="11735665" y="263107"/>
                  <a:pt x="11561144" y="308609"/>
                  <a:pt x="11561144" y="434840"/>
                </a:cubicBezTo>
                <a:cubicBezTo>
                  <a:pt x="11561144" y="484745"/>
                  <a:pt x="11591942" y="531715"/>
                  <a:pt x="11638872" y="549328"/>
                </a:cubicBezTo>
                <a:cubicBezTo>
                  <a:pt x="11665270" y="559603"/>
                  <a:pt x="11691668" y="559603"/>
                  <a:pt x="11718066" y="550796"/>
                </a:cubicBezTo>
                <a:cubicBezTo>
                  <a:pt x="11729799" y="547127"/>
                  <a:pt x="11740431" y="541622"/>
                  <a:pt x="11750147" y="534834"/>
                </a:cubicBezTo>
                <a:lnTo>
                  <a:pt x="11776529" y="511343"/>
                </a:lnTo>
                <a:lnTo>
                  <a:pt x="11769485" y="534267"/>
                </a:lnTo>
                <a:cubicBezTo>
                  <a:pt x="11757790" y="556023"/>
                  <a:pt x="11733301" y="572822"/>
                  <a:pt x="11704684" y="577228"/>
                </a:cubicBezTo>
                <a:cubicBezTo>
                  <a:pt x="11713489" y="586040"/>
                  <a:pt x="11734035" y="591915"/>
                  <a:pt x="11758983" y="591915"/>
                </a:cubicBezTo>
                <a:cubicBezTo>
                  <a:pt x="11804476" y="591915"/>
                  <a:pt x="11860242" y="578696"/>
                  <a:pt x="11888125" y="549322"/>
                </a:cubicBezTo>
                <a:cubicBezTo>
                  <a:pt x="11849970" y="550790"/>
                  <a:pt x="11825022" y="525822"/>
                  <a:pt x="11823554" y="492041"/>
                </a:cubicBezTo>
                <a:cubicBezTo>
                  <a:pt x="11841164" y="514072"/>
                  <a:pt x="11863177" y="522885"/>
                  <a:pt x="11888125" y="522885"/>
                </a:cubicBezTo>
                <a:cubicBezTo>
                  <a:pt x="11926648" y="522885"/>
                  <a:pt x="11959392" y="498926"/>
                  <a:pt x="11973357" y="465260"/>
                </a:cubicBezTo>
                <a:lnTo>
                  <a:pt x="11980572" y="428927"/>
                </a:lnTo>
                <a:lnTo>
                  <a:pt x="11980580" y="428969"/>
                </a:lnTo>
                <a:lnTo>
                  <a:pt x="11980580" y="428886"/>
                </a:lnTo>
                <a:lnTo>
                  <a:pt x="11980580" y="426033"/>
                </a:lnTo>
                <a:cubicBezTo>
                  <a:pt x="11980580" y="367321"/>
                  <a:pt x="11951249" y="317416"/>
                  <a:pt x="11908719" y="277785"/>
                </a:cubicBezTo>
                <a:cubicBezTo>
                  <a:pt x="11876454" y="246961"/>
                  <a:pt x="11836857" y="224944"/>
                  <a:pt x="11795794" y="207330"/>
                </a:cubicBezTo>
                <a:cubicBezTo>
                  <a:pt x="11792860" y="205863"/>
                  <a:pt x="11789927" y="204395"/>
                  <a:pt x="11785528" y="202927"/>
                </a:cubicBezTo>
                <a:close/>
                <a:moveTo>
                  <a:pt x="0" y="0"/>
                </a:moveTo>
                <a:lnTo>
                  <a:pt x="12192000" y="0"/>
                </a:lnTo>
                <a:lnTo>
                  <a:pt x="12192000" y="6858000"/>
                </a:lnTo>
                <a:lnTo>
                  <a:pt x="0" y="6858000"/>
                </a:lnTo>
                <a:close/>
              </a:path>
            </a:pathLst>
          </a:custGeom>
          <a:solidFill>
            <a:schemeClr val="bg2"/>
          </a:solidFill>
        </p:spPr>
        <p:txBody>
          <a:bodyPr wrap="square">
            <a:noAutofit/>
          </a:bodyPr>
          <a:lstStyle>
            <a:lvl1pPr>
              <a:defRPr>
                <a:solidFill>
                  <a:schemeClr val="bg2">
                    <a:lumMod val="50000"/>
                  </a:schemeClr>
                </a:solidFill>
              </a:defRPr>
            </a:lvl1pPr>
          </a:lstStyle>
          <a:p>
            <a:r>
              <a:rPr lang="de-DE"/>
              <a:t>Insert Picture and send </a:t>
            </a:r>
            <a:r>
              <a:rPr lang="de-DE" err="1"/>
              <a:t>to</a:t>
            </a:r>
            <a:r>
              <a:rPr lang="de-DE"/>
              <a:t> back</a:t>
            </a:r>
          </a:p>
        </p:txBody>
      </p:sp>
    </p:spTree>
    <p:extLst>
      <p:ext uri="{BB962C8B-B14F-4D97-AF65-F5344CB8AC3E}">
        <p14:creationId xmlns:p14="http://schemas.microsoft.com/office/powerpoint/2010/main" val="22713412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Final Slide 1">
    <p:bg>
      <p:bgPr>
        <a:solidFill>
          <a:srgbClr val="272936"/>
        </a:solidFill>
        <a:effectLst/>
      </p:bgPr>
    </p:bg>
    <p:spTree>
      <p:nvGrpSpPr>
        <p:cNvPr id="1" name=""/>
        <p:cNvGrpSpPr/>
        <p:nvPr/>
      </p:nvGrpSpPr>
      <p:grpSpPr>
        <a:xfrm>
          <a:off x="0" y="0"/>
          <a:ext cx="0" cy="0"/>
          <a:chOff x="0" y="0"/>
          <a:chExt cx="0" cy="0"/>
        </a:xfrm>
      </p:grpSpPr>
      <p:pic>
        <p:nvPicPr>
          <p:cNvPr id="17" name="Picture 2" descr="D:\My Work\Template\Icons\Social Media\LinkedIN.png">
            <a:hlinkClick r:id="rId2"/>
          </p:cNvPr>
          <p:cNvPicPr>
            <a:picLocks noChangeAspect="1" noChangeArrowheads="1"/>
          </p:cNvPicPr>
          <p:nvPr/>
        </p:nvPicPr>
        <p:blipFill>
          <a:blip r:embed="rId3" cstate="print"/>
          <a:srcRect/>
          <a:stretch>
            <a:fillRect/>
          </a:stretch>
        </p:blipFill>
        <p:spPr bwMode="auto">
          <a:xfrm>
            <a:off x="810097" y="4968013"/>
            <a:ext cx="333195" cy="333195"/>
          </a:xfrm>
          <a:prstGeom prst="rect">
            <a:avLst/>
          </a:prstGeom>
          <a:noFill/>
        </p:spPr>
      </p:pic>
      <p:pic>
        <p:nvPicPr>
          <p:cNvPr id="18" name="Picture 4" descr="D:\My Work\Template\Icons\Social Media\SlideShare.png">
            <a:hlinkClick r:id="rId4"/>
          </p:cNvPr>
          <p:cNvPicPr>
            <a:picLocks noChangeAspect="1" noChangeArrowheads="1"/>
          </p:cNvPicPr>
          <p:nvPr/>
        </p:nvPicPr>
        <p:blipFill>
          <a:blip r:embed="rId5" cstate="print"/>
          <a:srcRect/>
          <a:stretch>
            <a:fillRect/>
          </a:stretch>
        </p:blipFill>
        <p:spPr bwMode="auto">
          <a:xfrm>
            <a:off x="1193474" y="4968013"/>
            <a:ext cx="333195" cy="333195"/>
          </a:xfrm>
          <a:prstGeom prst="rect">
            <a:avLst/>
          </a:prstGeom>
          <a:noFill/>
        </p:spPr>
      </p:pic>
      <p:pic>
        <p:nvPicPr>
          <p:cNvPr id="19" name="Picture 5" descr="D:\My Work\Template\Icons\Social Media\Twitter.png">
            <a:hlinkClick r:id="rId6"/>
          </p:cNvPr>
          <p:cNvPicPr>
            <a:picLocks noChangeAspect="1" noChangeArrowheads="1"/>
          </p:cNvPicPr>
          <p:nvPr/>
        </p:nvPicPr>
        <p:blipFill>
          <a:blip r:embed="rId7" cstate="print"/>
          <a:srcRect/>
          <a:stretch>
            <a:fillRect/>
          </a:stretch>
        </p:blipFill>
        <p:spPr bwMode="auto">
          <a:xfrm>
            <a:off x="1576851" y="4968013"/>
            <a:ext cx="333195" cy="333195"/>
          </a:xfrm>
          <a:prstGeom prst="rect">
            <a:avLst/>
          </a:prstGeom>
          <a:noFill/>
        </p:spPr>
      </p:pic>
      <p:pic>
        <p:nvPicPr>
          <p:cNvPr id="20" name="Picture 6" descr="D:\My Work\Template\Icons\Social Media\YouTube.png">
            <a:hlinkClick r:id="rId8"/>
          </p:cNvPr>
          <p:cNvPicPr>
            <a:picLocks noChangeAspect="1" noChangeArrowheads="1"/>
          </p:cNvPicPr>
          <p:nvPr/>
        </p:nvPicPr>
        <p:blipFill>
          <a:blip r:embed="rId9" cstate="print"/>
          <a:srcRect/>
          <a:stretch>
            <a:fillRect/>
          </a:stretch>
        </p:blipFill>
        <p:spPr bwMode="auto">
          <a:xfrm>
            <a:off x="1960227" y="4968013"/>
            <a:ext cx="333195" cy="333195"/>
          </a:xfrm>
          <a:prstGeom prst="rect">
            <a:avLst/>
          </a:prstGeom>
          <a:noFill/>
        </p:spPr>
      </p:pic>
      <p:pic>
        <p:nvPicPr>
          <p:cNvPr id="21" name="Picture 7" descr="D:\My Work\Template\Icons\Social Media\Facebook.png">
            <a:hlinkClick r:id="rId10"/>
          </p:cNvPr>
          <p:cNvPicPr>
            <a:picLocks noChangeAspect="1" noChangeArrowheads="1"/>
          </p:cNvPicPr>
          <p:nvPr/>
        </p:nvPicPr>
        <p:blipFill>
          <a:blip r:embed="rId11" cstate="print"/>
          <a:srcRect/>
          <a:stretch>
            <a:fillRect/>
          </a:stretch>
        </p:blipFill>
        <p:spPr bwMode="auto">
          <a:xfrm>
            <a:off x="426720" y="4968013"/>
            <a:ext cx="333195" cy="333195"/>
          </a:xfrm>
          <a:prstGeom prst="rect">
            <a:avLst/>
          </a:prstGeom>
          <a:noFill/>
        </p:spPr>
      </p:pic>
      <p:sp>
        <p:nvSpPr>
          <p:cNvPr id="23" name="Rectangle 22"/>
          <p:cNvSpPr/>
          <p:nvPr/>
        </p:nvSpPr>
        <p:spPr>
          <a:xfrm>
            <a:off x="426720" y="5810190"/>
            <a:ext cx="3293016" cy="400110"/>
          </a:xfrm>
          <a:prstGeom prst="rect">
            <a:avLst/>
          </a:prstGeom>
        </p:spPr>
        <p:txBody>
          <a:bodyPr wrap="square" lIns="0" tIns="0" rIns="0" bIns="0" anchor="b" anchorCtr="0">
            <a:spAutoFit/>
          </a:bodyPr>
          <a:lstStyle/>
          <a:p>
            <a:pPr>
              <a:spcAft>
                <a:spcPts val="600"/>
              </a:spcAft>
            </a:pPr>
            <a:r>
              <a:rPr lang="en-IN" sz="700" noProof="0">
                <a:solidFill>
                  <a:schemeClr val="bg1"/>
                </a:solidFill>
                <a:latin typeface="Ubuntu" panose="020B0504030602030204" pitchFamily="34" charset="0"/>
                <a:cs typeface="Arial"/>
              </a:rPr>
              <a:t>This presentation contains information that may be privileged or confidential and is the property of the Capgemini Group.</a:t>
            </a:r>
          </a:p>
          <a:p>
            <a:pPr>
              <a:spcAft>
                <a:spcPts val="600"/>
              </a:spcAft>
            </a:pPr>
            <a:r>
              <a:rPr lang="en-IN" sz="700" noProof="0">
                <a:solidFill>
                  <a:schemeClr val="bg1"/>
                </a:solidFill>
                <a:latin typeface="Ubuntu" panose="020B0504030602030204" pitchFamily="34" charset="0"/>
                <a:cs typeface="Arial"/>
              </a:rPr>
              <a:t>Copyright © 2022 Capgemini. All rights reserved.</a:t>
            </a:r>
          </a:p>
        </p:txBody>
      </p:sp>
      <p:pic>
        <p:nvPicPr>
          <p:cNvPr id="28" name="Image 27">
            <a:extLst>
              <a:ext uri="{FF2B5EF4-FFF2-40B4-BE49-F238E27FC236}">
                <a16:creationId xmlns:a16="http://schemas.microsoft.com/office/drawing/2014/main" id="{CFD4BD67-7A96-4F02-AD8B-7157189FD65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808368" flipV="1">
            <a:off x="3661091" y="-1184328"/>
            <a:ext cx="10604299" cy="7497656"/>
          </a:xfrm>
          <a:prstGeom prst="rect">
            <a:avLst/>
          </a:prstGeom>
        </p:spPr>
      </p:pic>
      <p:sp>
        <p:nvSpPr>
          <p:cNvPr id="14" name="Rectangle 13"/>
          <p:cNvSpPr/>
          <p:nvPr/>
        </p:nvSpPr>
        <p:spPr>
          <a:xfrm>
            <a:off x="6536185" y="3318394"/>
            <a:ext cx="4638213" cy="1493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just"/>
            <a:r>
              <a:rPr lang="en-IN" sz="900">
                <a:solidFill>
                  <a:schemeClr val="bg1"/>
                </a:solidFill>
                <a:effectLst/>
                <a:latin typeface="Ubuntu" panose="020B0504030602030204" pitchFamily="34" charset="0"/>
              </a:rPr>
              <a:t>Capgemini is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over 325,000 team members more than 50 countries. With its strong 55-year heritage and deep industry expertise, Capgemini is trusted by its clients to address the entire breadth of their business needs, from strategy and design to operations, fueled by the fast evolving and innovative world of cloud, data, AI, connectivity, software, digital engineering and platforms. The Group reported in 2021 global revenues of €18 billion.</a:t>
            </a:r>
          </a:p>
        </p:txBody>
      </p:sp>
      <p:sp>
        <p:nvSpPr>
          <p:cNvPr id="15" name="Rectangle 14"/>
          <p:cNvSpPr/>
          <p:nvPr/>
        </p:nvSpPr>
        <p:spPr>
          <a:xfrm>
            <a:off x="6536184" y="2939130"/>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a:solidFill>
                  <a:schemeClr val="bg1"/>
                </a:solidFill>
                <a:latin typeface="Ubuntu" panose="020B0504030602030204" pitchFamily="34" charset="0"/>
              </a:rPr>
              <a:t>About Capgemini</a:t>
            </a:r>
          </a:p>
        </p:txBody>
      </p:sp>
      <p:sp>
        <p:nvSpPr>
          <p:cNvPr id="16" name="Rectangle 15"/>
          <p:cNvSpPr/>
          <p:nvPr/>
        </p:nvSpPr>
        <p:spPr>
          <a:xfrm>
            <a:off x="6536184" y="4893914"/>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a:solidFill>
                  <a:schemeClr val="bg1"/>
                </a:solidFill>
                <a:effectLst/>
                <a:latin typeface="Ubuntu" panose="020B0504030602030204" pitchFamily="34" charset="0"/>
              </a:rPr>
              <a:t>Get the Future You Want </a:t>
            </a:r>
            <a:r>
              <a:rPr lang="en-US" sz="900">
                <a:solidFill>
                  <a:schemeClr val="bg1"/>
                </a:solidFill>
                <a:effectLst/>
                <a:latin typeface="Ubuntu" panose="020B0504030602030204" pitchFamily="34" charset="0"/>
              </a:rPr>
              <a:t>|</a:t>
            </a:r>
            <a:r>
              <a:rPr lang="en-GB" sz="900">
                <a:solidFill>
                  <a:schemeClr val="bg1"/>
                </a:solidFill>
                <a:effectLst/>
                <a:latin typeface="Ubuntu" panose="020B0504030602030204" pitchFamily="34" charset="0"/>
              </a:rPr>
              <a:t> </a:t>
            </a:r>
            <a:r>
              <a:rPr lang="en-US" sz="1050">
                <a:solidFill>
                  <a:schemeClr val="accent2"/>
                </a:solidFill>
                <a:latin typeface="Ubuntu" panose="020B0504030602030204" pitchFamily="34" charset="0"/>
              </a:rPr>
              <a:t>www.capgemini.com</a:t>
            </a:r>
          </a:p>
        </p:txBody>
      </p:sp>
      <p:pic>
        <p:nvPicPr>
          <p:cNvPr id="13" name="Image 12" descr="Une image contenant texte&#10;&#10;Description générée automatiquement">
            <a:extLst>
              <a:ext uri="{FF2B5EF4-FFF2-40B4-BE49-F238E27FC236}">
                <a16:creationId xmlns:a16="http://schemas.microsoft.com/office/drawing/2014/main" id="{A0C8CF1B-496A-4A5B-A698-8344534684E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669" y="622130"/>
            <a:ext cx="3024000" cy="1226177"/>
          </a:xfrm>
          <a:prstGeom prst="rect">
            <a:avLst/>
          </a:prstGeom>
        </p:spPr>
      </p:pic>
    </p:spTree>
    <p:extLst>
      <p:ext uri="{BB962C8B-B14F-4D97-AF65-F5344CB8AC3E}">
        <p14:creationId xmlns:p14="http://schemas.microsoft.com/office/powerpoint/2010/main" val="3235288454"/>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Only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F0C9DF-D1FA-45A1-91F6-147FDC3E734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427123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accent4"/>
        </a:solidFill>
        <a:effectLst/>
      </p:bgPr>
    </p:bg>
    <p:spTree>
      <p:nvGrpSpPr>
        <p:cNvPr id="1" name=""/>
        <p:cNvGrpSpPr/>
        <p:nvPr/>
      </p:nvGrpSpPr>
      <p:grpSpPr>
        <a:xfrm>
          <a:off x="0" y="0"/>
          <a:ext cx="0" cy="0"/>
          <a:chOff x="0" y="0"/>
          <a:chExt cx="0" cy="0"/>
        </a:xfrm>
      </p:grpSpPr>
      <p:sp>
        <p:nvSpPr>
          <p:cNvPr id="15" name="Graphic 13">
            <a:extLst>
              <a:ext uri="{FF2B5EF4-FFF2-40B4-BE49-F238E27FC236}">
                <a16:creationId xmlns:a16="http://schemas.microsoft.com/office/drawing/2014/main" id="{5D1B5F70-39A3-4E01-8EEB-A624F6527260}"/>
              </a:ext>
            </a:extLst>
          </p:cNvPr>
          <p:cNvSpPr>
            <a:spLocks noChangeAspect="1"/>
          </p:cNvSpPr>
          <p:nvPr/>
        </p:nvSpPr>
        <p:spPr>
          <a:xfrm>
            <a:off x="263352" y="908720"/>
            <a:ext cx="10199251" cy="6192688"/>
          </a:xfrm>
          <a:custGeom>
            <a:avLst/>
            <a:gdLst>
              <a:gd name="connsiteX0" fmla="*/ 36195 w 8117205"/>
              <a:gd name="connsiteY0" fmla="*/ 4710199 h 4710198"/>
              <a:gd name="connsiteX1" fmla="*/ 0 w 8117205"/>
              <a:gd name="connsiteY1" fmla="*/ 4697817 h 4710198"/>
              <a:gd name="connsiteX2" fmla="*/ 538163 w 8117205"/>
              <a:gd name="connsiteY2" fmla="*/ 3739602 h 4710198"/>
              <a:gd name="connsiteX3" fmla="*/ 1340168 w 8117205"/>
              <a:gd name="connsiteY3" fmla="*/ 2915689 h 4710198"/>
              <a:gd name="connsiteX4" fmla="*/ 2613660 w 8117205"/>
              <a:gd name="connsiteY4" fmla="*/ 2190837 h 4710198"/>
              <a:gd name="connsiteX5" fmla="*/ 2621280 w 8117205"/>
              <a:gd name="connsiteY5" fmla="*/ 2187979 h 4710198"/>
              <a:gd name="connsiteX6" fmla="*/ 2628900 w 8117205"/>
              <a:gd name="connsiteY6" fmla="*/ 2191789 h 4710198"/>
              <a:gd name="connsiteX7" fmla="*/ 4513898 w 8117205"/>
              <a:gd name="connsiteY7" fmla="*/ 2830917 h 4710198"/>
              <a:gd name="connsiteX8" fmla="*/ 5841683 w 8117205"/>
              <a:gd name="connsiteY8" fmla="*/ 2599459 h 4710198"/>
              <a:gd name="connsiteX9" fmla="*/ 6102668 w 8117205"/>
              <a:gd name="connsiteY9" fmla="*/ 1288819 h 4710198"/>
              <a:gd name="connsiteX10" fmla="*/ 6256020 w 8117205"/>
              <a:gd name="connsiteY10" fmla="*/ 204874 h 4710198"/>
              <a:gd name="connsiteX11" fmla="*/ 7391400 w 8117205"/>
              <a:gd name="connsiteY11" fmla="*/ 43901 h 4710198"/>
              <a:gd name="connsiteX12" fmla="*/ 8117205 w 8117205"/>
              <a:gd name="connsiteY12" fmla="*/ 242021 h 4710198"/>
              <a:gd name="connsiteX13" fmla="*/ 8102918 w 8117205"/>
              <a:gd name="connsiteY13" fmla="*/ 277264 h 4710198"/>
              <a:gd name="connsiteX14" fmla="*/ 7384733 w 8117205"/>
              <a:gd name="connsiteY14" fmla="*/ 82001 h 4710198"/>
              <a:gd name="connsiteX15" fmla="*/ 6281738 w 8117205"/>
              <a:gd name="connsiteY15" fmla="*/ 233449 h 4710198"/>
              <a:gd name="connsiteX16" fmla="*/ 6139815 w 8117205"/>
              <a:gd name="connsiteY16" fmla="*/ 1279294 h 4710198"/>
              <a:gd name="connsiteX17" fmla="*/ 6187440 w 8117205"/>
              <a:gd name="connsiteY17" fmla="*/ 2101302 h 4710198"/>
              <a:gd name="connsiteX18" fmla="*/ 5866448 w 8117205"/>
              <a:gd name="connsiteY18" fmla="*/ 2629939 h 4710198"/>
              <a:gd name="connsiteX19" fmla="*/ 4510088 w 8117205"/>
              <a:gd name="connsiteY19" fmla="*/ 2869969 h 4710198"/>
              <a:gd name="connsiteX20" fmla="*/ 2620328 w 8117205"/>
              <a:gd name="connsiteY20" fmla="*/ 2230842 h 4710198"/>
              <a:gd name="connsiteX21" fmla="*/ 568643 w 8117205"/>
              <a:gd name="connsiteY21" fmla="*/ 3763414 h 4710198"/>
              <a:gd name="connsiteX22" fmla="*/ 36195 w 8117205"/>
              <a:gd name="connsiteY22" fmla="*/ 4710199 h 4710198"/>
              <a:gd name="connsiteX0" fmla="*/ 36195 w 8117205"/>
              <a:gd name="connsiteY0" fmla="*/ 4710199 h 4710199"/>
              <a:gd name="connsiteX1" fmla="*/ 0 w 8117205"/>
              <a:gd name="connsiteY1" fmla="*/ 4697817 h 4710199"/>
              <a:gd name="connsiteX2" fmla="*/ 538163 w 8117205"/>
              <a:gd name="connsiteY2" fmla="*/ 3739602 h 4710199"/>
              <a:gd name="connsiteX3" fmla="*/ 1340168 w 8117205"/>
              <a:gd name="connsiteY3" fmla="*/ 2915689 h 4710199"/>
              <a:gd name="connsiteX4" fmla="*/ 2613660 w 8117205"/>
              <a:gd name="connsiteY4" fmla="*/ 2190837 h 4710199"/>
              <a:gd name="connsiteX5" fmla="*/ 2621280 w 8117205"/>
              <a:gd name="connsiteY5" fmla="*/ 2187979 h 4710199"/>
              <a:gd name="connsiteX6" fmla="*/ 2628900 w 8117205"/>
              <a:gd name="connsiteY6" fmla="*/ 2191789 h 4710199"/>
              <a:gd name="connsiteX7" fmla="*/ 4513898 w 8117205"/>
              <a:gd name="connsiteY7" fmla="*/ 2830917 h 4710199"/>
              <a:gd name="connsiteX8" fmla="*/ 5841683 w 8117205"/>
              <a:gd name="connsiteY8" fmla="*/ 2599459 h 4710199"/>
              <a:gd name="connsiteX9" fmla="*/ 6102668 w 8117205"/>
              <a:gd name="connsiteY9" fmla="*/ 1288819 h 4710199"/>
              <a:gd name="connsiteX10" fmla="*/ 6256020 w 8117205"/>
              <a:gd name="connsiteY10" fmla="*/ 204874 h 4710199"/>
              <a:gd name="connsiteX11" fmla="*/ 7391400 w 8117205"/>
              <a:gd name="connsiteY11" fmla="*/ 43901 h 4710199"/>
              <a:gd name="connsiteX12" fmla="*/ 8117205 w 8117205"/>
              <a:gd name="connsiteY12" fmla="*/ 242021 h 4710199"/>
              <a:gd name="connsiteX13" fmla="*/ 7384733 w 8117205"/>
              <a:gd name="connsiteY13" fmla="*/ 82001 h 4710199"/>
              <a:gd name="connsiteX14" fmla="*/ 6281738 w 8117205"/>
              <a:gd name="connsiteY14" fmla="*/ 233449 h 4710199"/>
              <a:gd name="connsiteX15" fmla="*/ 6139815 w 8117205"/>
              <a:gd name="connsiteY15" fmla="*/ 1279294 h 4710199"/>
              <a:gd name="connsiteX16" fmla="*/ 6187440 w 8117205"/>
              <a:gd name="connsiteY16" fmla="*/ 2101302 h 4710199"/>
              <a:gd name="connsiteX17" fmla="*/ 5866448 w 8117205"/>
              <a:gd name="connsiteY17" fmla="*/ 2629939 h 4710199"/>
              <a:gd name="connsiteX18" fmla="*/ 4510088 w 8117205"/>
              <a:gd name="connsiteY18" fmla="*/ 2869969 h 4710199"/>
              <a:gd name="connsiteX19" fmla="*/ 2620328 w 8117205"/>
              <a:gd name="connsiteY19" fmla="*/ 2230842 h 4710199"/>
              <a:gd name="connsiteX20" fmla="*/ 568643 w 8117205"/>
              <a:gd name="connsiteY20" fmla="*/ 3763414 h 4710199"/>
              <a:gd name="connsiteX21" fmla="*/ 36195 w 8117205"/>
              <a:gd name="connsiteY21" fmla="*/ 4710199 h 4710199"/>
              <a:gd name="connsiteX0" fmla="*/ 36195 w 7528033"/>
              <a:gd name="connsiteY0" fmla="*/ 4673434 h 4673434"/>
              <a:gd name="connsiteX1" fmla="*/ 0 w 7528033"/>
              <a:gd name="connsiteY1" fmla="*/ 4661052 h 4673434"/>
              <a:gd name="connsiteX2" fmla="*/ 538163 w 7528033"/>
              <a:gd name="connsiteY2" fmla="*/ 3702837 h 4673434"/>
              <a:gd name="connsiteX3" fmla="*/ 1340168 w 7528033"/>
              <a:gd name="connsiteY3" fmla="*/ 2878924 h 4673434"/>
              <a:gd name="connsiteX4" fmla="*/ 2613660 w 7528033"/>
              <a:gd name="connsiteY4" fmla="*/ 2154072 h 4673434"/>
              <a:gd name="connsiteX5" fmla="*/ 2621280 w 7528033"/>
              <a:gd name="connsiteY5" fmla="*/ 2151214 h 4673434"/>
              <a:gd name="connsiteX6" fmla="*/ 2628900 w 7528033"/>
              <a:gd name="connsiteY6" fmla="*/ 2155024 h 4673434"/>
              <a:gd name="connsiteX7" fmla="*/ 4513898 w 7528033"/>
              <a:gd name="connsiteY7" fmla="*/ 2794152 h 4673434"/>
              <a:gd name="connsiteX8" fmla="*/ 5841683 w 7528033"/>
              <a:gd name="connsiteY8" fmla="*/ 2562694 h 4673434"/>
              <a:gd name="connsiteX9" fmla="*/ 6102668 w 7528033"/>
              <a:gd name="connsiteY9" fmla="*/ 1252054 h 4673434"/>
              <a:gd name="connsiteX10" fmla="*/ 6256020 w 7528033"/>
              <a:gd name="connsiteY10" fmla="*/ 168109 h 4673434"/>
              <a:gd name="connsiteX11" fmla="*/ 7391400 w 7528033"/>
              <a:gd name="connsiteY11" fmla="*/ 7136 h 4673434"/>
              <a:gd name="connsiteX12" fmla="*/ 7384733 w 7528033"/>
              <a:gd name="connsiteY12" fmla="*/ 45236 h 4673434"/>
              <a:gd name="connsiteX13" fmla="*/ 6281738 w 7528033"/>
              <a:gd name="connsiteY13" fmla="*/ 196684 h 4673434"/>
              <a:gd name="connsiteX14" fmla="*/ 6139815 w 7528033"/>
              <a:gd name="connsiteY14" fmla="*/ 1242529 h 4673434"/>
              <a:gd name="connsiteX15" fmla="*/ 6187440 w 7528033"/>
              <a:gd name="connsiteY15" fmla="*/ 2064537 h 4673434"/>
              <a:gd name="connsiteX16" fmla="*/ 5866448 w 7528033"/>
              <a:gd name="connsiteY16" fmla="*/ 2593174 h 4673434"/>
              <a:gd name="connsiteX17" fmla="*/ 4510088 w 7528033"/>
              <a:gd name="connsiteY17" fmla="*/ 2833204 h 4673434"/>
              <a:gd name="connsiteX18" fmla="*/ 2620328 w 7528033"/>
              <a:gd name="connsiteY18" fmla="*/ 2194077 h 4673434"/>
              <a:gd name="connsiteX19" fmla="*/ 568643 w 7528033"/>
              <a:gd name="connsiteY19" fmla="*/ 3726649 h 4673434"/>
              <a:gd name="connsiteX20" fmla="*/ 36195 w 7528033"/>
              <a:gd name="connsiteY20" fmla="*/ 4673434 h 46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8033" h="4673434">
                <a:moveTo>
                  <a:pt x="36195" y="4673434"/>
                </a:moveTo>
                <a:lnTo>
                  <a:pt x="0" y="4661052"/>
                </a:lnTo>
                <a:cubicBezTo>
                  <a:pt x="953" y="4656289"/>
                  <a:pt x="145733" y="4224807"/>
                  <a:pt x="538163" y="3702837"/>
                </a:cubicBezTo>
                <a:cubicBezTo>
                  <a:pt x="768668" y="3396132"/>
                  <a:pt x="1038225" y="3118954"/>
                  <a:pt x="1340168" y="2878924"/>
                </a:cubicBezTo>
                <a:cubicBezTo>
                  <a:pt x="1717358" y="2577934"/>
                  <a:pt x="2145983" y="2334094"/>
                  <a:pt x="2613660" y="2154072"/>
                </a:cubicBezTo>
                <a:lnTo>
                  <a:pt x="2621280" y="2151214"/>
                </a:lnTo>
                <a:lnTo>
                  <a:pt x="2628900" y="2155024"/>
                </a:lnTo>
                <a:cubicBezTo>
                  <a:pt x="3289935" y="2497924"/>
                  <a:pt x="3941445" y="2718904"/>
                  <a:pt x="4513898" y="2794152"/>
                </a:cubicBezTo>
                <a:cubicBezTo>
                  <a:pt x="5095875" y="2871304"/>
                  <a:pt x="5554980" y="2790341"/>
                  <a:pt x="5841683" y="2562694"/>
                </a:cubicBezTo>
                <a:cubicBezTo>
                  <a:pt x="6168390" y="2302662"/>
                  <a:pt x="6257925" y="1849271"/>
                  <a:pt x="6102668" y="1252054"/>
                </a:cubicBezTo>
                <a:cubicBezTo>
                  <a:pt x="5969318" y="741514"/>
                  <a:pt x="6020753" y="376706"/>
                  <a:pt x="6256020" y="168109"/>
                </a:cubicBezTo>
                <a:cubicBezTo>
                  <a:pt x="6480810" y="-31916"/>
                  <a:pt x="7203281" y="27615"/>
                  <a:pt x="7391400" y="7136"/>
                </a:cubicBezTo>
                <a:cubicBezTo>
                  <a:pt x="7579519" y="-13343"/>
                  <a:pt x="7569677" y="13645"/>
                  <a:pt x="7384733" y="45236"/>
                </a:cubicBezTo>
                <a:cubicBezTo>
                  <a:pt x="7199789" y="76827"/>
                  <a:pt x="6550343" y="-41441"/>
                  <a:pt x="6281738" y="196684"/>
                </a:cubicBezTo>
                <a:cubicBezTo>
                  <a:pt x="6058853" y="394804"/>
                  <a:pt x="6011228" y="747229"/>
                  <a:pt x="6139815" y="1242529"/>
                </a:cubicBezTo>
                <a:cubicBezTo>
                  <a:pt x="6221730" y="1557806"/>
                  <a:pt x="6237923" y="1834031"/>
                  <a:pt x="6187440" y="2064537"/>
                </a:cubicBezTo>
                <a:cubicBezTo>
                  <a:pt x="6138863" y="2283612"/>
                  <a:pt x="6031230" y="2460777"/>
                  <a:pt x="5866448" y="2593174"/>
                </a:cubicBezTo>
                <a:cubicBezTo>
                  <a:pt x="5572125" y="2828441"/>
                  <a:pt x="5102543" y="2911309"/>
                  <a:pt x="4510088" y="2833204"/>
                </a:cubicBezTo>
                <a:cubicBezTo>
                  <a:pt x="3935730" y="2757004"/>
                  <a:pt x="3282315" y="2536024"/>
                  <a:pt x="2620328" y="2194077"/>
                </a:cubicBezTo>
                <a:cubicBezTo>
                  <a:pt x="1574483" y="2598889"/>
                  <a:pt x="927735" y="3251352"/>
                  <a:pt x="568643" y="3726649"/>
                </a:cubicBezTo>
                <a:cubicBezTo>
                  <a:pt x="180023" y="4242904"/>
                  <a:pt x="37148" y="4668672"/>
                  <a:pt x="36195" y="4673434"/>
                </a:cubicBezTo>
                <a:close/>
              </a:path>
            </a:pathLst>
          </a:custGeom>
          <a:gradFill>
            <a:gsLst>
              <a:gs pos="99000">
                <a:schemeClr val="accent2">
                  <a:alpha val="0"/>
                </a:schemeClr>
              </a:gs>
              <a:gs pos="32000">
                <a:srgbClr val="12ABDB">
                  <a:alpha val="17000"/>
                </a:srgbClr>
              </a:gs>
              <a:gs pos="17000">
                <a:schemeClr val="accent2">
                  <a:alpha val="0"/>
                </a:schemeClr>
              </a:gs>
              <a:gs pos="49000">
                <a:srgbClr val="12ABDB"/>
              </a:gs>
              <a:gs pos="70000">
                <a:schemeClr val="accent2"/>
              </a:gs>
            </a:gsLst>
            <a:lin ang="16200000" scaled="0"/>
          </a:gradFill>
          <a:ln w="9525" cap="flat">
            <a:noFill/>
            <a:prstDash val="solid"/>
            <a:miter/>
          </a:ln>
        </p:spPr>
        <p:txBody>
          <a:bodyPr rtlCol="0" anchor="ctr"/>
          <a:lstStyle/>
          <a:p>
            <a:endParaRPr lang="de-DE"/>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242574"/>
            <a:ext cx="11379200" cy="307777"/>
          </a:xfrm>
        </p:spPr>
        <p:txBody>
          <a:bodyPr wrap="square" lIns="36000" tIns="0" rIns="36000">
            <a:sp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339007"/>
            <a:ext cx="11386134" cy="2031325"/>
          </a:xfrm>
        </p:spPr>
        <p:txBody>
          <a:bodyPr wrap="square" lIns="36000" rIns="36000" bIns="0" anchor="b" anchorCtr="0">
            <a:spAutoFit/>
          </a:bodyPr>
          <a:lstStyle>
            <a:lvl1pPr algn="l">
              <a:lnSpc>
                <a:spcPct val="100000"/>
              </a:lnSpc>
              <a:defRPr sz="6600" b="1" baseline="0">
                <a:solidFill>
                  <a:schemeClr val="bg1"/>
                </a:solidFill>
                <a:latin typeface="Ubuntu" panose="020B0504030602030204" pitchFamily="34" charset="0"/>
              </a:defRPr>
            </a:lvl1pPr>
          </a:lstStyle>
          <a:p>
            <a:r>
              <a:rPr lang="en-US"/>
              <a:t>Click to edit Master title style</a:t>
            </a:r>
            <a:endParaRPr lang="en-GB"/>
          </a:p>
        </p:txBody>
      </p:sp>
      <p:pic>
        <p:nvPicPr>
          <p:cNvPr id="6" name="Image 5" descr="Une image contenant texte&#10;&#10;Description générée automatiquement">
            <a:extLst>
              <a:ext uri="{FF2B5EF4-FFF2-40B4-BE49-F238E27FC236}">
                <a16:creationId xmlns:a16="http://schemas.microsoft.com/office/drawing/2014/main" id="{B290AA58-6524-4A50-851C-8EA6E75AA5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5116" y="260648"/>
            <a:ext cx="3024000" cy="1226177"/>
          </a:xfrm>
          <a:prstGeom prst="rect">
            <a:avLst/>
          </a:prstGeom>
        </p:spPr>
      </p:pic>
      <p:grpSp>
        <p:nvGrpSpPr>
          <p:cNvPr id="7" name="Groupe 4095">
            <a:extLst>
              <a:ext uri="{FF2B5EF4-FFF2-40B4-BE49-F238E27FC236}">
                <a16:creationId xmlns:a16="http://schemas.microsoft.com/office/drawing/2014/main" id="{4ADC82C4-641D-4930-B946-DC8978F5F98C}"/>
              </a:ext>
            </a:extLst>
          </p:cNvPr>
          <p:cNvGrpSpPr/>
          <p:nvPr userDrawn="1"/>
        </p:nvGrpSpPr>
        <p:grpSpPr>
          <a:xfrm>
            <a:off x="12639310" y="3727355"/>
            <a:ext cx="1462993" cy="2058800"/>
            <a:chOff x="12432704" y="1992581"/>
            <a:chExt cx="1462993" cy="2058800"/>
          </a:xfrm>
        </p:grpSpPr>
        <p:sp>
          <p:nvSpPr>
            <p:cNvPr id="30" name="Forme libre : forme 40">
              <a:extLst>
                <a:ext uri="{FF2B5EF4-FFF2-40B4-BE49-F238E27FC236}">
                  <a16:creationId xmlns:a16="http://schemas.microsoft.com/office/drawing/2014/main" id="{EC826880-5A3C-4E1C-81B2-A1CB9E331DC3}"/>
                </a:ext>
              </a:extLst>
            </p:cNvPr>
            <p:cNvSpPr/>
            <p:nvPr userDrawn="1"/>
          </p:nvSpPr>
          <p:spPr>
            <a:xfrm>
              <a:off x="12800391"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8E12"/>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142</a:t>
              </a:r>
            </a:p>
            <a:p>
              <a:pPr algn="ctr">
                <a:lnSpc>
                  <a:spcPct val="90000"/>
                </a:lnSpc>
                <a:spcAft>
                  <a:spcPts val="0"/>
                </a:spcAft>
              </a:pPr>
              <a:r>
                <a:rPr lang="en-US" sz="700">
                  <a:latin typeface="Ubuntu" panose="020B0504030602030204" pitchFamily="34" charset="0"/>
                </a:rPr>
                <a:t>18</a:t>
              </a:r>
            </a:p>
          </p:txBody>
        </p:sp>
        <p:sp>
          <p:nvSpPr>
            <p:cNvPr id="31" name="Forme libre : forme 41">
              <a:extLst>
                <a:ext uri="{FF2B5EF4-FFF2-40B4-BE49-F238E27FC236}">
                  <a16:creationId xmlns:a16="http://schemas.microsoft.com/office/drawing/2014/main" id="{44796AC3-FBF9-498C-9326-20ACFCF63EE6}"/>
                </a:ext>
              </a:extLst>
            </p:cNvPr>
            <p:cNvSpPr/>
            <p:nvPr userDrawn="1"/>
          </p:nvSpPr>
          <p:spPr>
            <a:xfrm>
              <a:off x="12800391"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9C29"/>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156</a:t>
              </a:r>
            </a:p>
            <a:p>
              <a:pPr algn="ctr">
                <a:lnSpc>
                  <a:spcPct val="90000"/>
                </a:lnSpc>
                <a:spcAft>
                  <a:spcPts val="0"/>
                </a:spcAft>
              </a:pPr>
              <a:r>
                <a:rPr lang="en-US" sz="700">
                  <a:latin typeface="Ubuntu" panose="020B0504030602030204" pitchFamily="34" charset="0"/>
                </a:rPr>
                <a:t>41</a:t>
              </a:r>
            </a:p>
          </p:txBody>
        </p:sp>
        <p:sp>
          <p:nvSpPr>
            <p:cNvPr id="32" name="Forme libre : forme 42">
              <a:extLst>
                <a:ext uri="{FF2B5EF4-FFF2-40B4-BE49-F238E27FC236}">
                  <a16:creationId xmlns:a16="http://schemas.microsoft.com/office/drawing/2014/main" id="{2D1DB5D7-2017-4A8F-80D6-C8641C9CE84C}"/>
                </a:ext>
              </a:extLst>
            </p:cNvPr>
            <p:cNvSpPr/>
            <p:nvPr userDrawn="1"/>
          </p:nvSpPr>
          <p:spPr>
            <a:xfrm>
              <a:off x="12800391"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B24A"/>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178</a:t>
              </a:r>
            </a:p>
            <a:p>
              <a:pPr algn="ctr">
                <a:lnSpc>
                  <a:spcPct val="90000"/>
                </a:lnSpc>
                <a:spcAft>
                  <a:spcPts val="0"/>
                </a:spcAft>
              </a:pPr>
              <a:r>
                <a:rPr lang="en-US" sz="700">
                  <a:latin typeface="Ubuntu" panose="020B0504030602030204" pitchFamily="34" charset="0"/>
                </a:rPr>
                <a:t>74</a:t>
              </a:r>
            </a:p>
          </p:txBody>
        </p:sp>
        <p:sp>
          <p:nvSpPr>
            <p:cNvPr id="33" name="Forme libre : forme 43">
              <a:extLst>
                <a:ext uri="{FF2B5EF4-FFF2-40B4-BE49-F238E27FC236}">
                  <a16:creationId xmlns:a16="http://schemas.microsoft.com/office/drawing/2014/main" id="{92191BDF-6BAB-45F9-9FA1-89C34179FD61}"/>
                </a:ext>
              </a:extLst>
            </p:cNvPr>
            <p:cNvSpPr/>
            <p:nvPr userDrawn="1"/>
          </p:nvSpPr>
          <p:spPr>
            <a:xfrm>
              <a:off x="12800391"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068"/>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208</a:t>
              </a:r>
            </a:p>
            <a:p>
              <a:pPr algn="ctr">
                <a:lnSpc>
                  <a:spcPct val="90000"/>
                </a:lnSpc>
                <a:spcAft>
                  <a:spcPts val="0"/>
                </a:spcAft>
              </a:pPr>
              <a:r>
                <a:rPr lang="en-US" sz="700">
                  <a:latin typeface="Ubuntu" panose="020B0504030602030204" pitchFamily="34" charset="0"/>
                </a:rPr>
                <a:t>104</a:t>
              </a:r>
            </a:p>
          </p:txBody>
        </p:sp>
        <p:sp>
          <p:nvSpPr>
            <p:cNvPr id="34" name="Forme libre : forme 44">
              <a:extLst>
                <a:ext uri="{FF2B5EF4-FFF2-40B4-BE49-F238E27FC236}">
                  <a16:creationId xmlns:a16="http://schemas.microsoft.com/office/drawing/2014/main" id="{EF971F25-4035-43BA-BC8C-22E9B837A713}"/>
                </a:ext>
              </a:extLst>
            </p:cNvPr>
            <p:cNvSpPr/>
            <p:nvPr userDrawn="1"/>
          </p:nvSpPr>
          <p:spPr>
            <a:xfrm>
              <a:off x="12800391"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A8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218</a:t>
              </a:r>
            </a:p>
            <a:p>
              <a:pPr algn="ctr">
                <a:lnSpc>
                  <a:spcPct val="90000"/>
                </a:lnSpc>
                <a:spcAft>
                  <a:spcPts val="0"/>
                </a:spcAft>
              </a:pPr>
              <a:r>
                <a:rPr lang="en-US" sz="700">
                  <a:latin typeface="Ubuntu" panose="020B0504030602030204" pitchFamily="34" charset="0"/>
                </a:rPr>
                <a:t>128</a:t>
              </a:r>
            </a:p>
          </p:txBody>
        </p:sp>
        <p:sp>
          <p:nvSpPr>
            <p:cNvPr id="35" name="Forme libre : forme 45">
              <a:extLst>
                <a:ext uri="{FF2B5EF4-FFF2-40B4-BE49-F238E27FC236}">
                  <a16:creationId xmlns:a16="http://schemas.microsoft.com/office/drawing/2014/main" id="{F5691FCB-A410-4C6B-963D-15CCFA8EB678}"/>
                </a:ext>
              </a:extLst>
            </p:cNvPr>
            <p:cNvSpPr/>
            <p:nvPr userDrawn="1"/>
          </p:nvSpPr>
          <p:spPr>
            <a:xfrm>
              <a:off x="13168875"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42142E"/>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66</a:t>
              </a:r>
            </a:p>
            <a:p>
              <a:pPr algn="ctr">
                <a:lnSpc>
                  <a:spcPct val="90000"/>
                </a:lnSpc>
                <a:spcAft>
                  <a:spcPts val="0"/>
                </a:spcAft>
              </a:pPr>
              <a:r>
                <a:rPr lang="en-US" sz="700">
                  <a:solidFill>
                    <a:schemeClr val="bg1"/>
                  </a:solidFill>
                  <a:latin typeface="Ubuntu" panose="020B0504030602030204" pitchFamily="34" charset="0"/>
                </a:rPr>
                <a:t>20</a:t>
              </a:r>
            </a:p>
            <a:p>
              <a:pPr algn="ctr">
                <a:lnSpc>
                  <a:spcPct val="90000"/>
                </a:lnSpc>
                <a:spcAft>
                  <a:spcPts val="0"/>
                </a:spcAft>
              </a:pPr>
              <a:r>
                <a:rPr lang="en-US" sz="700">
                  <a:solidFill>
                    <a:schemeClr val="bg1"/>
                  </a:solidFill>
                  <a:latin typeface="Ubuntu" panose="020B0504030602030204" pitchFamily="34" charset="0"/>
                </a:rPr>
                <a:t>46</a:t>
              </a:r>
            </a:p>
          </p:txBody>
        </p:sp>
        <p:sp>
          <p:nvSpPr>
            <p:cNvPr id="36" name="Forme libre : forme 46">
              <a:extLst>
                <a:ext uri="{FF2B5EF4-FFF2-40B4-BE49-F238E27FC236}">
                  <a16:creationId xmlns:a16="http://schemas.microsoft.com/office/drawing/2014/main" id="{D0F79893-1FFE-4F7F-B020-867CE988C67E}"/>
                </a:ext>
              </a:extLst>
            </p:cNvPr>
            <p:cNvSpPr/>
            <p:nvPr userDrawn="1"/>
          </p:nvSpPr>
          <p:spPr>
            <a:xfrm>
              <a:off x="13168875"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90A42"/>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89</a:t>
              </a:r>
            </a:p>
            <a:p>
              <a:pPr algn="ctr">
                <a:lnSpc>
                  <a:spcPct val="90000"/>
                </a:lnSpc>
                <a:spcAft>
                  <a:spcPts val="0"/>
                </a:spcAft>
              </a:pPr>
              <a:r>
                <a:rPr lang="en-US" sz="700">
                  <a:solidFill>
                    <a:schemeClr val="bg1"/>
                  </a:solidFill>
                  <a:latin typeface="Ubuntu" panose="020B0504030602030204" pitchFamily="34" charset="0"/>
                </a:rPr>
                <a:t>10</a:t>
              </a:r>
            </a:p>
            <a:p>
              <a:pPr algn="ctr">
                <a:lnSpc>
                  <a:spcPct val="90000"/>
                </a:lnSpc>
                <a:spcAft>
                  <a:spcPts val="0"/>
                </a:spcAft>
              </a:pPr>
              <a:r>
                <a:rPr lang="en-US" sz="700">
                  <a:solidFill>
                    <a:schemeClr val="bg1"/>
                  </a:solidFill>
                  <a:latin typeface="Ubuntu" panose="020B0504030602030204" pitchFamily="34" charset="0"/>
                </a:rPr>
                <a:t>66</a:t>
              </a:r>
            </a:p>
          </p:txBody>
        </p:sp>
        <p:sp>
          <p:nvSpPr>
            <p:cNvPr id="37" name="Forme libre : forme 47">
              <a:extLst>
                <a:ext uri="{FF2B5EF4-FFF2-40B4-BE49-F238E27FC236}">
                  <a16:creationId xmlns:a16="http://schemas.microsoft.com/office/drawing/2014/main" id="{4BC28B06-4332-436B-9E8F-27299D73CB0F}"/>
                </a:ext>
              </a:extLst>
            </p:cNvPr>
            <p:cNvSpPr/>
            <p:nvPr userDrawn="1"/>
          </p:nvSpPr>
          <p:spPr>
            <a:xfrm>
              <a:off x="13168875"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750D5C"/>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117</a:t>
              </a:r>
            </a:p>
            <a:p>
              <a:pPr algn="ctr">
                <a:lnSpc>
                  <a:spcPct val="90000"/>
                </a:lnSpc>
                <a:spcAft>
                  <a:spcPts val="0"/>
                </a:spcAft>
              </a:pPr>
              <a:r>
                <a:rPr lang="en-US" sz="700">
                  <a:solidFill>
                    <a:schemeClr val="bg1"/>
                  </a:solidFill>
                  <a:latin typeface="Ubuntu" panose="020B0504030602030204" pitchFamily="34" charset="0"/>
                </a:rPr>
                <a:t>13</a:t>
              </a:r>
            </a:p>
            <a:p>
              <a:pPr algn="ctr">
                <a:lnSpc>
                  <a:spcPct val="90000"/>
                </a:lnSpc>
                <a:spcAft>
                  <a:spcPts val="0"/>
                </a:spcAft>
              </a:pPr>
              <a:r>
                <a:rPr lang="en-US" sz="700">
                  <a:solidFill>
                    <a:schemeClr val="bg1"/>
                  </a:solidFill>
                  <a:latin typeface="Ubuntu" panose="020B0504030602030204" pitchFamily="34" charset="0"/>
                </a:rPr>
                <a:t>92</a:t>
              </a:r>
            </a:p>
          </p:txBody>
        </p:sp>
        <p:sp>
          <p:nvSpPr>
            <p:cNvPr id="38" name="Forme libre : forme 48">
              <a:extLst>
                <a:ext uri="{FF2B5EF4-FFF2-40B4-BE49-F238E27FC236}">
                  <a16:creationId xmlns:a16="http://schemas.microsoft.com/office/drawing/2014/main" id="{90419B70-8C46-4DE8-9DD4-F2A6106ED6F5}"/>
                </a:ext>
              </a:extLst>
            </p:cNvPr>
            <p:cNvSpPr/>
            <p:nvPr userDrawn="1"/>
          </p:nvSpPr>
          <p:spPr>
            <a:xfrm>
              <a:off x="13168875"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02B73"/>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128</a:t>
              </a:r>
            </a:p>
            <a:p>
              <a:pPr algn="ctr">
                <a:lnSpc>
                  <a:spcPct val="90000"/>
                </a:lnSpc>
                <a:spcAft>
                  <a:spcPts val="0"/>
                </a:spcAft>
              </a:pPr>
              <a:r>
                <a:rPr lang="en-US" sz="700">
                  <a:solidFill>
                    <a:schemeClr val="bg1"/>
                  </a:solidFill>
                  <a:latin typeface="Ubuntu" panose="020B0504030602030204" pitchFamily="34" charset="0"/>
                </a:rPr>
                <a:t>43</a:t>
              </a:r>
            </a:p>
            <a:p>
              <a:pPr algn="ctr">
                <a:lnSpc>
                  <a:spcPct val="90000"/>
                </a:lnSpc>
                <a:spcAft>
                  <a:spcPts val="0"/>
                </a:spcAft>
              </a:pPr>
              <a:r>
                <a:rPr lang="en-US" sz="700">
                  <a:solidFill>
                    <a:schemeClr val="bg1"/>
                  </a:solidFill>
                  <a:latin typeface="Ubuntu" panose="020B0504030602030204" pitchFamily="34" charset="0"/>
                </a:rPr>
                <a:t>115</a:t>
              </a:r>
            </a:p>
          </p:txBody>
        </p:sp>
        <p:sp>
          <p:nvSpPr>
            <p:cNvPr id="39" name="Forme libre : forme 49">
              <a:extLst>
                <a:ext uri="{FF2B5EF4-FFF2-40B4-BE49-F238E27FC236}">
                  <a16:creationId xmlns:a16="http://schemas.microsoft.com/office/drawing/2014/main" id="{0A0CFFBA-E8FE-434D-9D74-BB9F352B4723}"/>
                </a:ext>
              </a:extLst>
            </p:cNvPr>
            <p:cNvSpPr/>
            <p:nvPr userDrawn="1"/>
          </p:nvSpPr>
          <p:spPr>
            <a:xfrm>
              <a:off x="13168875"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9E478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158</a:t>
              </a:r>
            </a:p>
            <a:p>
              <a:pPr algn="ctr">
                <a:lnSpc>
                  <a:spcPct val="90000"/>
                </a:lnSpc>
                <a:spcAft>
                  <a:spcPts val="0"/>
                </a:spcAft>
              </a:pPr>
              <a:r>
                <a:rPr lang="en-US" sz="700">
                  <a:solidFill>
                    <a:schemeClr val="bg1"/>
                  </a:solidFill>
                  <a:latin typeface="Ubuntu" panose="020B0504030602030204" pitchFamily="34" charset="0"/>
                </a:rPr>
                <a:t>71</a:t>
              </a:r>
            </a:p>
            <a:p>
              <a:pPr algn="ctr">
                <a:lnSpc>
                  <a:spcPct val="90000"/>
                </a:lnSpc>
                <a:spcAft>
                  <a:spcPts val="0"/>
                </a:spcAft>
              </a:pPr>
              <a:r>
                <a:rPr lang="en-US" sz="700">
                  <a:solidFill>
                    <a:schemeClr val="bg1"/>
                  </a:solidFill>
                  <a:latin typeface="Ubuntu" panose="020B0504030602030204" pitchFamily="34" charset="0"/>
                </a:rPr>
                <a:t>128</a:t>
              </a:r>
            </a:p>
          </p:txBody>
        </p:sp>
        <p:sp>
          <p:nvSpPr>
            <p:cNvPr id="40" name="Forme libre : forme 50">
              <a:extLst>
                <a:ext uri="{FF2B5EF4-FFF2-40B4-BE49-F238E27FC236}">
                  <a16:creationId xmlns:a16="http://schemas.microsoft.com/office/drawing/2014/main" id="{D041A42A-2FF1-4516-85CE-87051937629F}"/>
                </a:ext>
              </a:extLst>
            </p:cNvPr>
            <p:cNvSpPr/>
            <p:nvPr userDrawn="1"/>
          </p:nvSpPr>
          <p:spPr>
            <a:xfrm>
              <a:off x="13535697"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6001A"/>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166</a:t>
              </a:r>
            </a:p>
            <a:p>
              <a:pPr algn="ctr">
                <a:lnSpc>
                  <a:spcPct val="90000"/>
                </a:lnSpc>
                <a:spcAft>
                  <a:spcPts val="0"/>
                </a:spcAft>
              </a:pPr>
              <a:r>
                <a:rPr lang="en-US" sz="700">
                  <a:solidFill>
                    <a:schemeClr val="bg1"/>
                  </a:solidFill>
                  <a:latin typeface="Ubuntu" panose="020B0504030602030204" pitchFamily="34" charset="0"/>
                </a:rPr>
                <a:t>0</a:t>
              </a:r>
            </a:p>
            <a:p>
              <a:pPr algn="ctr">
                <a:lnSpc>
                  <a:spcPct val="90000"/>
                </a:lnSpc>
                <a:spcAft>
                  <a:spcPts val="0"/>
                </a:spcAft>
              </a:pPr>
              <a:r>
                <a:rPr lang="en-US" sz="700">
                  <a:solidFill>
                    <a:schemeClr val="bg1"/>
                  </a:solidFill>
                  <a:latin typeface="Ubuntu" panose="020B0504030602030204" pitchFamily="34" charset="0"/>
                </a:rPr>
                <a:t>26</a:t>
              </a:r>
            </a:p>
          </p:txBody>
        </p:sp>
        <p:sp>
          <p:nvSpPr>
            <p:cNvPr id="41" name="Forme libre : forme 51">
              <a:extLst>
                <a:ext uri="{FF2B5EF4-FFF2-40B4-BE49-F238E27FC236}">
                  <a16:creationId xmlns:a16="http://schemas.microsoft.com/office/drawing/2014/main" id="{02084D3E-01E3-4506-9076-881D83455262}"/>
                </a:ext>
              </a:extLst>
            </p:cNvPr>
            <p:cNvSpPr/>
            <p:nvPr userDrawn="1"/>
          </p:nvSpPr>
          <p:spPr>
            <a:xfrm>
              <a:off x="13535697"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30021"/>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227</a:t>
              </a:r>
            </a:p>
            <a:p>
              <a:pPr algn="ctr">
                <a:lnSpc>
                  <a:spcPct val="90000"/>
                </a:lnSpc>
                <a:spcAft>
                  <a:spcPts val="0"/>
                </a:spcAft>
              </a:pPr>
              <a:r>
                <a:rPr lang="en-US" sz="700">
                  <a:solidFill>
                    <a:schemeClr val="bg1"/>
                  </a:solidFill>
                  <a:latin typeface="Ubuntu" panose="020B0504030602030204" pitchFamily="34" charset="0"/>
                </a:rPr>
                <a:t>03</a:t>
              </a:r>
            </a:p>
            <a:p>
              <a:pPr algn="ctr">
                <a:lnSpc>
                  <a:spcPct val="90000"/>
                </a:lnSpc>
                <a:spcAft>
                  <a:spcPts val="0"/>
                </a:spcAft>
              </a:pPr>
              <a:r>
                <a:rPr lang="en-US" sz="700">
                  <a:solidFill>
                    <a:schemeClr val="bg1"/>
                  </a:solidFill>
                  <a:latin typeface="Ubuntu" panose="020B0504030602030204" pitchFamily="34" charset="0"/>
                </a:rPr>
                <a:t>33</a:t>
              </a:r>
            </a:p>
          </p:txBody>
        </p:sp>
        <p:sp>
          <p:nvSpPr>
            <p:cNvPr id="42" name="Forme libre : forme 52">
              <a:extLst>
                <a:ext uri="{FF2B5EF4-FFF2-40B4-BE49-F238E27FC236}">
                  <a16:creationId xmlns:a16="http://schemas.microsoft.com/office/drawing/2014/main" id="{96939CDC-56D5-42B9-843A-231E1C541E5D}"/>
                </a:ext>
              </a:extLst>
            </p:cNvPr>
            <p:cNvSpPr/>
            <p:nvPr userDrawn="1"/>
          </p:nvSpPr>
          <p:spPr>
            <a:xfrm>
              <a:off x="13535697"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304D"/>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48</a:t>
              </a:r>
            </a:p>
            <a:p>
              <a:pPr algn="ctr">
                <a:lnSpc>
                  <a:spcPct val="90000"/>
                </a:lnSpc>
                <a:spcAft>
                  <a:spcPts val="0"/>
                </a:spcAft>
              </a:pPr>
              <a:r>
                <a:rPr lang="en-US" sz="700">
                  <a:latin typeface="Ubuntu" panose="020B0504030602030204" pitchFamily="34" charset="0"/>
                </a:rPr>
                <a:t>77</a:t>
              </a:r>
            </a:p>
          </p:txBody>
        </p:sp>
        <p:sp>
          <p:nvSpPr>
            <p:cNvPr id="43" name="Forme libre : forme 53">
              <a:extLst>
                <a:ext uri="{FF2B5EF4-FFF2-40B4-BE49-F238E27FC236}">
                  <a16:creationId xmlns:a16="http://schemas.microsoft.com/office/drawing/2014/main" id="{66B49780-B844-4D04-8283-E12AAC6933AF}"/>
                </a:ext>
              </a:extLst>
            </p:cNvPr>
            <p:cNvSpPr/>
            <p:nvPr userDrawn="1"/>
          </p:nvSpPr>
          <p:spPr>
            <a:xfrm>
              <a:off x="13535697"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455E"/>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69</a:t>
              </a:r>
            </a:p>
            <a:p>
              <a:pPr algn="ctr">
                <a:lnSpc>
                  <a:spcPct val="90000"/>
                </a:lnSpc>
                <a:spcAft>
                  <a:spcPts val="0"/>
                </a:spcAft>
              </a:pPr>
              <a:r>
                <a:rPr lang="en-US" sz="700">
                  <a:latin typeface="Ubuntu" panose="020B0504030602030204" pitchFamily="34" charset="0"/>
                </a:rPr>
                <a:t>94</a:t>
              </a:r>
            </a:p>
          </p:txBody>
        </p:sp>
        <p:sp>
          <p:nvSpPr>
            <p:cNvPr id="44" name="Forme libre : forme 54">
              <a:extLst>
                <a:ext uri="{FF2B5EF4-FFF2-40B4-BE49-F238E27FC236}">
                  <a16:creationId xmlns:a16="http://schemas.microsoft.com/office/drawing/2014/main" id="{FF82BEF1-5FD1-4558-9313-1606ABF3D69C}"/>
                </a:ext>
              </a:extLst>
            </p:cNvPr>
            <p:cNvSpPr/>
            <p:nvPr userDrawn="1"/>
          </p:nvSpPr>
          <p:spPr>
            <a:xfrm>
              <a:off x="13535697"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577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112</a:t>
              </a:r>
            </a:p>
          </p:txBody>
        </p:sp>
        <p:sp>
          <p:nvSpPr>
            <p:cNvPr id="45" name="Forme libre : forme 55">
              <a:extLst>
                <a:ext uri="{FF2B5EF4-FFF2-40B4-BE49-F238E27FC236}">
                  <a16:creationId xmlns:a16="http://schemas.microsoft.com/office/drawing/2014/main" id="{86AAEC8D-AC95-4215-80AB-61B5B47B8691}"/>
                </a:ext>
              </a:extLst>
            </p:cNvPr>
            <p:cNvSpPr/>
            <p:nvPr userDrawn="1"/>
          </p:nvSpPr>
          <p:spPr>
            <a:xfrm>
              <a:off x="12432704"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11B6F"/>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129</a:t>
              </a:r>
            </a:p>
            <a:p>
              <a:pPr algn="ctr">
                <a:lnSpc>
                  <a:spcPct val="90000"/>
                </a:lnSpc>
                <a:spcAft>
                  <a:spcPts val="0"/>
                </a:spcAft>
              </a:pPr>
              <a:r>
                <a:rPr lang="en-US" sz="700">
                  <a:solidFill>
                    <a:schemeClr val="bg1"/>
                  </a:solidFill>
                  <a:latin typeface="Ubuntu" panose="020B0504030602030204" pitchFamily="34" charset="0"/>
                </a:rPr>
                <a:t>27</a:t>
              </a:r>
            </a:p>
            <a:p>
              <a:pPr algn="ctr">
                <a:lnSpc>
                  <a:spcPct val="90000"/>
                </a:lnSpc>
                <a:spcAft>
                  <a:spcPts val="0"/>
                </a:spcAft>
              </a:pPr>
              <a:r>
                <a:rPr lang="en-US" sz="700">
                  <a:solidFill>
                    <a:schemeClr val="bg1"/>
                  </a:solidFill>
                  <a:latin typeface="Ubuntu" panose="020B0504030602030204" pitchFamily="34" charset="0"/>
                </a:rPr>
                <a:t>111</a:t>
              </a:r>
            </a:p>
          </p:txBody>
        </p:sp>
        <p:sp>
          <p:nvSpPr>
            <p:cNvPr id="46" name="Forme libre : forme 56">
              <a:extLst>
                <a:ext uri="{FF2B5EF4-FFF2-40B4-BE49-F238E27FC236}">
                  <a16:creationId xmlns:a16="http://schemas.microsoft.com/office/drawing/2014/main" id="{345AA905-3BBB-4015-9537-2162DD20DA02}"/>
                </a:ext>
              </a:extLst>
            </p:cNvPr>
            <p:cNvSpPr/>
            <p:nvPr userDrawn="1"/>
          </p:nvSpPr>
          <p:spPr>
            <a:xfrm>
              <a:off x="12432704"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1298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161</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47" name="Forme libre : forme 57">
              <a:extLst>
                <a:ext uri="{FF2B5EF4-FFF2-40B4-BE49-F238E27FC236}">
                  <a16:creationId xmlns:a16="http://schemas.microsoft.com/office/drawing/2014/main" id="{8E50898F-084D-45EC-9EDA-C64E62F50B6F}"/>
                </a:ext>
              </a:extLst>
            </p:cNvPr>
            <p:cNvSpPr/>
            <p:nvPr userDrawn="1"/>
          </p:nvSpPr>
          <p:spPr>
            <a:xfrm>
              <a:off x="12432704"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BA298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186</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48" name="Forme libre : forme 58">
              <a:extLst>
                <a:ext uri="{FF2B5EF4-FFF2-40B4-BE49-F238E27FC236}">
                  <a16:creationId xmlns:a16="http://schemas.microsoft.com/office/drawing/2014/main" id="{850EF37B-321C-4CAE-A8B1-66C0053A83E3}"/>
                </a:ext>
              </a:extLst>
            </p:cNvPr>
            <p:cNvSpPr/>
            <p:nvPr userDrawn="1"/>
          </p:nvSpPr>
          <p:spPr>
            <a:xfrm>
              <a:off x="12432704"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D13A8C"/>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209</a:t>
              </a:r>
            </a:p>
            <a:p>
              <a:pPr algn="ctr">
                <a:lnSpc>
                  <a:spcPct val="90000"/>
                </a:lnSpc>
                <a:spcAft>
                  <a:spcPts val="0"/>
                </a:spcAft>
              </a:pPr>
              <a:r>
                <a:rPr lang="en-US" sz="700">
                  <a:latin typeface="Ubuntu" panose="020B0504030602030204" pitchFamily="34" charset="0"/>
                </a:rPr>
                <a:t>58</a:t>
              </a:r>
            </a:p>
            <a:p>
              <a:pPr algn="ctr">
                <a:lnSpc>
                  <a:spcPct val="90000"/>
                </a:lnSpc>
                <a:spcAft>
                  <a:spcPts val="0"/>
                </a:spcAft>
              </a:pPr>
              <a:r>
                <a:rPr lang="en-US" sz="700">
                  <a:latin typeface="Ubuntu" panose="020B0504030602030204" pitchFamily="34" charset="0"/>
                </a:rPr>
                <a:t>140</a:t>
              </a:r>
            </a:p>
          </p:txBody>
        </p:sp>
        <p:sp>
          <p:nvSpPr>
            <p:cNvPr id="49" name="Forme libre : forme 59">
              <a:extLst>
                <a:ext uri="{FF2B5EF4-FFF2-40B4-BE49-F238E27FC236}">
                  <a16:creationId xmlns:a16="http://schemas.microsoft.com/office/drawing/2014/main" id="{49EEAAAC-C871-41A3-9B9B-6381B2FD4E28}"/>
                </a:ext>
              </a:extLst>
            </p:cNvPr>
            <p:cNvSpPr/>
            <p:nvPr userDrawn="1"/>
          </p:nvSpPr>
          <p:spPr>
            <a:xfrm>
              <a:off x="12432704" y="1993636"/>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557AD"/>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229</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173</a:t>
              </a:r>
            </a:p>
          </p:txBody>
        </p:sp>
      </p:grpSp>
      <p:grpSp>
        <p:nvGrpSpPr>
          <p:cNvPr id="8" name="Groupe 4096">
            <a:extLst>
              <a:ext uri="{FF2B5EF4-FFF2-40B4-BE49-F238E27FC236}">
                <a16:creationId xmlns:a16="http://schemas.microsoft.com/office/drawing/2014/main" id="{14207897-E387-4B97-A694-8751D86BCF12}"/>
              </a:ext>
            </a:extLst>
          </p:cNvPr>
          <p:cNvGrpSpPr/>
          <p:nvPr userDrawn="1"/>
        </p:nvGrpSpPr>
        <p:grpSpPr>
          <a:xfrm>
            <a:off x="12639310" y="1602788"/>
            <a:ext cx="1465123" cy="2058800"/>
            <a:chOff x="14041053" y="1992581"/>
            <a:chExt cx="1465123" cy="2058800"/>
          </a:xfrm>
        </p:grpSpPr>
        <p:sp>
          <p:nvSpPr>
            <p:cNvPr id="9" name="Forme libre : forme 65">
              <a:extLst>
                <a:ext uri="{FF2B5EF4-FFF2-40B4-BE49-F238E27FC236}">
                  <a16:creationId xmlns:a16="http://schemas.microsoft.com/office/drawing/2014/main" id="{94847038-3CB7-4111-AB03-FA1A594002AA}"/>
                </a:ext>
              </a:extLst>
            </p:cNvPr>
            <p:cNvSpPr/>
            <p:nvPr userDrawn="1"/>
          </p:nvSpPr>
          <p:spPr>
            <a:xfrm>
              <a:off x="14777224"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434A"/>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67</a:t>
              </a:r>
            </a:p>
            <a:p>
              <a:pPr algn="ctr">
                <a:lnSpc>
                  <a:spcPct val="90000"/>
                </a:lnSpc>
                <a:spcAft>
                  <a:spcPts val="0"/>
                </a:spcAft>
              </a:pPr>
              <a:r>
                <a:rPr lang="en-US" sz="700" b="0">
                  <a:solidFill>
                    <a:schemeClr val="bg1"/>
                  </a:solidFill>
                  <a:latin typeface="Ubuntu" panose="020B0504030602030204" pitchFamily="34" charset="0"/>
                </a:rPr>
                <a:t>74</a:t>
              </a:r>
            </a:p>
          </p:txBody>
        </p:sp>
        <p:sp>
          <p:nvSpPr>
            <p:cNvPr id="10" name="Forme libre : forme 66">
              <a:extLst>
                <a:ext uri="{FF2B5EF4-FFF2-40B4-BE49-F238E27FC236}">
                  <a16:creationId xmlns:a16="http://schemas.microsoft.com/office/drawing/2014/main" id="{1B50522B-BA67-4790-8697-3AC343D4ACB8}"/>
                </a:ext>
              </a:extLst>
            </p:cNvPr>
            <p:cNvSpPr/>
            <p:nvPr userDrawn="1"/>
          </p:nvSpPr>
          <p:spPr>
            <a:xfrm>
              <a:off x="14777224"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6A73"/>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106</a:t>
              </a:r>
            </a:p>
            <a:p>
              <a:pPr algn="ctr">
                <a:lnSpc>
                  <a:spcPct val="90000"/>
                </a:lnSpc>
                <a:spcAft>
                  <a:spcPts val="0"/>
                </a:spcAft>
              </a:pPr>
              <a:r>
                <a:rPr lang="en-US" sz="700" b="0">
                  <a:solidFill>
                    <a:schemeClr val="bg1"/>
                  </a:solidFill>
                  <a:latin typeface="Ubuntu" panose="020B0504030602030204" pitchFamily="34" charset="0"/>
                </a:rPr>
                <a:t>115</a:t>
              </a:r>
            </a:p>
          </p:txBody>
        </p:sp>
        <p:sp>
          <p:nvSpPr>
            <p:cNvPr id="11" name="Forme libre : forme 67">
              <a:extLst>
                <a:ext uri="{FF2B5EF4-FFF2-40B4-BE49-F238E27FC236}">
                  <a16:creationId xmlns:a16="http://schemas.microsoft.com/office/drawing/2014/main" id="{B90AA6F9-B8A6-4490-A465-CBEFAEA6DFCA}"/>
                </a:ext>
              </a:extLst>
            </p:cNvPr>
            <p:cNvSpPr/>
            <p:nvPr userDrawn="1"/>
          </p:nvSpPr>
          <p:spPr>
            <a:xfrm>
              <a:off x="14777224"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F878A"/>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135</a:t>
              </a:r>
            </a:p>
            <a:p>
              <a:pPr algn="ctr">
                <a:lnSpc>
                  <a:spcPct val="90000"/>
                </a:lnSpc>
                <a:spcAft>
                  <a:spcPts val="0"/>
                </a:spcAft>
              </a:pPr>
              <a:r>
                <a:rPr lang="en-US" sz="700" b="0">
                  <a:solidFill>
                    <a:schemeClr val="bg1"/>
                  </a:solidFill>
                  <a:latin typeface="Ubuntu" panose="020B0504030602030204" pitchFamily="34" charset="0"/>
                </a:rPr>
                <a:t>138</a:t>
              </a:r>
            </a:p>
          </p:txBody>
        </p:sp>
        <p:sp>
          <p:nvSpPr>
            <p:cNvPr id="12" name="Forme libre : forme 68">
              <a:extLst>
                <a:ext uri="{FF2B5EF4-FFF2-40B4-BE49-F238E27FC236}">
                  <a16:creationId xmlns:a16="http://schemas.microsoft.com/office/drawing/2014/main" id="{AEDB31E0-288F-492F-BC3E-94F3C3363294}"/>
                </a:ext>
              </a:extLst>
            </p:cNvPr>
            <p:cNvSpPr/>
            <p:nvPr userDrawn="1"/>
          </p:nvSpPr>
          <p:spPr>
            <a:xfrm>
              <a:off x="14777224"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B2A2"/>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178</a:t>
              </a:r>
            </a:p>
            <a:p>
              <a:pPr algn="ctr">
                <a:lnSpc>
                  <a:spcPct val="90000"/>
                </a:lnSpc>
                <a:spcAft>
                  <a:spcPts val="0"/>
                </a:spcAft>
              </a:pPr>
              <a:r>
                <a:rPr lang="en-US" sz="700" b="0">
                  <a:latin typeface="Ubuntu" panose="020B0504030602030204" pitchFamily="34" charset="0"/>
                </a:rPr>
                <a:t>162</a:t>
              </a:r>
            </a:p>
          </p:txBody>
        </p:sp>
        <p:sp>
          <p:nvSpPr>
            <p:cNvPr id="13" name="Forme libre : forme 69">
              <a:extLst>
                <a:ext uri="{FF2B5EF4-FFF2-40B4-BE49-F238E27FC236}">
                  <a16:creationId xmlns:a16="http://schemas.microsoft.com/office/drawing/2014/main" id="{8F775A35-2F34-403A-95F8-4058F1A09A02}"/>
                </a:ext>
              </a:extLst>
            </p:cNvPr>
            <p:cNvSpPr/>
            <p:nvPr userDrawn="1"/>
          </p:nvSpPr>
          <p:spPr>
            <a:xfrm>
              <a:off x="14777224"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0CB"/>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244</a:t>
              </a:r>
            </a:p>
            <a:p>
              <a:pPr algn="ctr">
                <a:lnSpc>
                  <a:spcPct val="90000"/>
                </a:lnSpc>
                <a:spcAft>
                  <a:spcPts val="0"/>
                </a:spcAft>
              </a:pPr>
              <a:r>
                <a:rPr lang="en-US" sz="700" b="0">
                  <a:latin typeface="Ubuntu" panose="020B0504030602030204" pitchFamily="34" charset="0"/>
                </a:rPr>
                <a:t>203</a:t>
              </a:r>
            </a:p>
          </p:txBody>
        </p:sp>
        <p:sp>
          <p:nvSpPr>
            <p:cNvPr id="14" name="Forme libre : forme 70">
              <a:extLst>
                <a:ext uri="{FF2B5EF4-FFF2-40B4-BE49-F238E27FC236}">
                  <a16:creationId xmlns:a16="http://schemas.microsoft.com/office/drawing/2014/main" id="{59DA3B5B-D788-45A0-A698-ABE05A9025B0}"/>
                </a:ext>
              </a:extLst>
            </p:cNvPr>
            <p:cNvSpPr/>
            <p:nvPr userDrawn="1"/>
          </p:nvSpPr>
          <p:spPr>
            <a:xfrm>
              <a:off x="14041053"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036"/>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54</a:t>
              </a:r>
            </a:p>
          </p:txBody>
        </p:sp>
        <p:sp>
          <p:nvSpPr>
            <p:cNvPr id="16" name="Forme libre : forme 71">
              <a:extLst>
                <a:ext uri="{FF2B5EF4-FFF2-40B4-BE49-F238E27FC236}">
                  <a16:creationId xmlns:a16="http://schemas.microsoft.com/office/drawing/2014/main" id="{B988192C-3701-4200-ADA5-936C0610D953}"/>
                </a:ext>
              </a:extLst>
            </p:cNvPr>
            <p:cNvSpPr/>
            <p:nvPr userDrawn="1"/>
          </p:nvSpPr>
          <p:spPr>
            <a:xfrm>
              <a:off x="14041053"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C3D"/>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140</a:t>
              </a:r>
            </a:p>
            <a:p>
              <a:pPr algn="ctr">
                <a:lnSpc>
                  <a:spcPct val="90000"/>
                </a:lnSpc>
                <a:spcAft>
                  <a:spcPts val="0"/>
                </a:spcAft>
              </a:pPr>
              <a:r>
                <a:rPr lang="en-US" sz="700" b="0">
                  <a:solidFill>
                    <a:schemeClr val="bg1"/>
                  </a:solidFill>
                  <a:latin typeface="Ubuntu" panose="020B0504030602030204" pitchFamily="34" charset="0"/>
                </a:rPr>
                <a:t>61</a:t>
              </a:r>
            </a:p>
          </p:txBody>
        </p:sp>
        <p:sp>
          <p:nvSpPr>
            <p:cNvPr id="17" name="Forme libre : forme 72">
              <a:extLst>
                <a:ext uri="{FF2B5EF4-FFF2-40B4-BE49-F238E27FC236}">
                  <a16:creationId xmlns:a16="http://schemas.microsoft.com/office/drawing/2014/main" id="{FDFAC846-10F6-421E-8B39-673C784E01DE}"/>
                </a:ext>
              </a:extLst>
            </p:cNvPr>
            <p:cNvSpPr/>
            <p:nvPr userDrawn="1"/>
          </p:nvSpPr>
          <p:spPr>
            <a:xfrm>
              <a:off x="14041053"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2EA657"/>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46</a:t>
              </a:r>
            </a:p>
            <a:p>
              <a:pPr algn="ctr">
                <a:lnSpc>
                  <a:spcPct val="90000"/>
                </a:lnSpc>
                <a:spcAft>
                  <a:spcPts val="0"/>
                </a:spcAft>
              </a:pPr>
              <a:r>
                <a:rPr lang="en-US" sz="700" b="0">
                  <a:latin typeface="Ubuntu" panose="020B0504030602030204" pitchFamily="34" charset="0"/>
                </a:rPr>
                <a:t>166</a:t>
              </a:r>
            </a:p>
            <a:p>
              <a:pPr algn="ctr">
                <a:lnSpc>
                  <a:spcPct val="90000"/>
                </a:lnSpc>
                <a:spcAft>
                  <a:spcPts val="0"/>
                </a:spcAft>
              </a:pPr>
              <a:r>
                <a:rPr lang="en-US" sz="700" b="0">
                  <a:latin typeface="Ubuntu" panose="020B0504030602030204" pitchFamily="34" charset="0"/>
                </a:rPr>
                <a:t>87</a:t>
              </a:r>
            </a:p>
          </p:txBody>
        </p:sp>
        <p:sp>
          <p:nvSpPr>
            <p:cNvPr id="18" name="Forme libre : forme 73">
              <a:extLst>
                <a:ext uri="{FF2B5EF4-FFF2-40B4-BE49-F238E27FC236}">
                  <a16:creationId xmlns:a16="http://schemas.microsoft.com/office/drawing/2014/main" id="{353643F0-22F7-4B48-AE39-5FC8C334472F}"/>
                </a:ext>
              </a:extLst>
            </p:cNvPr>
            <p:cNvSpPr/>
            <p:nvPr userDrawn="1"/>
          </p:nvSpPr>
          <p:spPr>
            <a:xfrm>
              <a:off x="14041053"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B569"/>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51</a:t>
              </a:r>
            </a:p>
            <a:p>
              <a:pPr algn="ctr">
                <a:lnSpc>
                  <a:spcPct val="90000"/>
                </a:lnSpc>
                <a:spcAft>
                  <a:spcPts val="0"/>
                </a:spcAft>
              </a:pPr>
              <a:r>
                <a:rPr lang="en-US" sz="700" b="0">
                  <a:latin typeface="Ubuntu" panose="020B0504030602030204" pitchFamily="34" charset="0"/>
                </a:rPr>
                <a:t>181</a:t>
              </a:r>
            </a:p>
            <a:p>
              <a:pPr algn="ctr">
                <a:lnSpc>
                  <a:spcPct val="90000"/>
                </a:lnSpc>
                <a:spcAft>
                  <a:spcPts val="0"/>
                </a:spcAft>
              </a:pPr>
              <a:r>
                <a:rPr lang="en-US" sz="700" b="0">
                  <a:latin typeface="Ubuntu" panose="020B0504030602030204" pitchFamily="34" charset="0"/>
                </a:rPr>
                <a:t>105</a:t>
              </a:r>
            </a:p>
          </p:txBody>
        </p:sp>
        <p:sp>
          <p:nvSpPr>
            <p:cNvPr id="19" name="Forme libre : forme 74">
              <a:extLst>
                <a:ext uri="{FF2B5EF4-FFF2-40B4-BE49-F238E27FC236}">
                  <a16:creationId xmlns:a16="http://schemas.microsoft.com/office/drawing/2014/main" id="{33F41D49-321E-46F2-BE66-44E85399808F}"/>
                </a:ext>
              </a:extLst>
            </p:cNvPr>
            <p:cNvSpPr/>
            <p:nvPr userDrawn="1"/>
          </p:nvSpPr>
          <p:spPr>
            <a:xfrm>
              <a:off x="14041053"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7CF8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endParaRPr lang="en-US" sz="700" b="0">
                <a:latin typeface="Ubuntu" panose="020B0504030602030204" pitchFamily="34" charset="0"/>
              </a:endParaRPr>
            </a:p>
            <a:p>
              <a:pPr algn="ctr">
                <a:lnSpc>
                  <a:spcPct val="90000"/>
                </a:lnSpc>
                <a:spcAft>
                  <a:spcPts val="0"/>
                </a:spcAft>
              </a:pPr>
              <a:r>
                <a:rPr lang="en-US" sz="700" b="0">
                  <a:latin typeface="Ubuntu" panose="020B0504030602030204" pitchFamily="34" charset="0"/>
                </a:rPr>
                <a:t>87</a:t>
              </a:r>
            </a:p>
            <a:p>
              <a:pPr algn="ctr">
                <a:lnSpc>
                  <a:spcPct val="90000"/>
                </a:lnSpc>
                <a:spcAft>
                  <a:spcPts val="0"/>
                </a:spcAft>
              </a:pPr>
              <a:r>
                <a:rPr lang="en-US" sz="700" b="0">
                  <a:latin typeface="Ubuntu" panose="020B0504030602030204" pitchFamily="34" charset="0"/>
                </a:rPr>
                <a:t>207</a:t>
              </a:r>
            </a:p>
            <a:p>
              <a:pPr algn="ctr">
                <a:lnSpc>
                  <a:spcPct val="90000"/>
                </a:lnSpc>
                <a:spcAft>
                  <a:spcPts val="0"/>
                </a:spcAft>
              </a:pPr>
              <a:r>
                <a:rPr lang="en-US" sz="700" b="0">
                  <a:latin typeface="Ubuntu" panose="020B0504030602030204" pitchFamily="34" charset="0"/>
                </a:rPr>
                <a:t>128</a:t>
              </a:r>
            </a:p>
            <a:p>
              <a:pPr algn="ctr">
                <a:lnSpc>
                  <a:spcPct val="90000"/>
                </a:lnSpc>
                <a:spcAft>
                  <a:spcPts val="0"/>
                </a:spcAft>
              </a:pPr>
              <a:endParaRPr lang="en-US" sz="700" b="0">
                <a:latin typeface="Ubuntu" panose="020B0504030602030204" pitchFamily="34" charset="0"/>
              </a:endParaRPr>
            </a:p>
          </p:txBody>
        </p:sp>
        <p:sp>
          <p:nvSpPr>
            <p:cNvPr id="20" name="Forme libre : forme 75">
              <a:extLst>
                <a:ext uri="{FF2B5EF4-FFF2-40B4-BE49-F238E27FC236}">
                  <a16:creationId xmlns:a16="http://schemas.microsoft.com/office/drawing/2014/main" id="{99A866AE-65FA-4F9E-98D0-E71681C14AC2}"/>
                </a:ext>
              </a:extLst>
            </p:cNvPr>
            <p:cNvSpPr/>
            <p:nvPr userDrawn="1"/>
          </p:nvSpPr>
          <p:spPr>
            <a:xfrm>
              <a:off x="15145311"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334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64</a:t>
              </a:r>
            </a:p>
          </p:txBody>
        </p:sp>
        <p:sp>
          <p:nvSpPr>
            <p:cNvPr id="21" name="Forme libre : forme 76">
              <a:extLst>
                <a:ext uri="{FF2B5EF4-FFF2-40B4-BE49-F238E27FC236}">
                  <a16:creationId xmlns:a16="http://schemas.microsoft.com/office/drawing/2014/main" id="{FF63074E-4AF4-4930-9679-FD2D7A0F2A11}"/>
                </a:ext>
              </a:extLst>
            </p:cNvPr>
            <p:cNvSpPr/>
            <p:nvPr userDrawn="1"/>
          </p:nvSpPr>
          <p:spPr>
            <a:xfrm>
              <a:off x="15145311"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214554"/>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33</a:t>
              </a:r>
            </a:p>
            <a:p>
              <a:pPr algn="ctr">
                <a:lnSpc>
                  <a:spcPct val="90000"/>
                </a:lnSpc>
                <a:spcAft>
                  <a:spcPts val="0"/>
                </a:spcAft>
              </a:pPr>
              <a:r>
                <a:rPr lang="en-US" sz="700" b="0">
                  <a:solidFill>
                    <a:schemeClr val="bg1"/>
                  </a:solidFill>
                  <a:latin typeface="Ubuntu" panose="020B0504030602030204" pitchFamily="34" charset="0"/>
                </a:rPr>
                <a:t>69</a:t>
              </a:r>
            </a:p>
            <a:p>
              <a:pPr algn="ctr">
                <a:lnSpc>
                  <a:spcPct val="90000"/>
                </a:lnSpc>
                <a:spcAft>
                  <a:spcPts val="0"/>
                </a:spcAft>
              </a:pPr>
              <a:r>
                <a:rPr lang="en-US" sz="700" b="0">
                  <a:solidFill>
                    <a:schemeClr val="bg1"/>
                  </a:solidFill>
                  <a:latin typeface="Ubuntu" panose="020B0504030602030204" pitchFamily="34" charset="0"/>
                </a:rPr>
                <a:t>84</a:t>
              </a:r>
            </a:p>
          </p:txBody>
        </p:sp>
        <p:sp>
          <p:nvSpPr>
            <p:cNvPr id="22" name="Forme libre : forme 77">
              <a:extLst>
                <a:ext uri="{FF2B5EF4-FFF2-40B4-BE49-F238E27FC236}">
                  <a16:creationId xmlns:a16="http://schemas.microsoft.com/office/drawing/2014/main" id="{56DB4C49-7593-476E-9314-2444B469873A}"/>
                </a:ext>
              </a:extLst>
            </p:cNvPr>
            <p:cNvSpPr/>
            <p:nvPr userDrawn="1"/>
          </p:nvSpPr>
          <p:spPr>
            <a:xfrm>
              <a:off x="15145311"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14596B"/>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20</a:t>
              </a:r>
            </a:p>
            <a:p>
              <a:pPr algn="ctr">
                <a:lnSpc>
                  <a:spcPct val="90000"/>
                </a:lnSpc>
                <a:spcAft>
                  <a:spcPts val="0"/>
                </a:spcAft>
              </a:pPr>
              <a:r>
                <a:rPr lang="en-US" sz="700" b="0">
                  <a:solidFill>
                    <a:schemeClr val="bg1"/>
                  </a:solidFill>
                  <a:latin typeface="Ubuntu" panose="020B0504030602030204" pitchFamily="34" charset="0"/>
                </a:rPr>
                <a:t>89</a:t>
              </a:r>
            </a:p>
            <a:p>
              <a:pPr algn="ctr">
                <a:lnSpc>
                  <a:spcPct val="90000"/>
                </a:lnSpc>
                <a:spcAft>
                  <a:spcPts val="0"/>
                </a:spcAft>
              </a:pPr>
              <a:r>
                <a:rPr lang="en-US" sz="700" b="0">
                  <a:solidFill>
                    <a:schemeClr val="bg1"/>
                  </a:solidFill>
                  <a:latin typeface="Ubuntu" panose="020B0504030602030204" pitchFamily="34" charset="0"/>
                </a:rPr>
                <a:t>107</a:t>
              </a:r>
            </a:p>
          </p:txBody>
        </p:sp>
        <p:sp>
          <p:nvSpPr>
            <p:cNvPr id="23" name="Forme libre : forme 78">
              <a:extLst>
                <a:ext uri="{FF2B5EF4-FFF2-40B4-BE49-F238E27FC236}">
                  <a16:creationId xmlns:a16="http://schemas.microsoft.com/office/drawing/2014/main" id="{82B57E86-9AA1-49BE-93E7-6C1DB4AFDDF9}"/>
                </a:ext>
              </a:extLst>
            </p:cNvPr>
            <p:cNvSpPr/>
            <p:nvPr userDrawn="1"/>
          </p:nvSpPr>
          <p:spPr>
            <a:xfrm>
              <a:off x="15145311"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6B7D"/>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107</a:t>
              </a:r>
            </a:p>
            <a:p>
              <a:pPr algn="ctr">
                <a:lnSpc>
                  <a:spcPct val="90000"/>
                </a:lnSpc>
                <a:spcAft>
                  <a:spcPts val="0"/>
                </a:spcAft>
              </a:pPr>
              <a:r>
                <a:rPr lang="en-US" sz="700" b="0">
                  <a:solidFill>
                    <a:schemeClr val="bg1"/>
                  </a:solidFill>
                  <a:latin typeface="Ubuntu" panose="020B0504030602030204" pitchFamily="34" charset="0"/>
                </a:rPr>
                <a:t>25</a:t>
              </a:r>
            </a:p>
          </p:txBody>
        </p:sp>
        <p:sp>
          <p:nvSpPr>
            <p:cNvPr id="24" name="Forme libre : forme 79">
              <a:extLst>
                <a:ext uri="{FF2B5EF4-FFF2-40B4-BE49-F238E27FC236}">
                  <a16:creationId xmlns:a16="http://schemas.microsoft.com/office/drawing/2014/main" id="{F58D84FF-3235-47A7-A015-65B66A7E9528}"/>
                </a:ext>
              </a:extLst>
            </p:cNvPr>
            <p:cNvSpPr/>
            <p:nvPr userDrawn="1"/>
          </p:nvSpPr>
          <p:spPr>
            <a:xfrm>
              <a:off x="15145311"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8091"/>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145</a:t>
              </a:r>
            </a:p>
          </p:txBody>
        </p:sp>
        <p:sp>
          <p:nvSpPr>
            <p:cNvPr id="25" name="Forme libre : forme 80">
              <a:extLst>
                <a:ext uri="{FF2B5EF4-FFF2-40B4-BE49-F238E27FC236}">
                  <a16:creationId xmlns:a16="http://schemas.microsoft.com/office/drawing/2014/main" id="{0C2FDFFD-39D1-4054-899F-2527AF6109D7}"/>
                </a:ext>
              </a:extLst>
            </p:cNvPr>
            <p:cNvSpPr/>
            <p:nvPr userDrawn="1"/>
          </p:nvSpPr>
          <p:spPr>
            <a:xfrm>
              <a:off x="14408740"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7D74"/>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125</a:t>
              </a:r>
            </a:p>
            <a:p>
              <a:pPr algn="ctr">
                <a:lnSpc>
                  <a:spcPct val="90000"/>
                </a:lnSpc>
                <a:spcAft>
                  <a:spcPts val="0"/>
                </a:spcAft>
              </a:pPr>
              <a:r>
                <a:rPr lang="en-US" sz="700" b="0">
                  <a:solidFill>
                    <a:schemeClr val="bg1"/>
                  </a:solidFill>
                  <a:latin typeface="Ubuntu" panose="020B0504030602030204" pitchFamily="34" charset="0"/>
                </a:rPr>
                <a:t>116</a:t>
              </a:r>
            </a:p>
          </p:txBody>
        </p:sp>
        <p:sp>
          <p:nvSpPr>
            <p:cNvPr id="26" name="Forme libre : forme 81">
              <a:extLst>
                <a:ext uri="{FF2B5EF4-FFF2-40B4-BE49-F238E27FC236}">
                  <a16:creationId xmlns:a16="http://schemas.microsoft.com/office/drawing/2014/main" id="{3B4493E8-9680-4EA3-9A68-6174B5ADF266}"/>
                </a:ext>
              </a:extLst>
            </p:cNvPr>
            <p:cNvSpPr/>
            <p:nvPr userDrawn="1"/>
          </p:nvSpPr>
          <p:spPr>
            <a:xfrm>
              <a:off x="14408740"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929B"/>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146</a:t>
              </a:r>
            </a:p>
            <a:p>
              <a:pPr algn="ctr">
                <a:lnSpc>
                  <a:spcPct val="90000"/>
                </a:lnSpc>
                <a:spcAft>
                  <a:spcPts val="0"/>
                </a:spcAft>
              </a:pPr>
              <a:r>
                <a:rPr lang="en-US" sz="700" b="0">
                  <a:solidFill>
                    <a:schemeClr val="bg1"/>
                  </a:solidFill>
                  <a:latin typeface="Ubuntu" panose="020B0504030602030204" pitchFamily="34" charset="0"/>
                </a:rPr>
                <a:t>155</a:t>
              </a:r>
            </a:p>
          </p:txBody>
        </p:sp>
        <p:sp>
          <p:nvSpPr>
            <p:cNvPr id="27" name="Forme libre : forme 82">
              <a:extLst>
                <a:ext uri="{FF2B5EF4-FFF2-40B4-BE49-F238E27FC236}">
                  <a16:creationId xmlns:a16="http://schemas.microsoft.com/office/drawing/2014/main" id="{B4B6B943-D34B-48B2-95E0-76C5F8BA25FA}"/>
                </a:ext>
              </a:extLst>
            </p:cNvPr>
            <p:cNvSpPr/>
            <p:nvPr userDrawn="1"/>
          </p:nvSpPr>
          <p:spPr>
            <a:xfrm>
              <a:off x="14408740"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0BFBF"/>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191</a:t>
              </a:r>
            </a:p>
            <a:p>
              <a:pPr algn="ctr">
                <a:lnSpc>
                  <a:spcPct val="90000"/>
                </a:lnSpc>
                <a:spcAft>
                  <a:spcPts val="0"/>
                </a:spcAft>
              </a:pPr>
              <a:r>
                <a:rPr lang="en-US" sz="700" b="0">
                  <a:latin typeface="Ubuntu" panose="020B0504030602030204" pitchFamily="34" charset="0"/>
                </a:rPr>
                <a:t>191</a:t>
              </a:r>
            </a:p>
          </p:txBody>
        </p:sp>
        <p:sp>
          <p:nvSpPr>
            <p:cNvPr id="28" name="Forme libre : forme 83">
              <a:extLst>
                <a:ext uri="{FF2B5EF4-FFF2-40B4-BE49-F238E27FC236}">
                  <a16:creationId xmlns:a16="http://schemas.microsoft.com/office/drawing/2014/main" id="{B434FFE6-E50A-4EA9-83D4-F9F4917BBCB8}"/>
                </a:ext>
              </a:extLst>
            </p:cNvPr>
            <p:cNvSpPr/>
            <p:nvPr userDrawn="1"/>
          </p:nvSpPr>
          <p:spPr>
            <a:xfrm>
              <a:off x="14408740"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D5D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213</a:t>
              </a:r>
            </a:p>
            <a:p>
              <a:pPr algn="ctr">
                <a:lnSpc>
                  <a:spcPct val="90000"/>
                </a:lnSpc>
                <a:spcAft>
                  <a:spcPts val="0"/>
                </a:spcAft>
              </a:pPr>
              <a:r>
                <a:rPr lang="en-US" sz="700" b="0">
                  <a:latin typeface="Ubuntu" panose="020B0504030602030204" pitchFamily="34" charset="0"/>
                </a:rPr>
                <a:t>208</a:t>
              </a:r>
            </a:p>
          </p:txBody>
        </p:sp>
        <p:sp>
          <p:nvSpPr>
            <p:cNvPr id="29" name="Forme libre : forme 84">
              <a:extLst>
                <a:ext uri="{FF2B5EF4-FFF2-40B4-BE49-F238E27FC236}">
                  <a16:creationId xmlns:a16="http://schemas.microsoft.com/office/drawing/2014/main" id="{E0BE1B97-A7F2-4E15-8D45-CD3F50622B5F}"/>
                </a:ext>
              </a:extLst>
            </p:cNvPr>
            <p:cNvSpPr/>
            <p:nvPr userDrawn="1"/>
          </p:nvSpPr>
          <p:spPr>
            <a:xfrm>
              <a:off x="14408740"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6E3"/>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230</a:t>
              </a:r>
            </a:p>
            <a:p>
              <a:pPr algn="ctr">
                <a:lnSpc>
                  <a:spcPct val="90000"/>
                </a:lnSpc>
                <a:spcAft>
                  <a:spcPts val="0"/>
                </a:spcAft>
              </a:pPr>
              <a:r>
                <a:rPr lang="en-US" sz="700" b="0">
                  <a:latin typeface="Ubuntu" panose="020B0504030602030204" pitchFamily="34" charset="0"/>
                </a:rPr>
                <a:t>227</a:t>
              </a:r>
            </a:p>
          </p:txBody>
        </p:sp>
      </p:grpSp>
    </p:spTree>
    <p:extLst>
      <p:ext uri="{BB962C8B-B14F-4D97-AF65-F5344CB8AC3E}">
        <p14:creationId xmlns:p14="http://schemas.microsoft.com/office/powerpoint/2010/main" val="42868226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11" name="Title Placeholder">
            <a:extLst>
              <a:ext uri="{FF2B5EF4-FFF2-40B4-BE49-F238E27FC236}">
                <a16:creationId xmlns:a16="http://schemas.microsoft.com/office/drawing/2014/main" id="{006B5C2B-B0BF-4136-9EC7-0E7F54D1D264}"/>
              </a:ext>
            </a:extLst>
          </p:cNvPr>
          <p:cNvSpPr>
            <a:spLocks noGrp="1"/>
          </p:cNvSpPr>
          <p:nvPr>
            <p:ph type="title" hasCustomPrompt="1"/>
          </p:nvPr>
        </p:nvSpPr>
        <p:spPr>
          <a:xfrm>
            <a:off x="406400" y="388188"/>
            <a:ext cx="10944597" cy="716711"/>
          </a:xfrm>
          <a:prstGeom prst="rect">
            <a:avLst/>
          </a:prstGeom>
        </p:spPr>
        <p:txBody>
          <a:bodyPr/>
          <a:lstStyle/>
          <a:p>
            <a:r>
              <a:rPr lang="fr-FR"/>
              <a:t>CLICK TO INSERT TITLE</a:t>
            </a:r>
            <a:endParaRPr lang="en-GB"/>
          </a:p>
        </p:txBody>
      </p:sp>
      <p:sp>
        <p:nvSpPr>
          <p:cNvPr id="5" name="Content Placeholder">
            <a:extLst>
              <a:ext uri="{FF2B5EF4-FFF2-40B4-BE49-F238E27FC236}">
                <a16:creationId xmlns:a16="http://schemas.microsoft.com/office/drawing/2014/main" id="{BCFEC8C0-8322-4141-827E-9859F309C31A}"/>
              </a:ext>
            </a:extLst>
          </p:cNvPr>
          <p:cNvSpPr>
            <a:spLocks noGrp="1"/>
          </p:cNvSpPr>
          <p:nvPr>
            <p:ph idx="1"/>
          </p:nvPr>
        </p:nvSpPr>
        <p:spPr>
          <a:xfrm>
            <a:off x="404813" y="1329743"/>
            <a:ext cx="11379600" cy="513455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92027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ection A – Narrow">
    <p:spTree>
      <p:nvGrpSpPr>
        <p:cNvPr id="1" name=""/>
        <p:cNvGrpSpPr/>
        <p:nvPr/>
      </p:nvGrpSpPr>
      <p:grpSpPr>
        <a:xfrm>
          <a:off x="0" y="0"/>
          <a:ext cx="0" cy="0"/>
          <a:chOff x="0" y="0"/>
          <a:chExt cx="0" cy="0"/>
        </a:xfrm>
      </p:grpSpPr>
      <p:pic>
        <p:nvPicPr>
          <p:cNvPr id="12" name="Picture 3" descr="A light bulb on a rock&#10;&#10;Description automatically generated with medium confidence">
            <a:extLst>
              <a:ext uri="{FF2B5EF4-FFF2-40B4-BE49-F238E27FC236}">
                <a16:creationId xmlns:a16="http://schemas.microsoft.com/office/drawing/2014/main" id="{E01126CC-5B02-4A9D-AC7A-CBF5369DEDA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0" name="Rectangle 19">
            <a:extLst>
              <a:ext uri="{FF2B5EF4-FFF2-40B4-BE49-F238E27FC236}">
                <a16:creationId xmlns:a16="http://schemas.microsoft.com/office/drawing/2014/main" id="{C883B4EA-D053-4E5C-84C3-EE72BC24E22C}"/>
              </a:ext>
            </a:extLst>
          </p:cNvPr>
          <p:cNvSpPr/>
          <p:nvPr userDrawn="1"/>
        </p:nvSpPr>
        <p:spPr bwMode="white">
          <a:xfrm>
            <a:off x="2679031" y="-1"/>
            <a:ext cx="4562277" cy="6858001"/>
          </a:xfrm>
          <a:prstGeom prst="rect">
            <a:avLst/>
          </a:prstGeom>
          <a:solidFill>
            <a:srgbClr val="272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latin typeface="+mj-lt"/>
            </a:endParaRPr>
          </a:p>
        </p:txBody>
      </p:sp>
      <p:sp>
        <p:nvSpPr>
          <p:cNvPr id="14" name="Title 1">
            <a:extLst>
              <a:ext uri="{FF2B5EF4-FFF2-40B4-BE49-F238E27FC236}">
                <a16:creationId xmlns:a16="http://schemas.microsoft.com/office/drawing/2014/main" id="{50A620EA-D7F6-457A-9F84-F5DC18B217C6}"/>
              </a:ext>
            </a:extLst>
          </p:cNvPr>
          <p:cNvSpPr>
            <a:spLocks noGrp="1"/>
          </p:cNvSpPr>
          <p:nvPr>
            <p:ph type="ctrTitle" hasCustomPrompt="1"/>
          </p:nvPr>
        </p:nvSpPr>
        <p:spPr bwMode="invGray">
          <a:xfrm>
            <a:off x="3125940" y="3287890"/>
            <a:ext cx="3641582" cy="1176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lvl1pPr algn="ctr">
              <a:lnSpc>
                <a:spcPct val="100000"/>
              </a:lnSpc>
              <a:defRPr lang="en-US" sz="2500" b="0" cap="all" baseline="0" dirty="0">
                <a:solidFill>
                  <a:schemeClr val="bg1"/>
                </a:solidFill>
                <a:latin typeface="Ubuntu" panose="020B0504030602030204" pitchFamily="34" charset="0"/>
              </a:defRPr>
            </a:lvl1pPr>
          </a:lstStyle>
          <a:p>
            <a:pPr marL="0" lvl="0"/>
            <a:r>
              <a:rPr lang="en-US"/>
              <a:t>SECTION TITLE ALL CAPS, LOREM IPSUM DOLOR AMET.</a:t>
            </a:r>
          </a:p>
        </p:txBody>
      </p:sp>
      <p:pic>
        <p:nvPicPr>
          <p:cNvPr id="6" name="Picture 5">
            <a:extLst>
              <a:ext uri="{FF2B5EF4-FFF2-40B4-BE49-F238E27FC236}">
                <a16:creationId xmlns:a16="http://schemas.microsoft.com/office/drawing/2014/main" id="{4AC2D978-8882-4AFA-86B2-EF5BC2A8530A}"/>
              </a:ext>
            </a:extLst>
          </p:cNvPr>
          <p:cNvPicPr>
            <a:picLocks noChangeAspect="1"/>
          </p:cNvPicPr>
          <p:nvPr userDrawn="1"/>
        </p:nvPicPr>
        <p:blipFill>
          <a:blip r:embed="rId3"/>
          <a:stretch>
            <a:fillRect/>
          </a:stretch>
        </p:blipFill>
        <p:spPr>
          <a:xfrm>
            <a:off x="3689968" y="-3920"/>
            <a:ext cx="573846" cy="2946314"/>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44EDB8CD-D570-4B36-A15F-DD1E361EF259}"/>
              </a:ext>
            </a:extLst>
          </p:cNvPr>
          <p:cNvPicPr>
            <a:picLocks noChangeAspect="1"/>
          </p:cNvPicPr>
          <p:nvPr userDrawn="1"/>
        </p:nvPicPr>
        <p:blipFill>
          <a:blip r:embed="rId4"/>
          <a:stretch>
            <a:fillRect/>
          </a:stretch>
        </p:blipFill>
        <p:spPr>
          <a:xfrm>
            <a:off x="4263814" y="1139617"/>
            <a:ext cx="1550027" cy="1808365"/>
          </a:xfrm>
          <a:prstGeom prst="rect">
            <a:avLst/>
          </a:prstGeom>
        </p:spPr>
      </p:pic>
      <p:pic>
        <p:nvPicPr>
          <p:cNvPr id="9" name="Picture 8" descr="A picture containing venn diagram&#10;&#10;Description automatically generated">
            <a:extLst>
              <a:ext uri="{FF2B5EF4-FFF2-40B4-BE49-F238E27FC236}">
                <a16:creationId xmlns:a16="http://schemas.microsoft.com/office/drawing/2014/main" id="{46D3A33D-B870-46A7-9EA1-51B5C4F42F61}"/>
              </a:ext>
            </a:extLst>
          </p:cNvPr>
          <p:cNvPicPr>
            <a:picLocks noChangeAspect="1"/>
          </p:cNvPicPr>
          <p:nvPr userDrawn="1"/>
        </p:nvPicPr>
        <p:blipFill>
          <a:blip r:embed="rId5"/>
          <a:stretch>
            <a:fillRect/>
          </a:stretch>
        </p:blipFill>
        <p:spPr>
          <a:xfrm>
            <a:off x="5814582" y="1137677"/>
            <a:ext cx="2555267" cy="6008579"/>
          </a:xfrm>
          <a:prstGeom prst="rect">
            <a:avLst/>
          </a:prstGeom>
        </p:spPr>
      </p:pic>
      <p:sp>
        <p:nvSpPr>
          <p:cNvPr id="3" name="Text Placeholder 2">
            <a:extLst>
              <a:ext uri="{FF2B5EF4-FFF2-40B4-BE49-F238E27FC236}">
                <a16:creationId xmlns:a16="http://schemas.microsoft.com/office/drawing/2014/main" id="{D19AEC72-27C4-4556-93EC-C7570CE2148B}"/>
              </a:ext>
            </a:extLst>
          </p:cNvPr>
          <p:cNvSpPr>
            <a:spLocks noGrp="1"/>
          </p:cNvSpPr>
          <p:nvPr>
            <p:ph type="body" sz="quarter" idx="10" hasCustomPrompt="1"/>
          </p:nvPr>
        </p:nvSpPr>
        <p:spPr>
          <a:xfrm>
            <a:off x="3125788" y="1600264"/>
            <a:ext cx="3641725" cy="1336675"/>
          </a:xfrm>
          <a:prstGeom prst="rect">
            <a:avLst/>
          </a:prstGeom>
        </p:spPr>
        <p:txBody>
          <a:bodyPr/>
          <a:lstStyle>
            <a:lvl1pPr marL="0" indent="0" algn="ctr">
              <a:buNone/>
              <a:defRPr sz="9600">
                <a:solidFill>
                  <a:srgbClr val="00B9E8"/>
                </a:solidFill>
                <a:latin typeface="Ubuntu" panose="020B0504030602030204" pitchFamily="34" charset="0"/>
              </a:defRPr>
            </a:lvl1pPr>
          </a:lstStyle>
          <a:p>
            <a:pPr lvl="0"/>
            <a:r>
              <a:rPr lang="en-US"/>
              <a:t>1</a:t>
            </a:r>
            <a:endParaRPr lang="en-GB"/>
          </a:p>
        </p:txBody>
      </p:sp>
      <p:grpSp>
        <p:nvGrpSpPr>
          <p:cNvPr id="13" name="Group 37">
            <a:extLst>
              <a:ext uri="{FF2B5EF4-FFF2-40B4-BE49-F238E27FC236}">
                <a16:creationId xmlns:a16="http://schemas.microsoft.com/office/drawing/2014/main" id="{66DB8712-4F4E-4114-B3E8-851145F3E59A}"/>
              </a:ext>
            </a:extLst>
          </p:cNvPr>
          <p:cNvGrpSpPr/>
          <p:nvPr userDrawn="1"/>
        </p:nvGrpSpPr>
        <p:grpSpPr>
          <a:xfrm>
            <a:off x="11559747" y="210928"/>
            <a:ext cx="413177" cy="382296"/>
            <a:chOff x="5481638" y="2859088"/>
            <a:chExt cx="1231900" cy="1139825"/>
          </a:xfrm>
          <a:solidFill>
            <a:schemeClr val="bg1"/>
          </a:solidFill>
        </p:grpSpPr>
        <p:sp>
          <p:nvSpPr>
            <p:cNvPr id="15" name="Freeform 320">
              <a:extLst>
                <a:ext uri="{FF2B5EF4-FFF2-40B4-BE49-F238E27FC236}">
                  <a16:creationId xmlns:a16="http://schemas.microsoft.com/office/drawing/2014/main" id="{46271D6B-FF3D-4B16-807C-A775621A0ED5}"/>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321">
              <a:extLst>
                <a:ext uri="{FF2B5EF4-FFF2-40B4-BE49-F238E27FC236}">
                  <a16:creationId xmlns:a16="http://schemas.microsoft.com/office/drawing/2014/main" id="{19B223FC-79E0-4FBE-B983-062163C65EED}"/>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801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1C3141"/>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797152"/>
            <a:ext cx="11379200" cy="307777"/>
          </a:xfrm>
          <a:prstGeom prst="rect">
            <a:avLst/>
          </a:prstGeom>
        </p:spPr>
        <p:txBody>
          <a:bodyPr wrap="square" lIns="36000" tIns="0" rIns="36000">
            <a:spAutoFit/>
          </a:bodyPr>
          <a:lstStyle>
            <a:lvl1pPr marL="0" indent="0" algn="l">
              <a:buNone/>
              <a:defRPr sz="2000">
                <a:solidFill>
                  <a:schemeClr val="bg1"/>
                </a:solidFill>
                <a:latin typeface="Ubuntu Light" panose="020B03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339007"/>
            <a:ext cx="11386134" cy="2031325"/>
          </a:xfrm>
        </p:spPr>
        <p:txBody>
          <a:bodyPr wrap="square" lIns="36000" rIns="36000" bIns="0" anchor="b" anchorCtr="0">
            <a:spAutoFit/>
          </a:bodyPr>
          <a:lstStyle>
            <a:lvl1pPr algn="l">
              <a:lnSpc>
                <a:spcPct val="100000"/>
              </a:lnSpc>
              <a:defRPr sz="6600" b="1" cap="all" baseline="0">
                <a:solidFill>
                  <a:schemeClr val="bg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519444095"/>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06B5C2B-B0BF-4136-9EC7-0E7F54D1D264}"/>
              </a:ext>
            </a:extLst>
          </p:cNvPr>
          <p:cNvSpPr>
            <a:spLocks noGrp="1"/>
          </p:cNvSpPr>
          <p:nvPr>
            <p:ph type="title"/>
          </p:nvPr>
        </p:nvSpPr>
        <p:spPr/>
        <p:txBody>
          <a:bodyPr/>
          <a:lstStyle/>
          <a:p>
            <a:r>
              <a:rPr lang="en-US"/>
              <a:t>Click to edit Master title style</a:t>
            </a:r>
            <a:endParaRPr lang="en-GB"/>
          </a:p>
        </p:txBody>
      </p:sp>
      <p:pic>
        <p:nvPicPr>
          <p:cNvPr id="5" name="3341_CapGeminiW_img.png" descr="3341_CapGeminiW_img.png">
            <a:extLst>
              <a:ext uri="{FF2B5EF4-FFF2-40B4-BE49-F238E27FC236}">
                <a16:creationId xmlns:a16="http://schemas.microsoft.com/office/drawing/2014/main" id="{A4A83F2E-27AC-41DF-8C26-026D697DA2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608494" y="251977"/>
            <a:ext cx="357386" cy="443523"/>
          </a:xfrm>
          <a:prstGeom prst="rect">
            <a:avLst/>
          </a:prstGeom>
          <a:ln w="3175">
            <a:miter lim="400000"/>
          </a:ln>
        </p:spPr>
      </p:pic>
      <p:sp>
        <p:nvSpPr>
          <p:cNvPr id="4" name="Retângulo 43">
            <a:extLst>
              <a:ext uri="{FF2B5EF4-FFF2-40B4-BE49-F238E27FC236}">
                <a16:creationId xmlns:a16="http://schemas.microsoft.com/office/drawing/2014/main" id="{9BBCFA70-3A35-4801-8733-FA5F77613D9E}"/>
              </a:ext>
            </a:extLst>
          </p:cNvPr>
          <p:cNvSpPr/>
          <p:nvPr userDrawn="1"/>
        </p:nvSpPr>
        <p:spPr>
          <a:xfrm>
            <a:off x="11744128" y="6517658"/>
            <a:ext cx="229263" cy="215444"/>
          </a:xfrm>
          <a:prstGeom prst="rect">
            <a:avLst/>
          </a:prstGeom>
        </p:spPr>
        <p:txBody>
          <a:bodyPr wrap="square" lIns="0" rIns="0">
            <a:spAutoFit/>
          </a:bodyPr>
          <a:lstStyle/>
          <a:p>
            <a:pPr algn="r"/>
            <a:fld id="{0502E5A9-B53C-401E-A0E0-4A359BB0A9E5}" type="slidenum">
              <a:rPr lang="en-US" sz="800" smtClean="0">
                <a:solidFill>
                  <a:schemeClr val="bg1"/>
                </a:solidFill>
                <a:latin typeface="Ubuntu" panose="020B0504030602030204" pitchFamily="34" charset="0"/>
                <a:cs typeface="Arial" panose="020B0604020202020204" pitchFamily="34" charset="0"/>
              </a:rPr>
              <a:pPr algn="r"/>
              <a:t>‹#›</a:t>
            </a:fld>
            <a:endParaRPr lang="en-US" sz="800">
              <a:solidFill>
                <a:schemeClr val="bg1"/>
              </a:solidFill>
              <a:latin typeface="Ubuntu" panose="020B0504030602030204" pitchFamily="34" charset="0"/>
              <a:cs typeface="Arial" panose="020B0604020202020204" pitchFamily="34" charset="0"/>
            </a:endParaRPr>
          </a:p>
        </p:txBody>
      </p:sp>
    </p:spTree>
    <p:extLst>
      <p:ext uri="{BB962C8B-B14F-4D97-AF65-F5344CB8AC3E}">
        <p14:creationId xmlns:p14="http://schemas.microsoft.com/office/powerpoint/2010/main" val="758265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5" name="3341_CapGeminiW_img.png" descr="3341_CapGeminiW_img.png">
            <a:extLst>
              <a:ext uri="{FF2B5EF4-FFF2-40B4-BE49-F238E27FC236}">
                <a16:creationId xmlns:a16="http://schemas.microsoft.com/office/drawing/2014/main" id="{A4A83F2E-27AC-41DF-8C26-026D697DA2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608494" y="251977"/>
            <a:ext cx="357386" cy="443523"/>
          </a:xfrm>
          <a:prstGeom prst="rect">
            <a:avLst/>
          </a:prstGeom>
          <a:ln w="3175">
            <a:miter lim="400000"/>
          </a:ln>
        </p:spPr>
      </p:pic>
      <p:sp>
        <p:nvSpPr>
          <p:cNvPr id="4" name="Retângulo 43">
            <a:extLst>
              <a:ext uri="{FF2B5EF4-FFF2-40B4-BE49-F238E27FC236}">
                <a16:creationId xmlns:a16="http://schemas.microsoft.com/office/drawing/2014/main" id="{C9790701-A7C6-4401-B379-1615FBE23A0D}"/>
              </a:ext>
            </a:extLst>
          </p:cNvPr>
          <p:cNvSpPr/>
          <p:nvPr userDrawn="1"/>
        </p:nvSpPr>
        <p:spPr>
          <a:xfrm>
            <a:off x="11744128" y="6517658"/>
            <a:ext cx="229263" cy="215444"/>
          </a:xfrm>
          <a:prstGeom prst="rect">
            <a:avLst/>
          </a:prstGeom>
        </p:spPr>
        <p:txBody>
          <a:bodyPr wrap="square" lIns="0" rIns="0">
            <a:spAutoFit/>
          </a:bodyPr>
          <a:lstStyle/>
          <a:p>
            <a:pPr algn="r"/>
            <a:fld id="{0502E5A9-B53C-401E-A0E0-4A359BB0A9E5}" type="slidenum">
              <a:rPr lang="en-US" sz="800" smtClean="0">
                <a:solidFill>
                  <a:schemeClr val="bg1"/>
                </a:solidFill>
                <a:latin typeface="Ubuntu" panose="020B0504030602030204" pitchFamily="34" charset="0"/>
                <a:cs typeface="Arial" panose="020B0604020202020204" pitchFamily="34" charset="0"/>
              </a:rPr>
              <a:pPr algn="r"/>
              <a:t>‹#›</a:t>
            </a:fld>
            <a:endParaRPr lang="en-US" sz="800">
              <a:solidFill>
                <a:schemeClr val="bg1"/>
              </a:solidFill>
              <a:latin typeface="Ubuntu" panose="020B0504030602030204" pitchFamily="34" charset="0"/>
              <a:cs typeface="Arial" panose="020B0604020202020204" pitchFamily="34" charset="0"/>
            </a:endParaRPr>
          </a:p>
        </p:txBody>
      </p:sp>
    </p:spTree>
    <p:extLst>
      <p:ext uri="{BB962C8B-B14F-4D97-AF65-F5344CB8AC3E}">
        <p14:creationId xmlns:p14="http://schemas.microsoft.com/office/powerpoint/2010/main" val="17968933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re et contenu">
    <p:bg>
      <p:bgPr>
        <a:solidFill>
          <a:schemeClr val="bg1"/>
        </a:solidFill>
        <a:effectLst/>
      </p:bgPr>
    </p:bg>
    <p:spTree>
      <p:nvGrpSpPr>
        <p:cNvPr id="1" name=""/>
        <p:cNvGrpSpPr/>
        <p:nvPr/>
      </p:nvGrpSpPr>
      <p:grpSpPr>
        <a:xfrm>
          <a:off x="0" y="0"/>
          <a:ext cx="0" cy="0"/>
          <a:chOff x="0" y="0"/>
          <a:chExt cx="0" cy="0"/>
        </a:xfrm>
      </p:grpSpPr>
      <p:sp>
        <p:nvSpPr>
          <p:cNvPr id="3" name="Retângulo 43">
            <a:extLst>
              <a:ext uri="{FF2B5EF4-FFF2-40B4-BE49-F238E27FC236}">
                <a16:creationId xmlns:a16="http://schemas.microsoft.com/office/drawing/2014/main" id="{0C2E10A5-FB46-4C7C-B16B-6EA2B7C736C4}"/>
              </a:ext>
            </a:extLst>
          </p:cNvPr>
          <p:cNvSpPr/>
          <p:nvPr userDrawn="1"/>
        </p:nvSpPr>
        <p:spPr>
          <a:xfrm>
            <a:off x="11744128" y="6517658"/>
            <a:ext cx="229263" cy="215444"/>
          </a:xfrm>
          <a:prstGeom prst="rect">
            <a:avLst/>
          </a:prstGeom>
        </p:spPr>
        <p:txBody>
          <a:bodyPr wrap="square" lIns="0" rIns="0">
            <a:spAutoFit/>
          </a:bodyPr>
          <a:lstStyle/>
          <a:p>
            <a:pPr algn="r"/>
            <a:fld id="{0502E5A9-B53C-401E-A0E0-4A359BB0A9E5}" type="slidenum">
              <a:rPr lang="en-US" sz="800" smtClean="0">
                <a:solidFill>
                  <a:srgbClr val="1C3141"/>
                </a:solidFill>
                <a:latin typeface="Ubuntu" panose="020B0504030602030204" pitchFamily="34" charset="0"/>
                <a:cs typeface="Arial" panose="020B0604020202020204" pitchFamily="34" charset="0"/>
              </a:rPr>
              <a:pPr algn="r"/>
              <a:t>‹#›</a:t>
            </a:fld>
            <a:endParaRPr lang="en-US" sz="800">
              <a:solidFill>
                <a:srgbClr val="1C3141"/>
              </a:solidFill>
              <a:latin typeface="Ubuntu" panose="020B0504030602030204" pitchFamily="34" charset="0"/>
              <a:cs typeface="Arial" panose="020B0604020202020204" pitchFamily="34" charset="0"/>
            </a:endParaRPr>
          </a:p>
        </p:txBody>
      </p:sp>
      <p:pic>
        <p:nvPicPr>
          <p:cNvPr id="4" name="Image 34">
            <a:extLst>
              <a:ext uri="{FF2B5EF4-FFF2-40B4-BE49-F238E27FC236}">
                <a16:creationId xmlns:a16="http://schemas.microsoft.com/office/drawing/2014/main" id="{0F8E6FE3-DD58-4D45-9777-0F45F192FC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08394" y="251977"/>
            <a:ext cx="360000" cy="360000"/>
          </a:xfrm>
          <a:prstGeom prst="rect">
            <a:avLst/>
          </a:prstGeom>
        </p:spPr>
      </p:pic>
    </p:spTree>
    <p:extLst>
      <p:ext uri="{BB962C8B-B14F-4D97-AF65-F5344CB8AC3E}">
        <p14:creationId xmlns:p14="http://schemas.microsoft.com/office/powerpoint/2010/main" val="2349734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re et contenu">
    <p:bg>
      <p:bgPr>
        <a:solidFill>
          <a:srgbClr val="36D77E"/>
        </a:solidFill>
        <a:effectLst/>
      </p:bgPr>
    </p:bg>
    <p:spTree>
      <p:nvGrpSpPr>
        <p:cNvPr id="1" name=""/>
        <p:cNvGrpSpPr/>
        <p:nvPr/>
      </p:nvGrpSpPr>
      <p:grpSpPr>
        <a:xfrm>
          <a:off x="0" y="0"/>
          <a:ext cx="0" cy="0"/>
          <a:chOff x="0" y="0"/>
          <a:chExt cx="0" cy="0"/>
        </a:xfrm>
      </p:grpSpPr>
      <p:pic>
        <p:nvPicPr>
          <p:cNvPr id="5" name="3341_CapGeminiW_img.png" descr="3341_CapGeminiW_img.png">
            <a:extLst>
              <a:ext uri="{FF2B5EF4-FFF2-40B4-BE49-F238E27FC236}">
                <a16:creationId xmlns:a16="http://schemas.microsoft.com/office/drawing/2014/main" id="{A4A83F2E-27AC-41DF-8C26-026D697DA2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608494" y="251977"/>
            <a:ext cx="357386" cy="443523"/>
          </a:xfrm>
          <a:prstGeom prst="rect">
            <a:avLst/>
          </a:prstGeom>
          <a:ln w="3175">
            <a:miter lim="400000"/>
          </a:ln>
        </p:spPr>
      </p:pic>
      <p:sp>
        <p:nvSpPr>
          <p:cNvPr id="4" name="Retângulo 43">
            <a:extLst>
              <a:ext uri="{FF2B5EF4-FFF2-40B4-BE49-F238E27FC236}">
                <a16:creationId xmlns:a16="http://schemas.microsoft.com/office/drawing/2014/main" id="{6DE47CEE-2040-4902-8744-13CEC9877F56}"/>
              </a:ext>
            </a:extLst>
          </p:cNvPr>
          <p:cNvSpPr/>
          <p:nvPr userDrawn="1"/>
        </p:nvSpPr>
        <p:spPr>
          <a:xfrm>
            <a:off x="11744128" y="6517658"/>
            <a:ext cx="229263" cy="215444"/>
          </a:xfrm>
          <a:prstGeom prst="rect">
            <a:avLst/>
          </a:prstGeom>
        </p:spPr>
        <p:txBody>
          <a:bodyPr wrap="square" lIns="0" rIns="0">
            <a:spAutoFit/>
          </a:bodyPr>
          <a:lstStyle/>
          <a:p>
            <a:pPr algn="r"/>
            <a:fld id="{0502E5A9-B53C-401E-A0E0-4A359BB0A9E5}" type="slidenum">
              <a:rPr lang="en-US" sz="800" smtClean="0">
                <a:solidFill>
                  <a:schemeClr val="bg1"/>
                </a:solidFill>
                <a:latin typeface="Ubuntu" panose="020B0504030602030204" pitchFamily="34" charset="0"/>
                <a:cs typeface="Arial" panose="020B0604020202020204" pitchFamily="34" charset="0"/>
              </a:rPr>
              <a:pPr algn="r"/>
              <a:t>‹#›</a:t>
            </a:fld>
            <a:endParaRPr lang="en-US" sz="800">
              <a:solidFill>
                <a:schemeClr val="bg1"/>
              </a:solidFill>
              <a:latin typeface="Ubuntu" panose="020B0504030602030204" pitchFamily="34" charset="0"/>
              <a:cs typeface="Arial" panose="020B0604020202020204" pitchFamily="34" charset="0"/>
            </a:endParaRPr>
          </a:p>
        </p:txBody>
      </p:sp>
    </p:spTree>
    <p:extLst>
      <p:ext uri="{BB962C8B-B14F-4D97-AF65-F5344CB8AC3E}">
        <p14:creationId xmlns:p14="http://schemas.microsoft.com/office/powerpoint/2010/main" val="15310617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1442"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err="1"/>
              <a:t>Modifiez</a:t>
            </a:r>
            <a:r>
              <a:rPr lang="en-US"/>
              <a:t> le style du </a:t>
            </a:r>
            <a:r>
              <a:rPr lang="en-US" err="1"/>
              <a:t>titre</a:t>
            </a:r>
            <a:endParaRPr lang="en-US"/>
          </a:p>
        </p:txBody>
      </p:sp>
    </p:spTree>
    <p:extLst>
      <p:ext uri="{BB962C8B-B14F-4D97-AF65-F5344CB8AC3E}">
        <p14:creationId xmlns:p14="http://schemas.microsoft.com/office/powerpoint/2010/main" val="15465299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Dark grey">
    <p:bg>
      <p:bgPr>
        <a:solidFill>
          <a:srgbClr val="1C31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118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11/30/2022</a:t>
            </a:fld>
            <a:endParaRPr lang="en-US"/>
          </a:p>
        </p:txBody>
      </p:sp>
      <p:sp>
        <p:nvSpPr>
          <p:cNvPr id="6" name="Holder 6"/>
          <p:cNvSpPr>
            <a:spLocks noGrp="1"/>
          </p:cNvSpPr>
          <p:nvPr>
            <p:ph type="sldNum" sz="quarter" idx="7"/>
          </p:nvPr>
        </p:nvSpPr>
        <p:spPr/>
        <p:txBody>
          <a:bodyPr lIns="0" tIns="0" rIns="0" bIns="0"/>
          <a:lstStyle>
            <a:lvl1pPr>
              <a:defRPr sz="800" b="0" i="0">
                <a:solidFill>
                  <a:srgbClr val="A6A6A6"/>
                </a:solidFill>
                <a:latin typeface="Microsoft Sans Serif"/>
                <a:cs typeface="Microsoft Sans Serif"/>
              </a:defRPr>
            </a:lvl1pPr>
          </a:lstStyle>
          <a:p>
            <a:pPr marL="38100">
              <a:lnSpc>
                <a:spcPct val="100000"/>
              </a:lnSpc>
              <a:spcBef>
                <a:spcPts val="50"/>
              </a:spcBef>
            </a:pPr>
            <a:fld id="{81D60167-4931-47E6-BA6A-407CBD079E47}" type="slidenum">
              <a:rPr spc="5" dirty="0">
                <a:solidFill>
                  <a:srgbClr val="FFFFFF"/>
                </a:solidFill>
              </a:rPr>
              <a:t>‹#›</a:t>
            </a:fld>
            <a:endParaRPr spc="5" dirty="0">
              <a:solidFill>
                <a:srgbClr val="FFFFFF"/>
              </a:solidFill>
            </a:endParaRPr>
          </a:p>
        </p:txBody>
      </p:sp>
    </p:spTree>
    <p:extLst>
      <p:ext uri="{BB962C8B-B14F-4D97-AF65-F5344CB8AC3E}">
        <p14:creationId xmlns:p14="http://schemas.microsoft.com/office/powerpoint/2010/main" val="81218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Content Placeholder"/>
          <p:cNvSpPr>
            <a:spLocks noGrp="1"/>
          </p:cNvSpPr>
          <p:nvPr>
            <p:ph type="body" sz="quarter" idx="10"/>
          </p:nvPr>
        </p:nvSpPr>
        <p:spPr>
          <a:xfrm>
            <a:off x="406400" y="1899138"/>
            <a:ext cx="11379201" cy="4570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Placeholder"/>
          <p:cNvSpPr>
            <a:spLocks noGrp="1"/>
          </p:cNvSpPr>
          <p:nvPr>
            <p:ph type="body" sz="quarter" idx="11" hasCustomPrompt="1"/>
          </p:nvPr>
        </p:nvSpPr>
        <p:spPr>
          <a:xfrm>
            <a:off x="406400" y="1327150"/>
            <a:ext cx="11379200" cy="457688"/>
          </a:xfrm>
          <a:prstGeom prst="rect">
            <a:avLst/>
          </a:prstGeom>
        </p:spPr>
        <p:txBody>
          <a:bodyPr>
            <a:noAutofit/>
          </a:bodyPr>
          <a:lstStyle>
            <a:lvl1pPr>
              <a:spcAft>
                <a:spcPts val="0"/>
              </a:spcAft>
              <a:defRPr sz="1600">
                <a:solidFill>
                  <a:schemeClr val="accent2"/>
                </a:solidFill>
              </a:defRPr>
            </a:lvl1pPr>
          </a:lstStyle>
          <a:p>
            <a:pPr lvl="0"/>
            <a:r>
              <a:rPr lang="en-US"/>
              <a:t>Click to edit Master subtitle styles</a:t>
            </a:r>
          </a:p>
        </p:txBody>
      </p:sp>
      <p:sp>
        <p:nvSpPr>
          <p:cNvPr id="2" name="Title Placeholder">
            <a:extLst>
              <a:ext uri="{FF2B5EF4-FFF2-40B4-BE49-F238E27FC236}">
                <a16:creationId xmlns:a16="http://schemas.microsoft.com/office/drawing/2014/main" id="{171054D7-80F5-442C-9F9E-FCC6CF14C5F1}"/>
              </a:ext>
            </a:extLst>
          </p:cNvPr>
          <p:cNvSpPr>
            <a:spLocks noGrp="1"/>
          </p:cNvSpPr>
          <p:nvPr>
            <p:ph type="title" hasCustomPrompt="1"/>
          </p:nvPr>
        </p:nvSpPr>
        <p:spPr>
          <a:xfrm>
            <a:off x="406400" y="388188"/>
            <a:ext cx="10944597" cy="716711"/>
          </a:xfrm>
          <a:prstGeom prst="rect">
            <a:avLst/>
          </a:prstGeom>
        </p:spPr>
        <p:txBody>
          <a:bodyPr/>
          <a:lstStyle>
            <a:lvl1pPr>
              <a:defRPr>
                <a:latin typeface="+mj-lt"/>
              </a:defRPr>
            </a:lvl1pPr>
          </a:lstStyle>
          <a:p>
            <a:r>
              <a:rPr lang="fr-FR"/>
              <a:t>CLICK TO INSERT TITLE</a:t>
            </a:r>
            <a:endParaRPr lang="de-DE"/>
          </a:p>
        </p:txBody>
      </p:sp>
    </p:spTree>
    <p:extLst>
      <p:ext uri="{BB962C8B-B14F-4D97-AF65-F5344CB8AC3E}">
        <p14:creationId xmlns:p14="http://schemas.microsoft.com/office/powerpoint/2010/main" val="24617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23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Grey">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06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Dark Grey">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33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vmlDrawing" Target="../drawings/vmlDrawing5.v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1.em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oleObject" Target="../embeddings/oleObject4.bin"/><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oleObject" Target="../embeddings/oleObject9.bin"/><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ags" Target="../tags/tag1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vmlDrawing" Target="../drawings/vmlDrawing10.vml"/><Relationship Id="rId5" Type="http://schemas.openxmlformats.org/officeDocument/2006/relationships/slideLayout" Target="../slideLayouts/slideLayout46.xml"/><Relationship Id="rId10" Type="http://schemas.openxmlformats.org/officeDocument/2006/relationships/theme" Target="../theme/theme3.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emf"/><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oleObject" Target="../embeddings/oleObject12.bin"/><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ags" Target="../tags/tag17.xml"/><Relationship Id="rId5" Type="http://schemas.openxmlformats.org/officeDocument/2006/relationships/slideLayout" Target="../slideLayouts/slideLayout55.xml"/><Relationship Id="rId10" Type="http://schemas.openxmlformats.org/officeDocument/2006/relationships/vmlDrawing" Target="../drawings/vmlDrawing13.vml"/><Relationship Id="rId4" Type="http://schemas.openxmlformats.org/officeDocument/2006/relationships/slideLayout" Target="../slideLayouts/slideLayout54.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1" name="Object"/>
          <p:cNvGraphicFramePr>
            <a:graphicFrameLocks noChangeAspect="1"/>
          </p:cNvGraphicFramePr>
          <p:nvPr>
            <p:custDataLst>
              <p:tags r:id="rId20"/>
            </p:custDataLst>
            <p:extLst>
              <p:ext uri="{D42A27DB-BD31-4B8C-83A1-F6EECF244321}">
                <p14:modId xmlns:p14="http://schemas.microsoft.com/office/powerpoint/2010/main" val="550253358"/>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21" imgW="270" imgH="270" progId="TCLayout.ActiveDocument.1">
                  <p:embed/>
                </p:oleObj>
              </mc:Choice>
              <mc:Fallback>
                <p:oleObj name="think-cell Slide" r:id="rId21" imgW="270" imgH="270" progId="TCLayout.ActiveDocument.1">
                  <p:embed/>
                  <p:pic>
                    <p:nvPicPr>
                      <p:cNvPr id="21" name="Object"/>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p:spPr>
                  </p:pic>
                </p:oleObj>
              </mc:Fallback>
            </mc:AlternateContent>
          </a:graphicData>
        </a:graphic>
      </p:graphicFrame>
      <p:grpSp>
        <p:nvGrpSpPr>
          <p:cNvPr id="92" name="Group_Sticker" hidden="1"/>
          <p:cNvGrpSpPr/>
          <p:nvPr userDrawn="1"/>
        </p:nvGrpSpPr>
        <p:grpSpPr>
          <a:xfrm>
            <a:off x="10486288" y="389555"/>
            <a:ext cx="562654" cy="242788"/>
            <a:chOff x="8505826" y="-2406898"/>
            <a:chExt cx="562654" cy="242788"/>
          </a:xfrm>
        </p:grpSpPr>
        <p:sp>
          <p:nvSpPr>
            <p:cNvPr id="93" name="Textfeld 92"/>
            <p:cNvSpPr txBox="1"/>
            <p:nvPr/>
          </p:nvSpPr>
          <p:spPr>
            <a:xfrm>
              <a:off x="8523459" y="-2356098"/>
              <a:ext cx="527388" cy="153888"/>
            </a:xfrm>
            <a:prstGeom prst="rect">
              <a:avLst/>
            </a:prstGeom>
          </p:spPr>
          <p:txBody>
            <a:bodyPr vert="horz" wrap="none" lIns="0" tIns="0" rIns="0" bIns="0" rtlCol="0" anchor="ctr">
              <a:spAutoFit/>
            </a:bodyPr>
            <a:lstStyle/>
            <a:p>
              <a:pPr algn="ctr"/>
              <a:r>
                <a:rPr lang="de-DE" sz="1000" b="1">
                  <a:solidFill>
                    <a:schemeClr val="accent2"/>
                  </a:solidFill>
                </a:rPr>
                <a:t>STICKER</a:t>
              </a:r>
            </a:p>
          </p:txBody>
        </p:sp>
        <p:cxnSp>
          <p:nvCxnSpPr>
            <p:cNvPr id="97" name="Gerader Verbinder 96"/>
            <p:cNvCxnSpPr/>
            <p:nvPr/>
          </p:nvCxnSpPr>
          <p:spPr>
            <a:xfrm>
              <a:off x="8505826" y="-2406898"/>
              <a:ext cx="5626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Gerader Verbinder 97"/>
            <p:cNvCxnSpPr/>
            <p:nvPr/>
          </p:nvCxnSpPr>
          <p:spPr>
            <a:xfrm>
              <a:off x="8505826" y="-2164110"/>
              <a:ext cx="56265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1" name="FootnoteAndSource" hidden="1">
            <a:extLst>
              <a:ext uri="{FF2B5EF4-FFF2-40B4-BE49-F238E27FC236}">
                <a16:creationId xmlns:a16="http://schemas.microsoft.com/office/drawing/2014/main" id="{2683B2D7-11AF-4AFA-BA6D-D42EAA9BAA37}"/>
              </a:ext>
            </a:extLst>
          </p:cNvPr>
          <p:cNvSpPr txBox="1"/>
          <p:nvPr userDrawn="1"/>
        </p:nvSpPr>
        <p:spPr>
          <a:xfrm>
            <a:off x="407368" y="6304130"/>
            <a:ext cx="11376024" cy="162096"/>
          </a:xfrm>
          <a:prstGeom prst="rect">
            <a:avLst/>
          </a:prstGeom>
          <a:noFill/>
        </p:spPr>
        <p:txBody>
          <a:bodyPr vert="horz" wrap="square" lIns="0" tIns="25400" rIns="0" bIns="25400" rtlCol="0" anchor="b" anchorCtr="0">
            <a:spAutoFit/>
          </a:bodyPr>
          <a:lstStyle/>
          <a:p>
            <a:pPr marL="429768" indent="-429768" defTabSz="914400">
              <a:lnSpc>
                <a:spcPct val="90000"/>
              </a:lnSpc>
              <a:tabLst>
                <a:tab pos="347472" algn="r"/>
              </a:tabLst>
            </a:pPr>
            <a:r>
              <a:rPr lang="de-DE" sz="800"/>
              <a:t>	Source:	Source Text</a:t>
            </a:r>
          </a:p>
        </p:txBody>
      </p:sp>
      <p:sp>
        <p:nvSpPr>
          <p:cNvPr id="88" name="CapgeminiBox" hidden="1">
            <a:extLst>
              <a:ext uri="{FF2B5EF4-FFF2-40B4-BE49-F238E27FC236}">
                <a16:creationId xmlns:a16="http://schemas.microsoft.com/office/drawing/2014/main" id="{9BD50CCB-2161-4578-8F33-E8B1078DD298}"/>
              </a:ext>
            </a:extLst>
          </p:cNvPr>
          <p:cNvSpPr txBox="1">
            <a:spLocks/>
          </p:cNvSpPr>
          <p:nvPr userDrawn="1"/>
        </p:nvSpPr>
        <p:spPr>
          <a:xfrm>
            <a:off x="411252" y="82573"/>
            <a:ext cx="1940332" cy="30636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mn-lt"/>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baseline="0">
                <a:solidFill>
                  <a:schemeClr val="tx1"/>
                </a:solidFill>
                <a:latin typeface="+mn-lt"/>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mn-lt"/>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Capgemini Global V9.3</a:t>
            </a:r>
          </a:p>
          <a:p>
            <a:pPr lvl="4"/>
            <a:endParaRPr lang="en-US"/>
          </a:p>
        </p:txBody>
      </p:sp>
      <p:grpSp>
        <p:nvGrpSpPr>
          <p:cNvPr id="94" name="CG Spade Blue">
            <a:extLst>
              <a:ext uri="{FF2B5EF4-FFF2-40B4-BE49-F238E27FC236}">
                <a16:creationId xmlns:a16="http://schemas.microsoft.com/office/drawing/2014/main" id="{11A3E882-4152-49CC-A658-0BA2BD4CCF4E}"/>
              </a:ext>
            </a:extLst>
          </p:cNvPr>
          <p:cNvGrpSpPr>
            <a:grpSpLocks noChangeAspect="1"/>
          </p:cNvGrpSpPr>
          <p:nvPr userDrawn="1"/>
        </p:nvGrpSpPr>
        <p:grpSpPr>
          <a:xfrm>
            <a:off x="11562163" y="205059"/>
            <a:ext cx="419436" cy="388988"/>
            <a:chOff x="11501102" y="171573"/>
            <a:chExt cx="419436" cy="388988"/>
          </a:xfrm>
        </p:grpSpPr>
        <p:sp>
          <p:nvSpPr>
            <p:cNvPr id="95" name="Freeform 13">
              <a:extLst>
                <a:ext uri="{FF2B5EF4-FFF2-40B4-BE49-F238E27FC236}">
                  <a16:creationId xmlns:a16="http://schemas.microsoft.com/office/drawing/2014/main" id="{7962C740-AA7F-4225-AF45-30CEC5D85747}"/>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14">
              <a:extLst>
                <a:ext uri="{FF2B5EF4-FFF2-40B4-BE49-F238E27FC236}">
                  <a16:creationId xmlns:a16="http://schemas.microsoft.com/office/drawing/2014/main" id="{8B6BE8F3-0248-42CC-8053-5B10FA1A6457}"/>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 name="Content Placeholder"/>
          <p:cNvSpPr>
            <a:spLocks noGrp="1"/>
          </p:cNvSpPr>
          <p:nvPr>
            <p:ph type="body" idx="1"/>
          </p:nvPr>
        </p:nvSpPr>
        <p:spPr>
          <a:xfrm>
            <a:off x="404813" y="1329743"/>
            <a:ext cx="11379600" cy="5134557"/>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6" name="Footer Slide number">
            <a:extLst>
              <a:ext uri="{FF2B5EF4-FFF2-40B4-BE49-F238E27FC236}">
                <a16:creationId xmlns:a16="http://schemas.microsoft.com/office/drawing/2014/main" id="{5539996C-DD2A-49D6-AFB0-763FCB2EE440}"/>
              </a:ext>
            </a:extLst>
          </p:cNvPr>
          <p:cNvSpPr/>
          <p:nvPr userDrawn="1"/>
        </p:nvSpPr>
        <p:spPr>
          <a:xfrm>
            <a:off x="11744128" y="6541977"/>
            <a:ext cx="229263" cy="200055"/>
          </a:xfrm>
          <a:prstGeom prst="rect">
            <a:avLst/>
          </a:prstGeom>
        </p:spPr>
        <p:txBody>
          <a:bodyPr wrap="square" lIns="0" rIns="0">
            <a:spAutoFit/>
          </a:bodyPr>
          <a:lstStyle/>
          <a:p>
            <a:pPr algn="r"/>
            <a:fld id="{0502E5A9-B53C-401E-A0E0-4A359BB0A9E5}" type="slidenum">
              <a:rPr lang="en-US" sz="700" smtClean="0">
                <a:solidFill>
                  <a:srgbClr val="A6A6A6"/>
                </a:solidFill>
                <a:latin typeface="+mn-lt"/>
                <a:cs typeface="Arial" panose="020B0604020202020204" pitchFamily="34" charset="0"/>
              </a:rPr>
              <a:pPr algn="r"/>
              <a:t>‹#›</a:t>
            </a:fld>
            <a:endParaRPr lang="en-US" sz="700">
              <a:solidFill>
                <a:srgbClr val="A6A6A6"/>
              </a:solidFill>
              <a:latin typeface="+mn-lt"/>
              <a:cs typeface="Arial" panose="020B0604020202020204" pitchFamily="34" charset="0"/>
            </a:endParaRPr>
          </a:p>
        </p:txBody>
      </p:sp>
      <p:sp>
        <p:nvSpPr>
          <p:cNvPr id="89" name="Footer Copyright">
            <a:extLst>
              <a:ext uri="{FF2B5EF4-FFF2-40B4-BE49-F238E27FC236}">
                <a16:creationId xmlns:a16="http://schemas.microsoft.com/office/drawing/2014/main" id="{01D50803-B26A-4936-A06C-6E086A6DD719}"/>
              </a:ext>
            </a:extLst>
          </p:cNvPr>
          <p:cNvSpPr/>
          <p:nvPr userDrawn="1"/>
        </p:nvSpPr>
        <p:spPr>
          <a:xfrm>
            <a:off x="7257892" y="6532276"/>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a:solidFill>
                  <a:srgbClr val="A6A6A6"/>
                </a:solidFill>
                <a:latin typeface="+mn-lt"/>
                <a:cs typeface="Arial" panose="020B0604020202020204" pitchFamily="34" charset="0"/>
              </a:rPr>
              <a:t> Company Public © Capgemini 2022. All rights reserved  |</a:t>
            </a:r>
          </a:p>
        </p:txBody>
      </p:sp>
      <p:sp>
        <p:nvSpPr>
          <p:cNvPr id="62" name="TextBoxFileName">
            <a:extLst>
              <a:ext uri="{FF2B5EF4-FFF2-40B4-BE49-F238E27FC236}">
                <a16:creationId xmlns:a16="http://schemas.microsoft.com/office/drawing/2014/main" id="{CB4B3393-018E-4D63-9562-C180FB014564}"/>
              </a:ext>
            </a:extLst>
          </p:cNvPr>
          <p:cNvSpPr/>
          <p:nvPr userDrawn="1"/>
        </p:nvSpPr>
        <p:spPr>
          <a:xfrm>
            <a:off x="397094" y="6532276"/>
            <a:ext cx="3060000" cy="2194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l"/>
            <a:r>
              <a:rPr lang="sv-SE" sz="700">
                <a:solidFill>
                  <a:srgbClr val="A6A6A6"/>
                </a:solidFill>
                <a:latin typeface="+mn-lt"/>
              </a:rPr>
              <a:t>20221110_Impuls_Vortrag_1 _Industriegipfel_Handelsblatt_v6.pptx</a:t>
            </a:r>
            <a:endParaRPr lang="de-DE" sz="700">
              <a:solidFill>
                <a:srgbClr val="A6A6A6"/>
              </a:solidFill>
              <a:latin typeface="+mn-lt"/>
            </a:endParaRPr>
          </a:p>
        </p:txBody>
      </p:sp>
      <p:sp>
        <p:nvSpPr>
          <p:cNvPr id="64" name="Title Placeholder 1">
            <a:extLst>
              <a:ext uri="{FF2B5EF4-FFF2-40B4-BE49-F238E27FC236}">
                <a16:creationId xmlns:a16="http://schemas.microsoft.com/office/drawing/2014/main" id="{AFE02BC7-53A9-433B-A827-76F69AED5F28}"/>
              </a:ext>
            </a:extLst>
          </p:cNvPr>
          <p:cNvSpPr>
            <a:spLocks noGrp="1"/>
          </p:cNvSpPr>
          <p:nvPr>
            <p:ph type="title"/>
          </p:nvPr>
        </p:nvSpPr>
        <p:spPr>
          <a:xfrm>
            <a:off x="404813" y="388188"/>
            <a:ext cx="10947772" cy="716711"/>
          </a:xfrm>
          <a:prstGeom prst="rect">
            <a:avLst/>
          </a:prstGeom>
        </p:spPr>
        <p:txBody>
          <a:bodyPr vert="horz" lIns="0" tIns="0" rIns="0" bIns="0" rtlCol="0" anchor="b">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a:t>CLICK TO INSERT TITLE</a:t>
            </a:r>
            <a:endParaRPr lang="en-US"/>
          </a:p>
        </p:txBody>
      </p:sp>
      <p:sp>
        <p:nvSpPr>
          <p:cNvPr id="24" name="SEC1" hidden="1">
            <a:extLst>
              <a:ext uri="{FF2B5EF4-FFF2-40B4-BE49-F238E27FC236}">
                <a16:creationId xmlns:a16="http://schemas.microsoft.com/office/drawing/2014/main" id="{79E04ADF-8D80-4EC8-B080-A98B163D7F8F}"/>
              </a:ext>
            </a:extLst>
          </p:cNvPr>
          <p:cNvSpPr/>
          <p:nvPr userDrawn="1"/>
        </p:nvSpPr>
        <p:spPr>
          <a:xfrm>
            <a:off x="11548715" y="656744"/>
            <a:ext cx="468000" cy="468000"/>
          </a:xfrm>
          <a:prstGeom prst="rect">
            <a:avLst/>
          </a:prstGeom>
          <a:blipFill>
            <a:blip r:embed="rId2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 name="SEC3" hidden="1">
            <a:extLst>
              <a:ext uri="{FF2B5EF4-FFF2-40B4-BE49-F238E27FC236}">
                <a16:creationId xmlns:a16="http://schemas.microsoft.com/office/drawing/2014/main" id="{5A8C4100-1D6B-4E87-AF56-968A18021B35}"/>
              </a:ext>
            </a:extLst>
          </p:cNvPr>
          <p:cNvSpPr/>
          <p:nvPr userDrawn="1"/>
        </p:nvSpPr>
        <p:spPr>
          <a:xfrm>
            <a:off x="11548715" y="656744"/>
            <a:ext cx="468000" cy="468000"/>
          </a:xfrm>
          <a:prstGeom prst="rect">
            <a:avLst/>
          </a:prstGeom>
          <a:blipFill>
            <a:blip r:embed="rId2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 name="SEC2" hidden="1">
            <a:extLst>
              <a:ext uri="{FF2B5EF4-FFF2-40B4-BE49-F238E27FC236}">
                <a16:creationId xmlns:a16="http://schemas.microsoft.com/office/drawing/2014/main" id="{84FDC387-8B88-4355-B0FC-3E25C90774B1}"/>
              </a:ext>
            </a:extLst>
          </p:cNvPr>
          <p:cNvSpPr/>
          <p:nvPr userDrawn="1"/>
        </p:nvSpPr>
        <p:spPr>
          <a:xfrm>
            <a:off x="11548715" y="656744"/>
            <a:ext cx="468000" cy="468000"/>
          </a:xfrm>
          <a:prstGeom prst="rect">
            <a:avLst/>
          </a:prstGeom>
          <a:blipFill>
            <a:blip r:embed="rId2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7" name="SEC0" hidden="1">
            <a:extLst>
              <a:ext uri="{FF2B5EF4-FFF2-40B4-BE49-F238E27FC236}">
                <a16:creationId xmlns:a16="http://schemas.microsoft.com/office/drawing/2014/main" id="{1D082514-D1C9-4F6B-B2B5-F4925246CB07}"/>
              </a:ext>
            </a:extLst>
          </p:cNvPr>
          <p:cNvSpPr/>
          <p:nvPr userDrawn="1"/>
        </p:nvSpPr>
        <p:spPr>
          <a:xfrm>
            <a:off x="11548715" y="656744"/>
            <a:ext cx="468000" cy="468000"/>
          </a:xfrm>
          <a:prstGeom prst="rect">
            <a:avLst/>
          </a:prstGeom>
          <a:blipFill>
            <a:blip r:embed="rId2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Tree>
    <p:extLst>
      <p:ext uri="{BB962C8B-B14F-4D97-AF65-F5344CB8AC3E}">
        <p14:creationId xmlns:p14="http://schemas.microsoft.com/office/powerpoint/2010/main" val="539662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714" r:id="rId17"/>
  </p:sldLayoutIdLst>
  <p:hf sldNum="0" hdr="0" ftr="0" dt="0"/>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2600" b="0" i="0" u="none" strike="noStrike" kern="1200" cap="all" spc="0" normalizeH="0" baseline="0" noProof="0" dirty="0">
          <a:ln>
            <a:noFill/>
          </a:ln>
          <a:solidFill>
            <a:schemeClr val="accent4"/>
          </a:solidFill>
          <a:effectLst/>
          <a:uLnTx/>
          <a:uFillTx/>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mn-lt"/>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baseline="0">
          <a:solidFill>
            <a:schemeClr val="tx1"/>
          </a:solidFill>
          <a:latin typeface="+mn-lt"/>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mn-lt"/>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3">
          <p15:clr>
            <a:srgbClr val="F26B43"/>
          </p15:clr>
        </p15:guide>
        <p15:guide id="3" orient="horz" pos="4071">
          <p15:clr>
            <a:srgbClr val="F26B43"/>
          </p15:clr>
        </p15:guide>
        <p15:guide id="4" pos="255">
          <p15:clr>
            <a:srgbClr val="F26B43"/>
          </p15:clr>
        </p15:guide>
        <p15:guide id="5" orient="horz" pos="708">
          <p15:clr>
            <a:srgbClr val="F26B43"/>
          </p15:clr>
        </p15:guide>
        <p15:guide id="7" pos="3840">
          <p15:clr>
            <a:srgbClr val="F26B43"/>
          </p15:clr>
        </p15:guide>
        <p15:guide id="8" pos="3897">
          <p15:clr>
            <a:srgbClr val="F26B43"/>
          </p15:clr>
        </p15:guide>
        <p15:guide id="9" pos="3783">
          <p15:clr>
            <a:srgbClr val="F26B43"/>
          </p15:clr>
        </p15:guide>
        <p15:guide id="14" orient="horz" pos="2160">
          <p15:clr>
            <a:srgbClr val="F26B43"/>
          </p15:clr>
        </p15:guide>
        <p15:guide id="23" orient="horz" pos="845">
          <p15:clr>
            <a:srgbClr val="F26B43"/>
          </p15:clr>
        </p15:guide>
        <p15:guide id="24" orient="horz" pos="24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7"/>
            </p:custDataLst>
            <p:extLst>
              <p:ext uri="{D42A27DB-BD31-4B8C-83A1-F6EECF244321}">
                <p14:modId xmlns:p14="http://schemas.microsoft.com/office/powerpoint/2010/main" val="1021531070"/>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9458" name="think-cell Slide" r:id="rId28" imgW="270" imgH="270" progId="TCLayout.ActiveDocument.1">
                  <p:embed/>
                </p:oleObj>
              </mc:Choice>
              <mc:Fallback>
                <p:oleObj name="think-cell Slide" r:id="rId28" imgW="270" imgH="270" progId="TCLayout.ActiveDocument.1">
                  <p:embed/>
                  <p:pic>
                    <p:nvPicPr>
                      <p:cNvPr id="21" name="Object 20"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p:spPr>
                  </p:pic>
                </p:oleObj>
              </mc:Fallback>
            </mc:AlternateContent>
          </a:graphicData>
        </a:graphic>
      </p:graphicFrame>
      <p:sp>
        <p:nvSpPr>
          <p:cNvPr id="4" name="Text Placeholder 1"/>
          <p:cNvSpPr>
            <a:spLocks noGrp="1"/>
          </p:cNvSpPr>
          <p:nvPr>
            <p:ph type="body" idx="1"/>
          </p:nvPr>
        </p:nvSpPr>
        <p:spPr>
          <a:xfrm>
            <a:off x="404813" y="1327150"/>
            <a:ext cx="11376880" cy="5135563"/>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Title Placeholder 1"/>
          <p:cNvSpPr>
            <a:spLocks noGrp="1"/>
          </p:cNvSpPr>
          <p:nvPr>
            <p:ph type="title"/>
          </p:nvPr>
        </p:nvSpPr>
        <p:spPr>
          <a:xfrm>
            <a:off x="404813" y="388188"/>
            <a:ext cx="10947772" cy="716711"/>
          </a:xfrm>
          <a:prstGeom prst="rect">
            <a:avLst/>
          </a:prstGeom>
        </p:spPr>
        <p:txBody>
          <a:bodyPr vert="horz" lIns="0" tIns="0" rIns="0" bIns="0" rtlCol="0" anchor="b">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a:t>CLICK TO INSERT TITLE</a:t>
            </a:r>
            <a:endParaRPr lang="en-US"/>
          </a:p>
        </p:txBody>
      </p:sp>
      <p:grpSp>
        <p:nvGrpSpPr>
          <p:cNvPr id="3" name="Group 2">
            <a:extLst>
              <a:ext uri="{FF2B5EF4-FFF2-40B4-BE49-F238E27FC236}">
                <a16:creationId xmlns:a16="http://schemas.microsoft.com/office/drawing/2014/main" id="{7D254FA0-1CD0-4186-9223-F354145FAE6C}"/>
              </a:ext>
            </a:extLst>
          </p:cNvPr>
          <p:cNvGrpSpPr/>
          <p:nvPr userDrawn="1"/>
        </p:nvGrpSpPr>
        <p:grpSpPr>
          <a:xfrm>
            <a:off x="12295891" y="1659"/>
            <a:ext cx="360000" cy="2069166"/>
            <a:chOff x="12498114" y="115959"/>
            <a:chExt cx="360000" cy="2069166"/>
          </a:xfrm>
        </p:grpSpPr>
        <p:sp>
          <p:nvSpPr>
            <p:cNvPr id="11" name="Rectangle 10">
              <a:extLst>
                <a:ext uri="{FF2B5EF4-FFF2-40B4-BE49-F238E27FC236}">
                  <a16:creationId xmlns:a16="http://schemas.microsoft.com/office/drawing/2014/main" id="{EF1244FD-1856-4971-9A73-AD6DF3F42A90}"/>
                </a:ext>
              </a:extLst>
            </p:cNvPr>
            <p:cNvSpPr/>
            <p:nvPr/>
          </p:nvSpPr>
          <p:spPr>
            <a:xfrm>
              <a:off x="12498114" y="115959"/>
              <a:ext cx="360000" cy="406800"/>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1</a:t>
              </a:r>
            </a:p>
            <a:p>
              <a:pPr algn="ctr">
                <a:lnSpc>
                  <a:spcPct val="90000"/>
                </a:lnSpc>
                <a:spcAft>
                  <a:spcPts val="0"/>
                </a:spcAft>
              </a:pPr>
              <a:r>
                <a:rPr lang="en-GB" sz="700">
                  <a:latin typeface="Ubuntu" panose="020B0504030602030204" pitchFamily="34" charset="0"/>
                </a:rPr>
                <a:t>112</a:t>
              </a:r>
            </a:p>
            <a:p>
              <a:pPr algn="ctr">
                <a:lnSpc>
                  <a:spcPct val="90000"/>
                </a:lnSpc>
                <a:spcAft>
                  <a:spcPts val="0"/>
                </a:spcAft>
              </a:pPr>
              <a:r>
                <a:rPr lang="en-GB" sz="700">
                  <a:latin typeface="Ubuntu" panose="020B0504030602030204" pitchFamily="34" charset="0"/>
                </a:rPr>
                <a:t>173</a:t>
              </a:r>
            </a:p>
          </p:txBody>
        </p:sp>
        <p:sp>
          <p:nvSpPr>
            <p:cNvPr id="12" name="Rectangle 11">
              <a:extLst>
                <a:ext uri="{FF2B5EF4-FFF2-40B4-BE49-F238E27FC236}">
                  <a16:creationId xmlns:a16="http://schemas.microsoft.com/office/drawing/2014/main" id="{22B40C78-6F20-4C95-AB26-B29FEC0FF747}"/>
                </a:ext>
              </a:extLst>
            </p:cNvPr>
            <p:cNvSpPr/>
            <p:nvPr/>
          </p:nvSpPr>
          <p:spPr>
            <a:xfrm>
              <a:off x="12498114" y="533371"/>
              <a:ext cx="360000" cy="40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solidFill>
                    <a:schemeClr val="tx1"/>
                  </a:solidFill>
                  <a:latin typeface="Ubuntu" panose="020B0504030602030204" pitchFamily="34" charset="0"/>
                </a:rPr>
                <a:t>18</a:t>
              </a:r>
            </a:p>
            <a:p>
              <a:pPr algn="ctr">
                <a:lnSpc>
                  <a:spcPct val="90000"/>
                </a:lnSpc>
                <a:spcAft>
                  <a:spcPts val="0"/>
                </a:spcAft>
              </a:pPr>
              <a:r>
                <a:rPr lang="en-GB" sz="700">
                  <a:solidFill>
                    <a:schemeClr val="tx1"/>
                  </a:solidFill>
                  <a:latin typeface="Ubuntu" panose="020B0504030602030204" pitchFamily="34" charset="0"/>
                </a:rPr>
                <a:t>171</a:t>
              </a:r>
            </a:p>
            <a:p>
              <a:pPr algn="ctr">
                <a:lnSpc>
                  <a:spcPct val="90000"/>
                </a:lnSpc>
                <a:spcAft>
                  <a:spcPts val="0"/>
                </a:spcAft>
              </a:pPr>
              <a:r>
                <a:rPr lang="en-GB" sz="700">
                  <a:solidFill>
                    <a:schemeClr val="tx1"/>
                  </a:solidFill>
                  <a:latin typeface="Ubuntu" panose="020B0504030602030204" pitchFamily="34" charset="0"/>
                </a:rPr>
                <a:t>219</a:t>
              </a:r>
            </a:p>
          </p:txBody>
        </p:sp>
        <p:sp>
          <p:nvSpPr>
            <p:cNvPr id="13" name="Rectangle 12">
              <a:extLst>
                <a:ext uri="{FF2B5EF4-FFF2-40B4-BE49-F238E27FC236}">
                  <a16:creationId xmlns:a16="http://schemas.microsoft.com/office/drawing/2014/main" id="{1AED4E7D-39CE-49AE-9D4C-16EA940CBE5F}"/>
                </a:ext>
              </a:extLst>
            </p:cNvPr>
            <p:cNvSpPr/>
            <p:nvPr/>
          </p:nvSpPr>
          <p:spPr>
            <a:xfrm>
              <a:off x="12498114" y="950783"/>
              <a:ext cx="360000" cy="406800"/>
            </a:xfrm>
            <a:prstGeom prst="rect">
              <a:avLst/>
            </a:prstGeom>
            <a:solidFill>
              <a:srgbClr val="2B0A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43</a:t>
              </a:r>
            </a:p>
            <a:p>
              <a:pPr algn="ctr">
                <a:lnSpc>
                  <a:spcPct val="90000"/>
                </a:lnSpc>
                <a:spcAft>
                  <a:spcPts val="0"/>
                </a:spcAft>
              </a:pPr>
              <a:r>
                <a:rPr lang="en-GB" sz="700">
                  <a:latin typeface="Ubuntu" panose="020B0504030602030204" pitchFamily="34" charset="0"/>
                </a:rPr>
                <a:t>10</a:t>
              </a:r>
            </a:p>
            <a:p>
              <a:pPr algn="ctr">
                <a:lnSpc>
                  <a:spcPct val="90000"/>
                </a:lnSpc>
                <a:spcAft>
                  <a:spcPts val="0"/>
                </a:spcAft>
              </a:pPr>
              <a:r>
                <a:rPr lang="en-GB" sz="700">
                  <a:latin typeface="Ubuntu" panose="020B0504030602030204" pitchFamily="34" charset="0"/>
                </a:rPr>
                <a:t>61</a:t>
              </a:r>
            </a:p>
          </p:txBody>
        </p:sp>
        <p:sp>
          <p:nvSpPr>
            <p:cNvPr id="14" name="Rectangle 13">
              <a:extLst>
                <a:ext uri="{FF2B5EF4-FFF2-40B4-BE49-F238E27FC236}">
                  <a16:creationId xmlns:a16="http://schemas.microsoft.com/office/drawing/2014/main" id="{392DC803-B0F7-4D0E-81CA-9DDCB14FA42C}"/>
                </a:ext>
              </a:extLst>
            </p:cNvPr>
            <p:cNvSpPr/>
            <p:nvPr/>
          </p:nvSpPr>
          <p:spPr>
            <a:xfrm>
              <a:off x="12498114" y="1364202"/>
              <a:ext cx="360000" cy="406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39</a:t>
              </a:r>
            </a:p>
            <a:p>
              <a:pPr algn="ctr">
                <a:lnSpc>
                  <a:spcPct val="90000"/>
                </a:lnSpc>
                <a:spcAft>
                  <a:spcPts val="0"/>
                </a:spcAft>
              </a:pPr>
              <a:r>
                <a:rPr lang="en-GB" sz="700">
                  <a:latin typeface="Ubuntu" panose="020B0504030602030204" pitchFamily="34" charset="0"/>
                </a:rPr>
                <a:t>41</a:t>
              </a:r>
            </a:p>
            <a:p>
              <a:pPr algn="ctr">
                <a:lnSpc>
                  <a:spcPct val="90000"/>
                </a:lnSpc>
                <a:spcAft>
                  <a:spcPts val="0"/>
                </a:spcAft>
              </a:pPr>
              <a:r>
                <a:rPr lang="en-GB" sz="700">
                  <a:latin typeface="Ubuntu" panose="020B0504030602030204" pitchFamily="34" charset="0"/>
                </a:rPr>
                <a:t>54</a:t>
              </a:r>
            </a:p>
          </p:txBody>
        </p:sp>
        <p:sp>
          <p:nvSpPr>
            <p:cNvPr id="63" name="Rectangle 62">
              <a:extLst>
                <a:ext uri="{FF2B5EF4-FFF2-40B4-BE49-F238E27FC236}">
                  <a16:creationId xmlns:a16="http://schemas.microsoft.com/office/drawing/2014/main" id="{B60470E2-9B98-4C49-AC1B-A56CD2EB54B9}"/>
                </a:ext>
              </a:extLst>
            </p:cNvPr>
            <p:cNvSpPr/>
            <p:nvPr/>
          </p:nvSpPr>
          <p:spPr>
            <a:xfrm>
              <a:off x="12498114" y="1778325"/>
              <a:ext cx="360000" cy="406800"/>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solidFill>
                    <a:schemeClr val="tx1"/>
                  </a:solidFill>
                  <a:latin typeface="Ubuntu" panose="020B0504030602030204" pitchFamily="34" charset="0"/>
                </a:rPr>
                <a:t>236</a:t>
              </a:r>
            </a:p>
            <a:p>
              <a:pPr algn="ctr">
                <a:lnSpc>
                  <a:spcPct val="90000"/>
                </a:lnSpc>
                <a:spcAft>
                  <a:spcPts val="0"/>
                </a:spcAft>
              </a:pPr>
              <a:r>
                <a:rPr lang="en-GB" sz="700">
                  <a:solidFill>
                    <a:schemeClr val="tx1"/>
                  </a:solidFill>
                  <a:latin typeface="Ubuntu" panose="020B0504030602030204" pitchFamily="34" charset="0"/>
                </a:rPr>
                <a:t>236</a:t>
              </a:r>
            </a:p>
            <a:p>
              <a:pPr algn="ctr">
                <a:lnSpc>
                  <a:spcPct val="90000"/>
                </a:lnSpc>
                <a:spcAft>
                  <a:spcPts val="0"/>
                </a:spcAft>
              </a:pPr>
              <a:r>
                <a:rPr lang="en-GB" sz="700">
                  <a:solidFill>
                    <a:schemeClr val="tx1"/>
                  </a:solidFill>
                  <a:latin typeface="Ubuntu" panose="020B0504030602030204" pitchFamily="34" charset="0"/>
                </a:rPr>
                <a:t>236</a:t>
              </a:r>
            </a:p>
          </p:txBody>
        </p:sp>
      </p:grpSp>
      <p:grpSp>
        <p:nvGrpSpPr>
          <p:cNvPr id="4096" name="Groupe 4095">
            <a:extLst>
              <a:ext uri="{FF2B5EF4-FFF2-40B4-BE49-F238E27FC236}">
                <a16:creationId xmlns:a16="http://schemas.microsoft.com/office/drawing/2014/main" id="{4ADC82C4-641D-4930-B946-DC8978F5F98C}"/>
              </a:ext>
            </a:extLst>
          </p:cNvPr>
          <p:cNvGrpSpPr/>
          <p:nvPr/>
        </p:nvGrpSpPr>
        <p:grpSpPr>
          <a:xfrm>
            <a:off x="12295891" y="4289244"/>
            <a:ext cx="1462993" cy="2058800"/>
            <a:chOff x="12432704" y="1992581"/>
            <a:chExt cx="1462993" cy="2058800"/>
          </a:xfrm>
        </p:grpSpPr>
        <p:sp>
          <p:nvSpPr>
            <p:cNvPr id="41" name="Forme libre : forme 40">
              <a:extLst>
                <a:ext uri="{FF2B5EF4-FFF2-40B4-BE49-F238E27FC236}">
                  <a16:creationId xmlns:a16="http://schemas.microsoft.com/office/drawing/2014/main" id="{EC826880-5A3C-4E1C-81B2-A1CB9E331DC3}"/>
                </a:ext>
              </a:extLst>
            </p:cNvPr>
            <p:cNvSpPr/>
            <p:nvPr/>
          </p:nvSpPr>
          <p:spPr>
            <a:xfrm>
              <a:off x="12800391"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8E12"/>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142</a:t>
              </a:r>
            </a:p>
            <a:p>
              <a:pPr algn="ctr">
                <a:lnSpc>
                  <a:spcPct val="90000"/>
                </a:lnSpc>
                <a:spcAft>
                  <a:spcPts val="0"/>
                </a:spcAft>
              </a:pPr>
              <a:r>
                <a:rPr lang="en-US" sz="700">
                  <a:latin typeface="Ubuntu" panose="020B0504030602030204" pitchFamily="34" charset="0"/>
                </a:rPr>
                <a:t>18</a:t>
              </a:r>
            </a:p>
          </p:txBody>
        </p:sp>
        <p:sp>
          <p:nvSpPr>
            <p:cNvPr id="42" name="Forme libre : forme 41">
              <a:extLst>
                <a:ext uri="{FF2B5EF4-FFF2-40B4-BE49-F238E27FC236}">
                  <a16:creationId xmlns:a16="http://schemas.microsoft.com/office/drawing/2014/main" id="{44796AC3-FBF9-498C-9326-20ACFCF63EE6}"/>
                </a:ext>
              </a:extLst>
            </p:cNvPr>
            <p:cNvSpPr/>
            <p:nvPr/>
          </p:nvSpPr>
          <p:spPr>
            <a:xfrm>
              <a:off x="12800391"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9C29"/>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156</a:t>
              </a:r>
            </a:p>
            <a:p>
              <a:pPr algn="ctr">
                <a:lnSpc>
                  <a:spcPct val="90000"/>
                </a:lnSpc>
                <a:spcAft>
                  <a:spcPts val="0"/>
                </a:spcAft>
              </a:pPr>
              <a:r>
                <a:rPr lang="en-US" sz="700">
                  <a:latin typeface="Ubuntu" panose="020B0504030602030204" pitchFamily="34" charset="0"/>
                </a:rPr>
                <a:t>41</a:t>
              </a:r>
            </a:p>
          </p:txBody>
        </p:sp>
        <p:sp>
          <p:nvSpPr>
            <p:cNvPr id="43" name="Forme libre : forme 42">
              <a:extLst>
                <a:ext uri="{FF2B5EF4-FFF2-40B4-BE49-F238E27FC236}">
                  <a16:creationId xmlns:a16="http://schemas.microsoft.com/office/drawing/2014/main" id="{2D1DB5D7-2017-4A8F-80D6-C8641C9CE84C}"/>
                </a:ext>
              </a:extLst>
            </p:cNvPr>
            <p:cNvSpPr/>
            <p:nvPr/>
          </p:nvSpPr>
          <p:spPr>
            <a:xfrm>
              <a:off x="12800391"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B24A"/>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178</a:t>
              </a:r>
            </a:p>
            <a:p>
              <a:pPr algn="ctr">
                <a:lnSpc>
                  <a:spcPct val="90000"/>
                </a:lnSpc>
                <a:spcAft>
                  <a:spcPts val="0"/>
                </a:spcAft>
              </a:pPr>
              <a:r>
                <a:rPr lang="en-US" sz="700">
                  <a:latin typeface="Ubuntu" panose="020B0504030602030204" pitchFamily="34" charset="0"/>
                </a:rPr>
                <a:t>74</a:t>
              </a:r>
            </a:p>
          </p:txBody>
        </p:sp>
        <p:sp>
          <p:nvSpPr>
            <p:cNvPr id="44" name="Forme libre : forme 43">
              <a:extLst>
                <a:ext uri="{FF2B5EF4-FFF2-40B4-BE49-F238E27FC236}">
                  <a16:creationId xmlns:a16="http://schemas.microsoft.com/office/drawing/2014/main" id="{92191BDF-6BAB-45F9-9FA1-89C34179FD61}"/>
                </a:ext>
              </a:extLst>
            </p:cNvPr>
            <p:cNvSpPr/>
            <p:nvPr/>
          </p:nvSpPr>
          <p:spPr>
            <a:xfrm>
              <a:off x="12800391"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068"/>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208</a:t>
              </a:r>
            </a:p>
            <a:p>
              <a:pPr algn="ctr">
                <a:lnSpc>
                  <a:spcPct val="90000"/>
                </a:lnSpc>
                <a:spcAft>
                  <a:spcPts val="0"/>
                </a:spcAft>
              </a:pPr>
              <a:r>
                <a:rPr lang="en-US" sz="700">
                  <a:latin typeface="Ubuntu" panose="020B0504030602030204" pitchFamily="34" charset="0"/>
                </a:rPr>
                <a:t>104</a:t>
              </a:r>
            </a:p>
          </p:txBody>
        </p:sp>
        <p:sp>
          <p:nvSpPr>
            <p:cNvPr id="45" name="Forme libre : forme 44">
              <a:extLst>
                <a:ext uri="{FF2B5EF4-FFF2-40B4-BE49-F238E27FC236}">
                  <a16:creationId xmlns:a16="http://schemas.microsoft.com/office/drawing/2014/main" id="{EF971F25-4035-43BA-BC8C-22E9B837A713}"/>
                </a:ext>
              </a:extLst>
            </p:cNvPr>
            <p:cNvSpPr/>
            <p:nvPr/>
          </p:nvSpPr>
          <p:spPr>
            <a:xfrm>
              <a:off x="12800391"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A80"/>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218</a:t>
              </a:r>
            </a:p>
            <a:p>
              <a:pPr algn="ctr">
                <a:lnSpc>
                  <a:spcPct val="90000"/>
                </a:lnSpc>
                <a:spcAft>
                  <a:spcPts val="0"/>
                </a:spcAft>
              </a:pPr>
              <a:r>
                <a:rPr lang="en-US" sz="700">
                  <a:latin typeface="Ubuntu" panose="020B0504030602030204" pitchFamily="34" charset="0"/>
                </a:rPr>
                <a:t>128</a:t>
              </a:r>
            </a:p>
          </p:txBody>
        </p:sp>
        <p:sp>
          <p:nvSpPr>
            <p:cNvPr id="46" name="Forme libre : forme 45">
              <a:extLst>
                <a:ext uri="{FF2B5EF4-FFF2-40B4-BE49-F238E27FC236}">
                  <a16:creationId xmlns:a16="http://schemas.microsoft.com/office/drawing/2014/main" id="{F5691FCB-A410-4C6B-963D-15CCFA8EB678}"/>
                </a:ext>
              </a:extLst>
            </p:cNvPr>
            <p:cNvSpPr/>
            <p:nvPr/>
          </p:nvSpPr>
          <p:spPr>
            <a:xfrm>
              <a:off x="13168875"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42142E"/>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66</a:t>
              </a:r>
            </a:p>
            <a:p>
              <a:pPr algn="ctr">
                <a:lnSpc>
                  <a:spcPct val="90000"/>
                </a:lnSpc>
                <a:spcAft>
                  <a:spcPts val="0"/>
                </a:spcAft>
              </a:pPr>
              <a:r>
                <a:rPr lang="en-US" sz="700">
                  <a:solidFill>
                    <a:schemeClr val="bg1"/>
                  </a:solidFill>
                  <a:latin typeface="Ubuntu" panose="020B0504030602030204" pitchFamily="34" charset="0"/>
                </a:rPr>
                <a:t>20</a:t>
              </a:r>
            </a:p>
            <a:p>
              <a:pPr algn="ctr">
                <a:lnSpc>
                  <a:spcPct val="90000"/>
                </a:lnSpc>
                <a:spcAft>
                  <a:spcPts val="0"/>
                </a:spcAft>
              </a:pPr>
              <a:r>
                <a:rPr lang="en-US" sz="700">
                  <a:solidFill>
                    <a:schemeClr val="bg1"/>
                  </a:solidFill>
                  <a:latin typeface="Ubuntu" panose="020B0504030602030204" pitchFamily="34" charset="0"/>
                </a:rPr>
                <a:t>46</a:t>
              </a:r>
            </a:p>
          </p:txBody>
        </p:sp>
        <p:sp>
          <p:nvSpPr>
            <p:cNvPr id="47" name="Forme libre : forme 46">
              <a:extLst>
                <a:ext uri="{FF2B5EF4-FFF2-40B4-BE49-F238E27FC236}">
                  <a16:creationId xmlns:a16="http://schemas.microsoft.com/office/drawing/2014/main" id="{D0F79893-1FFE-4F7F-B020-867CE988C67E}"/>
                </a:ext>
              </a:extLst>
            </p:cNvPr>
            <p:cNvSpPr/>
            <p:nvPr/>
          </p:nvSpPr>
          <p:spPr>
            <a:xfrm>
              <a:off x="13168875"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90A42"/>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89</a:t>
              </a:r>
            </a:p>
            <a:p>
              <a:pPr algn="ctr">
                <a:lnSpc>
                  <a:spcPct val="90000"/>
                </a:lnSpc>
                <a:spcAft>
                  <a:spcPts val="0"/>
                </a:spcAft>
              </a:pPr>
              <a:r>
                <a:rPr lang="en-US" sz="700">
                  <a:solidFill>
                    <a:schemeClr val="bg1"/>
                  </a:solidFill>
                  <a:latin typeface="Ubuntu" panose="020B0504030602030204" pitchFamily="34" charset="0"/>
                </a:rPr>
                <a:t>10</a:t>
              </a:r>
            </a:p>
            <a:p>
              <a:pPr algn="ctr">
                <a:lnSpc>
                  <a:spcPct val="90000"/>
                </a:lnSpc>
                <a:spcAft>
                  <a:spcPts val="0"/>
                </a:spcAft>
              </a:pPr>
              <a:r>
                <a:rPr lang="en-US" sz="700">
                  <a:solidFill>
                    <a:schemeClr val="bg1"/>
                  </a:solidFill>
                  <a:latin typeface="Ubuntu" panose="020B0504030602030204" pitchFamily="34" charset="0"/>
                </a:rPr>
                <a:t>66</a:t>
              </a:r>
            </a:p>
          </p:txBody>
        </p:sp>
        <p:sp>
          <p:nvSpPr>
            <p:cNvPr id="48" name="Forme libre : forme 47">
              <a:extLst>
                <a:ext uri="{FF2B5EF4-FFF2-40B4-BE49-F238E27FC236}">
                  <a16:creationId xmlns:a16="http://schemas.microsoft.com/office/drawing/2014/main" id="{4BC28B06-4332-436B-9E8F-27299D73CB0F}"/>
                </a:ext>
              </a:extLst>
            </p:cNvPr>
            <p:cNvSpPr/>
            <p:nvPr/>
          </p:nvSpPr>
          <p:spPr>
            <a:xfrm>
              <a:off x="13168875"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750D5C"/>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117</a:t>
              </a:r>
            </a:p>
            <a:p>
              <a:pPr algn="ctr">
                <a:lnSpc>
                  <a:spcPct val="90000"/>
                </a:lnSpc>
                <a:spcAft>
                  <a:spcPts val="0"/>
                </a:spcAft>
              </a:pPr>
              <a:r>
                <a:rPr lang="en-US" sz="700">
                  <a:solidFill>
                    <a:schemeClr val="bg1"/>
                  </a:solidFill>
                  <a:latin typeface="Ubuntu" panose="020B0504030602030204" pitchFamily="34" charset="0"/>
                </a:rPr>
                <a:t>13</a:t>
              </a:r>
            </a:p>
            <a:p>
              <a:pPr algn="ctr">
                <a:lnSpc>
                  <a:spcPct val="90000"/>
                </a:lnSpc>
                <a:spcAft>
                  <a:spcPts val="0"/>
                </a:spcAft>
              </a:pPr>
              <a:r>
                <a:rPr lang="en-US" sz="700">
                  <a:solidFill>
                    <a:schemeClr val="bg1"/>
                  </a:solidFill>
                  <a:latin typeface="Ubuntu" panose="020B0504030602030204" pitchFamily="34" charset="0"/>
                </a:rPr>
                <a:t>92</a:t>
              </a:r>
            </a:p>
          </p:txBody>
        </p:sp>
        <p:sp>
          <p:nvSpPr>
            <p:cNvPr id="49" name="Forme libre : forme 48">
              <a:extLst>
                <a:ext uri="{FF2B5EF4-FFF2-40B4-BE49-F238E27FC236}">
                  <a16:creationId xmlns:a16="http://schemas.microsoft.com/office/drawing/2014/main" id="{90419B70-8C46-4DE8-9DD4-F2A6106ED6F5}"/>
                </a:ext>
              </a:extLst>
            </p:cNvPr>
            <p:cNvSpPr/>
            <p:nvPr/>
          </p:nvSpPr>
          <p:spPr>
            <a:xfrm>
              <a:off x="13168875"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02B73"/>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128</a:t>
              </a:r>
            </a:p>
            <a:p>
              <a:pPr algn="ctr">
                <a:lnSpc>
                  <a:spcPct val="90000"/>
                </a:lnSpc>
                <a:spcAft>
                  <a:spcPts val="0"/>
                </a:spcAft>
              </a:pPr>
              <a:r>
                <a:rPr lang="en-US" sz="700">
                  <a:solidFill>
                    <a:schemeClr val="bg1"/>
                  </a:solidFill>
                  <a:latin typeface="Ubuntu" panose="020B0504030602030204" pitchFamily="34" charset="0"/>
                </a:rPr>
                <a:t>43</a:t>
              </a:r>
            </a:p>
            <a:p>
              <a:pPr algn="ctr">
                <a:lnSpc>
                  <a:spcPct val="90000"/>
                </a:lnSpc>
                <a:spcAft>
                  <a:spcPts val="0"/>
                </a:spcAft>
              </a:pPr>
              <a:r>
                <a:rPr lang="en-US" sz="700">
                  <a:solidFill>
                    <a:schemeClr val="bg1"/>
                  </a:solidFill>
                  <a:latin typeface="Ubuntu" panose="020B0504030602030204" pitchFamily="34" charset="0"/>
                </a:rPr>
                <a:t>115</a:t>
              </a:r>
            </a:p>
          </p:txBody>
        </p:sp>
        <p:sp>
          <p:nvSpPr>
            <p:cNvPr id="50" name="Forme libre : forme 49">
              <a:extLst>
                <a:ext uri="{FF2B5EF4-FFF2-40B4-BE49-F238E27FC236}">
                  <a16:creationId xmlns:a16="http://schemas.microsoft.com/office/drawing/2014/main" id="{0A0CFFBA-E8FE-434D-9D74-BB9F352B4723}"/>
                </a:ext>
              </a:extLst>
            </p:cNvPr>
            <p:cNvSpPr/>
            <p:nvPr/>
          </p:nvSpPr>
          <p:spPr>
            <a:xfrm>
              <a:off x="13168875"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9E47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158</a:t>
              </a:r>
            </a:p>
            <a:p>
              <a:pPr algn="ctr">
                <a:lnSpc>
                  <a:spcPct val="90000"/>
                </a:lnSpc>
                <a:spcAft>
                  <a:spcPts val="0"/>
                </a:spcAft>
              </a:pPr>
              <a:r>
                <a:rPr lang="en-US" sz="700">
                  <a:solidFill>
                    <a:schemeClr val="bg1"/>
                  </a:solidFill>
                  <a:latin typeface="Ubuntu" panose="020B0504030602030204" pitchFamily="34" charset="0"/>
                </a:rPr>
                <a:t>71</a:t>
              </a:r>
            </a:p>
            <a:p>
              <a:pPr algn="ctr">
                <a:lnSpc>
                  <a:spcPct val="90000"/>
                </a:lnSpc>
                <a:spcAft>
                  <a:spcPts val="0"/>
                </a:spcAft>
              </a:pPr>
              <a:r>
                <a:rPr lang="en-US" sz="700">
                  <a:solidFill>
                    <a:schemeClr val="bg1"/>
                  </a:solidFill>
                  <a:latin typeface="Ubuntu" panose="020B0504030602030204" pitchFamily="34" charset="0"/>
                </a:rPr>
                <a:t>128</a:t>
              </a:r>
            </a:p>
          </p:txBody>
        </p:sp>
        <p:sp>
          <p:nvSpPr>
            <p:cNvPr id="51" name="Forme libre : forme 50">
              <a:extLst>
                <a:ext uri="{FF2B5EF4-FFF2-40B4-BE49-F238E27FC236}">
                  <a16:creationId xmlns:a16="http://schemas.microsoft.com/office/drawing/2014/main" id="{D041A42A-2FF1-4516-85CE-87051937629F}"/>
                </a:ext>
              </a:extLst>
            </p:cNvPr>
            <p:cNvSpPr/>
            <p:nvPr/>
          </p:nvSpPr>
          <p:spPr>
            <a:xfrm>
              <a:off x="13535697"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6001A"/>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166</a:t>
              </a:r>
            </a:p>
            <a:p>
              <a:pPr algn="ctr">
                <a:lnSpc>
                  <a:spcPct val="90000"/>
                </a:lnSpc>
                <a:spcAft>
                  <a:spcPts val="0"/>
                </a:spcAft>
              </a:pPr>
              <a:r>
                <a:rPr lang="en-US" sz="700">
                  <a:solidFill>
                    <a:schemeClr val="bg1"/>
                  </a:solidFill>
                  <a:latin typeface="Ubuntu" panose="020B0504030602030204" pitchFamily="34" charset="0"/>
                </a:rPr>
                <a:t>0</a:t>
              </a:r>
            </a:p>
            <a:p>
              <a:pPr algn="ctr">
                <a:lnSpc>
                  <a:spcPct val="90000"/>
                </a:lnSpc>
                <a:spcAft>
                  <a:spcPts val="0"/>
                </a:spcAft>
              </a:pPr>
              <a:r>
                <a:rPr lang="en-US" sz="700">
                  <a:solidFill>
                    <a:schemeClr val="bg1"/>
                  </a:solidFill>
                  <a:latin typeface="Ubuntu" panose="020B0504030602030204" pitchFamily="34" charset="0"/>
                </a:rPr>
                <a:t>26</a:t>
              </a:r>
            </a:p>
          </p:txBody>
        </p:sp>
        <p:sp>
          <p:nvSpPr>
            <p:cNvPr id="52" name="Forme libre : forme 51">
              <a:extLst>
                <a:ext uri="{FF2B5EF4-FFF2-40B4-BE49-F238E27FC236}">
                  <a16:creationId xmlns:a16="http://schemas.microsoft.com/office/drawing/2014/main" id="{02084D3E-01E3-4506-9076-881D83455262}"/>
                </a:ext>
              </a:extLst>
            </p:cNvPr>
            <p:cNvSpPr/>
            <p:nvPr/>
          </p:nvSpPr>
          <p:spPr>
            <a:xfrm>
              <a:off x="13535697"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30021"/>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227</a:t>
              </a:r>
            </a:p>
            <a:p>
              <a:pPr algn="ctr">
                <a:lnSpc>
                  <a:spcPct val="90000"/>
                </a:lnSpc>
                <a:spcAft>
                  <a:spcPts val="0"/>
                </a:spcAft>
              </a:pPr>
              <a:r>
                <a:rPr lang="en-US" sz="700">
                  <a:solidFill>
                    <a:schemeClr val="bg1"/>
                  </a:solidFill>
                  <a:latin typeface="Ubuntu" panose="020B0504030602030204" pitchFamily="34" charset="0"/>
                </a:rPr>
                <a:t>03</a:t>
              </a:r>
            </a:p>
            <a:p>
              <a:pPr algn="ctr">
                <a:lnSpc>
                  <a:spcPct val="90000"/>
                </a:lnSpc>
                <a:spcAft>
                  <a:spcPts val="0"/>
                </a:spcAft>
              </a:pPr>
              <a:r>
                <a:rPr lang="en-US" sz="700">
                  <a:solidFill>
                    <a:schemeClr val="bg1"/>
                  </a:solidFill>
                  <a:latin typeface="Ubuntu" panose="020B0504030602030204" pitchFamily="34" charset="0"/>
                </a:rPr>
                <a:t>33</a:t>
              </a:r>
            </a:p>
          </p:txBody>
        </p:sp>
        <p:sp>
          <p:nvSpPr>
            <p:cNvPr id="53" name="Forme libre : forme 52">
              <a:extLst>
                <a:ext uri="{FF2B5EF4-FFF2-40B4-BE49-F238E27FC236}">
                  <a16:creationId xmlns:a16="http://schemas.microsoft.com/office/drawing/2014/main" id="{96939CDC-56D5-42B9-843A-231E1C541E5D}"/>
                </a:ext>
              </a:extLst>
            </p:cNvPr>
            <p:cNvSpPr/>
            <p:nvPr/>
          </p:nvSpPr>
          <p:spPr>
            <a:xfrm>
              <a:off x="13535697"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304D"/>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48</a:t>
              </a:r>
            </a:p>
            <a:p>
              <a:pPr algn="ctr">
                <a:lnSpc>
                  <a:spcPct val="90000"/>
                </a:lnSpc>
                <a:spcAft>
                  <a:spcPts val="0"/>
                </a:spcAft>
              </a:pPr>
              <a:r>
                <a:rPr lang="en-US" sz="700">
                  <a:latin typeface="Ubuntu" panose="020B0504030602030204" pitchFamily="34" charset="0"/>
                </a:rPr>
                <a:t>77</a:t>
              </a:r>
            </a:p>
          </p:txBody>
        </p:sp>
        <p:sp>
          <p:nvSpPr>
            <p:cNvPr id="54" name="Forme libre : forme 53">
              <a:extLst>
                <a:ext uri="{FF2B5EF4-FFF2-40B4-BE49-F238E27FC236}">
                  <a16:creationId xmlns:a16="http://schemas.microsoft.com/office/drawing/2014/main" id="{66B49780-B844-4D04-8283-E12AAC6933AF}"/>
                </a:ext>
              </a:extLst>
            </p:cNvPr>
            <p:cNvSpPr/>
            <p:nvPr/>
          </p:nvSpPr>
          <p:spPr>
            <a:xfrm>
              <a:off x="13535697"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455E"/>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69</a:t>
              </a:r>
            </a:p>
            <a:p>
              <a:pPr algn="ctr">
                <a:lnSpc>
                  <a:spcPct val="90000"/>
                </a:lnSpc>
                <a:spcAft>
                  <a:spcPts val="0"/>
                </a:spcAft>
              </a:pPr>
              <a:r>
                <a:rPr lang="en-US" sz="700">
                  <a:latin typeface="Ubuntu" panose="020B0504030602030204" pitchFamily="34" charset="0"/>
                </a:rPr>
                <a:t>94</a:t>
              </a:r>
            </a:p>
          </p:txBody>
        </p:sp>
        <p:sp>
          <p:nvSpPr>
            <p:cNvPr id="55" name="Forme libre : forme 54">
              <a:extLst>
                <a:ext uri="{FF2B5EF4-FFF2-40B4-BE49-F238E27FC236}">
                  <a16:creationId xmlns:a16="http://schemas.microsoft.com/office/drawing/2014/main" id="{FF82BEF1-5FD1-4558-9313-1606ABF3D69C}"/>
                </a:ext>
              </a:extLst>
            </p:cNvPr>
            <p:cNvSpPr/>
            <p:nvPr/>
          </p:nvSpPr>
          <p:spPr>
            <a:xfrm>
              <a:off x="13535697"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5770"/>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112</a:t>
              </a:r>
            </a:p>
          </p:txBody>
        </p:sp>
        <p:sp>
          <p:nvSpPr>
            <p:cNvPr id="56" name="Forme libre : forme 55">
              <a:extLst>
                <a:ext uri="{FF2B5EF4-FFF2-40B4-BE49-F238E27FC236}">
                  <a16:creationId xmlns:a16="http://schemas.microsoft.com/office/drawing/2014/main" id="{86AAEC8D-AC95-4215-80AB-61B5B47B8691}"/>
                </a:ext>
              </a:extLst>
            </p:cNvPr>
            <p:cNvSpPr/>
            <p:nvPr/>
          </p:nvSpPr>
          <p:spPr>
            <a:xfrm>
              <a:off x="12432704"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11B6F"/>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129</a:t>
              </a:r>
            </a:p>
            <a:p>
              <a:pPr algn="ctr">
                <a:lnSpc>
                  <a:spcPct val="90000"/>
                </a:lnSpc>
                <a:spcAft>
                  <a:spcPts val="0"/>
                </a:spcAft>
              </a:pPr>
              <a:r>
                <a:rPr lang="en-US" sz="700">
                  <a:solidFill>
                    <a:schemeClr val="bg1"/>
                  </a:solidFill>
                  <a:latin typeface="Ubuntu" panose="020B0504030602030204" pitchFamily="34" charset="0"/>
                </a:rPr>
                <a:t>27</a:t>
              </a:r>
            </a:p>
            <a:p>
              <a:pPr algn="ctr">
                <a:lnSpc>
                  <a:spcPct val="90000"/>
                </a:lnSpc>
                <a:spcAft>
                  <a:spcPts val="0"/>
                </a:spcAft>
              </a:pPr>
              <a:r>
                <a:rPr lang="en-US" sz="700">
                  <a:solidFill>
                    <a:schemeClr val="bg1"/>
                  </a:solidFill>
                  <a:latin typeface="Ubuntu" panose="020B0504030602030204" pitchFamily="34" charset="0"/>
                </a:rPr>
                <a:t>111</a:t>
              </a:r>
            </a:p>
          </p:txBody>
        </p:sp>
        <p:sp>
          <p:nvSpPr>
            <p:cNvPr id="57" name="Forme libre : forme 56">
              <a:extLst>
                <a:ext uri="{FF2B5EF4-FFF2-40B4-BE49-F238E27FC236}">
                  <a16:creationId xmlns:a16="http://schemas.microsoft.com/office/drawing/2014/main" id="{345AA905-3BBB-4015-9537-2162DD20DA02}"/>
                </a:ext>
              </a:extLst>
            </p:cNvPr>
            <p:cNvSpPr/>
            <p:nvPr/>
          </p:nvSpPr>
          <p:spPr>
            <a:xfrm>
              <a:off x="12432704"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129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161</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58" name="Forme libre : forme 57">
              <a:extLst>
                <a:ext uri="{FF2B5EF4-FFF2-40B4-BE49-F238E27FC236}">
                  <a16:creationId xmlns:a16="http://schemas.microsoft.com/office/drawing/2014/main" id="{8E50898F-084D-45EC-9EDA-C64E62F50B6F}"/>
                </a:ext>
              </a:extLst>
            </p:cNvPr>
            <p:cNvSpPr/>
            <p:nvPr/>
          </p:nvSpPr>
          <p:spPr>
            <a:xfrm>
              <a:off x="12432704"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BA29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186</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59" name="Forme libre : forme 58">
              <a:extLst>
                <a:ext uri="{FF2B5EF4-FFF2-40B4-BE49-F238E27FC236}">
                  <a16:creationId xmlns:a16="http://schemas.microsoft.com/office/drawing/2014/main" id="{850EF37B-321C-4CAE-A8B1-66C0053A83E3}"/>
                </a:ext>
              </a:extLst>
            </p:cNvPr>
            <p:cNvSpPr/>
            <p:nvPr/>
          </p:nvSpPr>
          <p:spPr>
            <a:xfrm>
              <a:off x="12432704"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D13A8C"/>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209</a:t>
              </a:r>
            </a:p>
            <a:p>
              <a:pPr algn="ctr">
                <a:lnSpc>
                  <a:spcPct val="90000"/>
                </a:lnSpc>
                <a:spcAft>
                  <a:spcPts val="0"/>
                </a:spcAft>
              </a:pPr>
              <a:r>
                <a:rPr lang="en-US" sz="700">
                  <a:latin typeface="Ubuntu" panose="020B0504030602030204" pitchFamily="34" charset="0"/>
                </a:rPr>
                <a:t>58</a:t>
              </a:r>
            </a:p>
            <a:p>
              <a:pPr algn="ctr">
                <a:lnSpc>
                  <a:spcPct val="90000"/>
                </a:lnSpc>
                <a:spcAft>
                  <a:spcPts val="0"/>
                </a:spcAft>
              </a:pPr>
              <a:r>
                <a:rPr lang="en-US" sz="700">
                  <a:latin typeface="Ubuntu" panose="020B0504030602030204" pitchFamily="34" charset="0"/>
                </a:rPr>
                <a:t>140</a:t>
              </a:r>
            </a:p>
          </p:txBody>
        </p:sp>
        <p:sp>
          <p:nvSpPr>
            <p:cNvPr id="60" name="Forme libre : forme 59">
              <a:extLst>
                <a:ext uri="{FF2B5EF4-FFF2-40B4-BE49-F238E27FC236}">
                  <a16:creationId xmlns:a16="http://schemas.microsoft.com/office/drawing/2014/main" id="{49EEAAAC-C871-41A3-9B9B-6381B2FD4E28}"/>
                </a:ext>
              </a:extLst>
            </p:cNvPr>
            <p:cNvSpPr/>
            <p:nvPr/>
          </p:nvSpPr>
          <p:spPr>
            <a:xfrm>
              <a:off x="12432704" y="1993636"/>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557AD"/>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229</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173</a:t>
              </a:r>
            </a:p>
          </p:txBody>
        </p:sp>
      </p:grpSp>
      <p:sp>
        <p:nvSpPr>
          <p:cNvPr id="61" name="Rectangle 60">
            <a:extLst>
              <a:ext uri="{FF2B5EF4-FFF2-40B4-BE49-F238E27FC236}">
                <a16:creationId xmlns:a16="http://schemas.microsoft.com/office/drawing/2014/main" id="{9D36E5FD-F409-4495-819A-440FA57D9E19}"/>
              </a:ext>
            </a:extLst>
          </p:cNvPr>
          <p:cNvSpPr/>
          <p:nvPr/>
        </p:nvSpPr>
        <p:spPr>
          <a:xfrm>
            <a:off x="12295891" y="6412526"/>
            <a:ext cx="2545089" cy="615553"/>
          </a:xfrm>
          <a:prstGeom prst="rect">
            <a:avLst/>
          </a:prstGeom>
        </p:spPr>
        <p:txBody>
          <a:bodyPr wrap="square" lIns="0" tIns="0" rIns="0" bIns="0">
            <a:spAutoFit/>
          </a:bodyPr>
          <a:lstStyle/>
          <a:p>
            <a:r>
              <a:rPr lang="en-GB" sz="800">
                <a:latin typeface="Ubuntu" panose="020B0504030602030204" pitchFamily="34" charset="0"/>
              </a:rPr>
              <a:t>Security Classification:</a:t>
            </a:r>
          </a:p>
          <a:p>
            <a:r>
              <a:rPr lang="en-GB" sz="800">
                <a:latin typeface="Ubuntu" panose="020B0504030602030204" pitchFamily="34" charset="0"/>
              </a:rPr>
              <a:t>SEC0: Public</a:t>
            </a:r>
          </a:p>
          <a:p>
            <a:r>
              <a:rPr lang="en-GB" sz="800">
                <a:latin typeface="Ubuntu" panose="020B0504030602030204" pitchFamily="34" charset="0"/>
              </a:rPr>
              <a:t>SEC1: Company Confidential</a:t>
            </a:r>
          </a:p>
          <a:p>
            <a:r>
              <a:rPr lang="en-GB" sz="800">
                <a:latin typeface="Ubuntu" panose="020B0504030602030204" pitchFamily="34" charset="0"/>
              </a:rPr>
              <a:t>SEC2: Company Restricted / Customer restricted</a:t>
            </a:r>
          </a:p>
          <a:p>
            <a:r>
              <a:rPr lang="en-GB" sz="800">
                <a:latin typeface="Ubuntu" panose="020B0504030602030204" pitchFamily="34" charset="0"/>
              </a:rPr>
              <a:t>SEC3: Company Sensitive</a:t>
            </a:r>
          </a:p>
        </p:txBody>
      </p:sp>
      <p:grpSp>
        <p:nvGrpSpPr>
          <p:cNvPr id="4097" name="Groupe 4096">
            <a:extLst>
              <a:ext uri="{FF2B5EF4-FFF2-40B4-BE49-F238E27FC236}">
                <a16:creationId xmlns:a16="http://schemas.microsoft.com/office/drawing/2014/main" id="{14207897-E387-4B97-A694-8751D86BCF12}"/>
              </a:ext>
            </a:extLst>
          </p:cNvPr>
          <p:cNvGrpSpPr/>
          <p:nvPr/>
        </p:nvGrpSpPr>
        <p:grpSpPr>
          <a:xfrm>
            <a:off x="12295891" y="2164677"/>
            <a:ext cx="1465123" cy="2058800"/>
            <a:chOff x="14041053" y="1992581"/>
            <a:chExt cx="1465123" cy="2058800"/>
          </a:xfrm>
        </p:grpSpPr>
        <p:sp>
          <p:nvSpPr>
            <p:cNvPr id="66" name="Forme libre : forme 65">
              <a:extLst>
                <a:ext uri="{FF2B5EF4-FFF2-40B4-BE49-F238E27FC236}">
                  <a16:creationId xmlns:a16="http://schemas.microsoft.com/office/drawing/2014/main" id="{94847038-3CB7-4111-AB03-FA1A594002AA}"/>
                </a:ext>
              </a:extLst>
            </p:cNvPr>
            <p:cNvSpPr/>
            <p:nvPr/>
          </p:nvSpPr>
          <p:spPr>
            <a:xfrm>
              <a:off x="14777224"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434A"/>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67</a:t>
              </a:r>
            </a:p>
            <a:p>
              <a:pPr algn="ctr">
                <a:lnSpc>
                  <a:spcPct val="90000"/>
                </a:lnSpc>
                <a:spcAft>
                  <a:spcPts val="0"/>
                </a:spcAft>
              </a:pPr>
              <a:r>
                <a:rPr lang="en-US" sz="700" b="0">
                  <a:solidFill>
                    <a:schemeClr val="bg1"/>
                  </a:solidFill>
                  <a:latin typeface="Ubuntu" panose="020B0504030602030204" pitchFamily="34" charset="0"/>
                </a:rPr>
                <a:t>74</a:t>
              </a:r>
            </a:p>
          </p:txBody>
        </p:sp>
        <p:sp>
          <p:nvSpPr>
            <p:cNvPr id="67" name="Forme libre : forme 66">
              <a:extLst>
                <a:ext uri="{FF2B5EF4-FFF2-40B4-BE49-F238E27FC236}">
                  <a16:creationId xmlns:a16="http://schemas.microsoft.com/office/drawing/2014/main" id="{1B50522B-BA67-4790-8697-3AC343D4ACB8}"/>
                </a:ext>
              </a:extLst>
            </p:cNvPr>
            <p:cNvSpPr/>
            <p:nvPr/>
          </p:nvSpPr>
          <p:spPr>
            <a:xfrm>
              <a:off x="14777224"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6A73"/>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106</a:t>
              </a:r>
            </a:p>
            <a:p>
              <a:pPr algn="ctr">
                <a:lnSpc>
                  <a:spcPct val="90000"/>
                </a:lnSpc>
                <a:spcAft>
                  <a:spcPts val="0"/>
                </a:spcAft>
              </a:pPr>
              <a:r>
                <a:rPr lang="en-US" sz="700" b="0">
                  <a:solidFill>
                    <a:schemeClr val="bg1"/>
                  </a:solidFill>
                  <a:latin typeface="Ubuntu" panose="020B0504030602030204" pitchFamily="34" charset="0"/>
                </a:rPr>
                <a:t>115</a:t>
              </a:r>
            </a:p>
          </p:txBody>
        </p:sp>
        <p:sp>
          <p:nvSpPr>
            <p:cNvPr id="68" name="Forme libre : forme 67">
              <a:extLst>
                <a:ext uri="{FF2B5EF4-FFF2-40B4-BE49-F238E27FC236}">
                  <a16:creationId xmlns:a16="http://schemas.microsoft.com/office/drawing/2014/main" id="{B90AA6F9-B8A6-4490-A465-CBEFAEA6DFCA}"/>
                </a:ext>
              </a:extLst>
            </p:cNvPr>
            <p:cNvSpPr/>
            <p:nvPr/>
          </p:nvSpPr>
          <p:spPr>
            <a:xfrm>
              <a:off x="14777224"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F878A"/>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135</a:t>
              </a:r>
            </a:p>
            <a:p>
              <a:pPr algn="ctr">
                <a:lnSpc>
                  <a:spcPct val="90000"/>
                </a:lnSpc>
                <a:spcAft>
                  <a:spcPts val="0"/>
                </a:spcAft>
              </a:pPr>
              <a:r>
                <a:rPr lang="en-US" sz="700" b="0">
                  <a:solidFill>
                    <a:schemeClr val="bg1"/>
                  </a:solidFill>
                  <a:latin typeface="Ubuntu" panose="020B0504030602030204" pitchFamily="34" charset="0"/>
                </a:rPr>
                <a:t>138</a:t>
              </a:r>
            </a:p>
          </p:txBody>
        </p:sp>
        <p:sp>
          <p:nvSpPr>
            <p:cNvPr id="69" name="Forme libre : forme 68">
              <a:extLst>
                <a:ext uri="{FF2B5EF4-FFF2-40B4-BE49-F238E27FC236}">
                  <a16:creationId xmlns:a16="http://schemas.microsoft.com/office/drawing/2014/main" id="{AEDB31E0-288F-492F-BC3E-94F3C3363294}"/>
                </a:ext>
              </a:extLst>
            </p:cNvPr>
            <p:cNvSpPr/>
            <p:nvPr/>
          </p:nvSpPr>
          <p:spPr>
            <a:xfrm>
              <a:off x="14777224"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B2A2"/>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178</a:t>
              </a:r>
            </a:p>
            <a:p>
              <a:pPr algn="ctr">
                <a:lnSpc>
                  <a:spcPct val="90000"/>
                </a:lnSpc>
                <a:spcAft>
                  <a:spcPts val="0"/>
                </a:spcAft>
              </a:pPr>
              <a:r>
                <a:rPr lang="en-US" sz="700" b="0">
                  <a:latin typeface="Ubuntu" panose="020B0504030602030204" pitchFamily="34" charset="0"/>
                </a:rPr>
                <a:t>162</a:t>
              </a:r>
            </a:p>
          </p:txBody>
        </p:sp>
        <p:sp>
          <p:nvSpPr>
            <p:cNvPr id="70" name="Forme libre : forme 69">
              <a:extLst>
                <a:ext uri="{FF2B5EF4-FFF2-40B4-BE49-F238E27FC236}">
                  <a16:creationId xmlns:a16="http://schemas.microsoft.com/office/drawing/2014/main" id="{8F775A35-2F34-403A-95F8-4058F1A09A02}"/>
                </a:ext>
              </a:extLst>
            </p:cNvPr>
            <p:cNvSpPr/>
            <p:nvPr/>
          </p:nvSpPr>
          <p:spPr>
            <a:xfrm>
              <a:off x="14777224"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0CB"/>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244</a:t>
              </a:r>
            </a:p>
            <a:p>
              <a:pPr algn="ctr">
                <a:lnSpc>
                  <a:spcPct val="90000"/>
                </a:lnSpc>
                <a:spcAft>
                  <a:spcPts val="0"/>
                </a:spcAft>
              </a:pPr>
              <a:r>
                <a:rPr lang="en-US" sz="700" b="0">
                  <a:latin typeface="Ubuntu" panose="020B0504030602030204" pitchFamily="34" charset="0"/>
                </a:rPr>
                <a:t>203</a:t>
              </a:r>
            </a:p>
          </p:txBody>
        </p:sp>
        <p:sp>
          <p:nvSpPr>
            <p:cNvPr id="71" name="Forme libre : forme 70">
              <a:extLst>
                <a:ext uri="{FF2B5EF4-FFF2-40B4-BE49-F238E27FC236}">
                  <a16:creationId xmlns:a16="http://schemas.microsoft.com/office/drawing/2014/main" id="{59DA3B5B-D788-45A0-A698-ABE05A9025B0}"/>
                </a:ext>
              </a:extLst>
            </p:cNvPr>
            <p:cNvSpPr/>
            <p:nvPr/>
          </p:nvSpPr>
          <p:spPr>
            <a:xfrm>
              <a:off x="14041053"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036"/>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54</a:t>
              </a:r>
            </a:p>
          </p:txBody>
        </p:sp>
        <p:sp>
          <p:nvSpPr>
            <p:cNvPr id="72" name="Forme libre : forme 71">
              <a:extLst>
                <a:ext uri="{FF2B5EF4-FFF2-40B4-BE49-F238E27FC236}">
                  <a16:creationId xmlns:a16="http://schemas.microsoft.com/office/drawing/2014/main" id="{B988192C-3701-4200-ADA5-936C0610D953}"/>
                </a:ext>
              </a:extLst>
            </p:cNvPr>
            <p:cNvSpPr/>
            <p:nvPr/>
          </p:nvSpPr>
          <p:spPr>
            <a:xfrm>
              <a:off x="14041053"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C3D"/>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140</a:t>
              </a:r>
            </a:p>
            <a:p>
              <a:pPr algn="ctr">
                <a:lnSpc>
                  <a:spcPct val="90000"/>
                </a:lnSpc>
                <a:spcAft>
                  <a:spcPts val="0"/>
                </a:spcAft>
              </a:pPr>
              <a:r>
                <a:rPr lang="en-US" sz="700" b="0">
                  <a:solidFill>
                    <a:schemeClr val="bg1"/>
                  </a:solidFill>
                  <a:latin typeface="Ubuntu" panose="020B0504030602030204" pitchFamily="34" charset="0"/>
                </a:rPr>
                <a:t>61</a:t>
              </a:r>
            </a:p>
          </p:txBody>
        </p:sp>
        <p:sp>
          <p:nvSpPr>
            <p:cNvPr id="73" name="Forme libre : forme 72">
              <a:extLst>
                <a:ext uri="{FF2B5EF4-FFF2-40B4-BE49-F238E27FC236}">
                  <a16:creationId xmlns:a16="http://schemas.microsoft.com/office/drawing/2014/main" id="{FDFAC846-10F6-421E-8B39-673C784E01DE}"/>
                </a:ext>
              </a:extLst>
            </p:cNvPr>
            <p:cNvSpPr/>
            <p:nvPr/>
          </p:nvSpPr>
          <p:spPr>
            <a:xfrm>
              <a:off x="14041053"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2EA657"/>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46</a:t>
              </a:r>
            </a:p>
            <a:p>
              <a:pPr algn="ctr">
                <a:lnSpc>
                  <a:spcPct val="90000"/>
                </a:lnSpc>
                <a:spcAft>
                  <a:spcPts val="0"/>
                </a:spcAft>
              </a:pPr>
              <a:r>
                <a:rPr lang="en-US" sz="700" b="0">
                  <a:latin typeface="Ubuntu" panose="020B0504030602030204" pitchFamily="34" charset="0"/>
                </a:rPr>
                <a:t>166</a:t>
              </a:r>
            </a:p>
            <a:p>
              <a:pPr algn="ctr">
                <a:lnSpc>
                  <a:spcPct val="90000"/>
                </a:lnSpc>
                <a:spcAft>
                  <a:spcPts val="0"/>
                </a:spcAft>
              </a:pPr>
              <a:r>
                <a:rPr lang="en-US" sz="700" b="0">
                  <a:latin typeface="Ubuntu" panose="020B0504030602030204" pitchFamily="34" charset="0"/>
                </a:rPr>
                <a:t>87</a:t>
              </a:r>
            </a:p>
          </p:txBody>
        </p:sp>
        <p:sp>
          <p:nvSpPr>
            <p:cNvPr id="74" name="Forme libre : forme 73">
              <a:extLst>
                <a:ext uri="{FF2B5EF4-FFF2-40B4-BE49-F238E27FC236}">
                  <a16:creationId xmlns:a16="http://schemas.microsoft.com/office/drawing/2014/main" id="{353643F0-22F7-4B48-AE39-5FC8C334472F}"/>
                </a:ext>
              </a:extLst>
            </p:cNvPr>
            <p:cNvSpPr/>
            <p:nvPr/>
          </p:nvSpPr>
          <p:spPr>
            <a:xfrm>
              <a:off x="14041053"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B569"/>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51</a:t>
              </a:r>
            </a:p>
            <a:p>
              <a:pPr algn="ctr">
                <a:lnSpc>
                  <a:spcPct val="90000"/>
                </a:lnSpc>
                <a:spcAft>
                  <a:spcPts val="0"/>
                </a:spcAft>
              </a:pPr>
              <a:r>
                <a:rPr lang="en-US" sz="700" b="0">
                  <a:latin typeface="Ubuntu" panose="020B0504030602030204" pitchFamily="34" charset="0"/>
                </a:rPr>
                <a:t>181</a:t>
              </a:r>
            </a:p>
            <a:p>
              <a:pPr algn="ctr">
                <a:lnSpc>
                  <a:spcPct val="90000"/>
                </a:lnSpc>
                <a:spcAft>
                  <a:spcPts val="0"/>
                </a:spcAft>
              </a:pPr>
              <a:r>
                <a:rPr lang="en-US" sz="700" b="0">
                  <a:latin typeface="Ubuntu" panose="020B0504030602030204" pitchFamily="34" charset="0"/>
                </a:rPr>
                <a:t>105</a:t>
              </a:r>
            </a:p>
          </p:txBody>
        </p:sp>
        <p:sp>
          <p:nvSpPr>
            <p:cNvPr id="75" name="Forme libre : forme 74">
              <a:extLst>
                <a:ext uri="{FF2B5EF4-FFF2-40B4-BE49-F238E27FC236}">
                  <a16:creationId xmlns:a16="http://schemas.microsoft.com/office/drawing/2014/main" id="{33F41D49-321E-46F2-BE66-44E85399808F}"/>
                </a:ext>
              </a:extLst>
            </p:cNvPr>
            <p:cNvSpPr/>
            <p:nvPr/>
          </p:nvSpPr>
          <p:spPr>
            <a:xfrm>
              <a:off x="14041053"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7CF80"/>
            </a:solidFill>
            <a:ln w="6695" cap="flat">
              <a:noFill/>
              <a:prstDash val="solid"/>
              <a:miter/>
            </a:ln>
          </p:spPr>
          <p:txBody>
            <a:bodyPr rtlCol="0" anchor="ctr"/>
            <a:lstStyle/>
            <a:p>
              <a:pPr algn="ctr">
                <a:lnSpc>
                  <a:spcPct val="90000"/>
                </a:lnSpc>
                <a:spcAft>
                  <a:spcPts val="0"/>
                </a:spcAft>
              </a:pPr>
              <a:endParaRPr lang="en-US" sz="700" b="0">
                <a:latin typeface="Ubuntu" panose="020B0504030602030204" pitchFamily="34" charset="0"/>
              </a:endParaRPr>
            </a:p>
            <a:p>
              <a:pPr algn="ctr">
                <a:lnSpc>
                  <a:spcPct val="90000"/>
                </a:lnSpc>
                <a:spcAft>
                  <a:spcPts val="0"/>
                </a:spcAft>
              </a:pPr>
              <a:r>
                <a:rPr lang="en-US" sz="700" b="0">
                  <a:latin typeface="Ubuntu" panose="020B0504030602030204" pitchFamily="34" charset="0"/>
                </a:rPr>
                <a:t>87</a:t>
              </a:r>
            </a:p>
            <a:p>
              <a:pPr algn="ctr">
                <a:lnSpc>
                  <a:spcPct val="90000"/>
                </a:lnSpc>
                <a:spcAft>
                  <a:spcPts val="0"/>
                </a:spcAft>
              </a:pPr>
              <a:r>
                <a:rPr lang="en-US" sz="700" b="0">
                  <a:latin typeface="Ubuntu" panose="020B0504030602030204" pitchFamily="34" charset="0"/>
                </a:rPr>
                <a:t>207</a:t>
              </a:r>
            </a:p>
            <a:p>
              <a:pPr algn="ctr">
                <a:lnSpc>
                  <a:spcPct val="90000"/>
                </a:lnSpc>
                <a:spcAft>
                  <a:spcPts val="0"/>
                </a:spcAft>
              </a:pPr>
              <a:r>
                <a:rPr lang="en-US" sz="700" b="0">
                  <a:latin typeface="Ubuntu" panose="020B0504030602030204" pitchFamily="34" charset="0"/>
                </a:rPr>
                <a:t>128</a:t>
              </a:r>
            </a:p>
            <a:p>
              <a:pPr algn="ctr">
                <a:lnSpc>
                  <a:spcPct val="90000"/>
                </a:lnSpc>
                <a:spcAft>
                  <a:spcPts val="0"/>
                </a:spcAft>
              </a:pPr>
              <a:endParaRPr lang="en-US" sz="700" b="0">
                <a:latin typeface="Ubuntu" panose="020B0504030602030204" pitchFamily="34" charset="0"/>
              </a:endParaRPr>
            </a:p>
          </p:txBody>
        </p:sp>
        <p:sp>
          <p:nvSpPr>
            <p:cNvPr id="76" name="Forme libre : forme 75">
              <a:extLst>
                <a:ext uri="{FF2B5EF4-FFF2-40B4-BE49-F238E27FC236}">
                  <a16:creationId xmlns:a16="http://schemas.microsoft.com/office/drawing/2014/main" id="{99A866AE-65FA-4F9E-98D0-E71681C14AC2}"/>
                </a:ext>
              </a:extLst>
            </p:cNvPr>
            <p:cNvSpPr/>
            <p:nvPr/>
          </p:nvSpPr>
          <p:spPr>
            <a:xfrm>
              <a:off x="15145311"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3340"/>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64</a:t>
              </a:r>
            </a:p>
          </p:txBody>
        </p:sp>
        <p:sp>
          <p:nvSpPr>
            <p:cNvPr id="77" name="Forme libre : forme 76">
              <a:extLst>
                <a:ext uri="{FF2B5EF4-FFF2-40B4-BE49-F238E27FC236}">
                  <a16:creationId xmlns:a16="http://schemas.microsoft.com/office/drawing/2014/main" id="{FF63074E-4AF4-4930-9679-FD2D7A0F2A11}"/>
                </a:ext>
              </a:extLst>
            </p:cNvPr>
            <p:cNvSpPr/>
            <p:nvPr/>
          </p:nvSpPr>
          <p:spPr>
            <a:xfrm>
              <a:off x="15145311"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214554"/>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33</a:t>
              </a:r>
            </a:p>
            <a:p>
              <a:pPr algn="ctr">
                <a:lnSpc>
                  <a:spcPct val="90000"/>
                </a:lnSpc>
                <a:spcAft>
                  <a:spcPts val="0"/>
                </a:spcAft>
              </a:pPr>
              <a:r>
                <a:rPr lang="en-US" sz="700" b="0">
                  <a:solidFill>
                    <a:schemeClr val="bg1"/>
                  </a:solidFill>
                  <a:latin typeface="Ubuntu" panose="020B0504030602030204" pitchFamily="34" charset="0"/>
                </a:rPr>
                <a:t>69</a:t>
              </a:r>
            </a:p>
            <a:p>
              <a:pPr algn="ctr">
                <a:lnSpc>
                  <a:spcPct val="90000"/>
                </a:lnSpc>
                <a:spcAft>
                  <a:spcPts val="0"/>
                </a:spcAft>
              </a:pPr>
              <a:r>
                <a:rPr lang="en-US" sz="700" b="0">
                  <a:solidFill>
                    <a:schemeClr val="bg1"/>
                  </a:solidFill>
                  <a:latin typeface="Ubuntu" panose="020B0504030602030204" pitchFamily="34" charset="0"/>
                </a:rPr>
                <a:t>84</a:t>
              </a:r>
            </a:p>
          </p:txBody>
        </p:sp>
        <p:sp>
          <p:nvSpPr>
            <p:cNvPr id="78" name="Forme libre : forme 77">
              <a:extLst>
                <a:ext uri="{FF2B5EF4-FFF2-40B4-BE49-F238E27FC236}">
                  <a16:creationId xmlns:a16="http://schemas.microsoft.com/office/drawing/2014/main" id="{56DB4C49-7593-476E-9314-2444B469873A}"/>
                </a:ext>
              </a:extLst>
            </p:cNvPr>
            <p:cNvSpPr/>
            <p:nvPr/>
          </p:nvSpPr>
          <p:spPr>
            <a:xfrm>
              <a:off x="15145311"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14596B"/>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20</a:t>
              </a:r>
            </a:p>
            <a:p>
              <a:pPr algn="ctr">
                <a:lnSpc>
                  <a:spcPct val="90000"/>
                </a:lnSpc>
                <a:spcAft>
                  <a:spcPts val="0"/>
                </a:spcAft>
              </a:pPr>
              <a:r>
                <a:rPr lang="en-US" sz="700" b="0">
                  <a:solidFill>
                    <a:schemeClr val="bg1"/>
                  </a:solidFill>
                  <a:latin typeface="Ubuntu" panose="020B0504030602030204" pitchFamily="34" charset="0"/>
                </a:rPr>
                <a:t>89</a:t>
              </a:r>
            </a:p>
            <a:p>
              <a:pPr algn="ctr">
                <a:lnSpc>
                  <a:spcPct val="90000"/>
                </a:lnSpc>
                <a:spcAft>
                  <a:spcPts val="0"/>
                </a:spcAft>
              </a:pPr>
              <a:r>
                <a:rPr lang="en-US" sz="700" b="0">
                  <a:solidFill>
                    <a:schemeClr val="bg1"/>
                  </a:solidFill>
                  <a:latin typeface="Ubuntu" panose="020B0504030602030204" pitchFamily="34" charset="0"/>
                </a:rPr>
                <a:t>107</a:t>
              </a:r>
            </a:p>
          </p:txBody>
        </p:sp>
        <p:sp>
          <p:nvSpPr>
            <p:cNvPr id="79" name="Forme libre : forme 78">
              <a:extLst>
                <a:ext uri="{FF2B5EF4-FFF2-40B4-BE49-F238E27FC236}">
                  <a16:creationId xmlns:a16="http://schemas.microsoft.com/office/drawing/2014/main" id="{82B57E86-9AA1-49BE-93E7-6C1DB4AFDDF9}"/>
                </a:ext>
              </a:extLst>
            </p:cNvPr>
            <p:cNvSpPr/>
            <p:nvPr/>
          </p:nvSpPr>
          <p:spPr>
            <a:xfrm>
              <a:off x="15145311"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6B7D"/>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107</a:t>
              </a:r>
            </a:p>
            <a:p>
              <a:pPr algn="ctr">
                <a:lnSpc>
                  <a:spcPct val="90000"/>
                </a:lnSpc>
                <a:spcAft>
                  <a:spcPts val="0"/>
                </a:spcAft>
              </a:pPr>
              <a:r>
                <a:rPr lang="en-US" sz="700" b="0">
                  <a:solidFill>
                    <a:schemeClr val="bg1"/>
                  </a:solidFill>
                  <a:latin typeface="Ubuntu" panose="020B0504030602030204" pitchFamily="34" charset="0"/>
                </a:rPr>
                <a:t>25</a:t>
              </a:r>
            </a:p>
          </p:txBody>
        </p:sp>
        <p:sp>
          <p:nvSpPr>
            <p:cNvPr id="80" name="Forme libre : forme 79">
              <a:extLst>
                <a:ext uri="{FF2B5EF4-FFF2-40B4-BE49-F238E27FC236}">
                  <a16:creationId xmlns:a16="http://schemas.microsoft.com/office/drawing/2014/main" id="{F58D84FF-3235-47A7-A015-65B66A7E9528}"/>
                </a:ext>
              </a:extLst>
            </p:cNvPr>
            <p:cNvSpPr/>
            <p:nvPr/>
          </p:nvSpPr>
          <p:spPr>
            <a:xfrm>
              <a:off x="15145311"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8091"/>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145</a:t>
              </a:r>
            </a:p>
          </p:txBody>
        </p:sp>
        <p:sp>
          <p:nvSpPr>
            <p:cNvPr id="81" name="Forme libre : forme 80">
              <a:extLst>
                <a:ext uri="{FF2B5EF4-FFF2-40B4-BE49-F238E27FC236}">
                  <a16:creationId xmlns:a16="http://schemas.microsoft.com/office/drawing/2014/main" id="{0C2FDFFD-39D1-4054-899F-2527AF6109D7}"/>
                </a:ext>
              </a:extLst>
            </p:cNvPr>
            <p:cNvSpPr/>
            <p:nvPr/>
          </p:nvSpPr>
          <p:spPr>
            <a:xfrm>
              <a:off x="14408740"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7D74"/>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125</a:t>
              </a:r>
            </a:p>
            <a:p>
              <a:pPr algn="ctr">
                <a:lnSpc>
                  <a:spcPct val="90000"/>
                </a:lnSpc>
                <a:spcAft>
                  <a:spcPts val="0"/>
                </a:spcAft>
              </a:pPr>
              <a:r>
                <a:rPr lang="en-US" sz="700" b="0">
                  <a:solidFill>
                    <a:schemeClr val="bg1"/>
                  </a:solidFill>
                  <a:latin typeface="Ubuntu" panose="020B0504030602030204" pitchFamily="34" charset="0"/>
                </a:rPr>
                <a:t>116</a:t>
              </a:r>
            </a:p>
          </p:txBody>
        </p:sp>
        <p:sp>
          <p:nvSpPr>
            <p:cNvPr id="82" name="Forme libre : forme 81">
              <a:extLst>
                <a:ext uri="{FF2B5EF4-FFF2-40B4-BE49-F238E27FC236}">
                  <a16:creationId xmlns:a16="http://schemas.microsoft.com/office/drawing/2014/main" id="{3B4493E8-9680-4EA3-9A68-6174B5ADF266}"/>
                </a:ext>
              </a:extLst>
            </p:cNvPr>
            <p:cNvSpPr/>
            <p:nvPr/>
          </p:nvSpPr>
          <p:spPr>
            <a:xfrm>
              <a:off x="14408740"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929B"/>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146</a:t>
              </a:r>
            </a:p>
            <a:p>
              <a:pPr algn="ctr">
                <a:lnSpc>
                  <a:spcPct val="90000"/>
                </a:lnSpc>
                <a:spcAft>
                  <a:spcPts val="0"/>
                </a:spcAft>
              </a:pPr>
              <a:r>
                <a:rPr lang="en-US" sz="700" b="0">
                  <a:solidFill>
                    <a:schemeClr val="bg1"/>
                  </a:solidFill>
                  <a:latin typeface="Ubuntu" panose="020B0504030602030204" pitchFamily="34" charset="0"/>
                </a:rPr>
                <a:t>155</a:t>
              </a:r>
            </a:p>
          </p:txBody>
        </p:sp>
        <p:sp>
          <p:nvSpPr>
            <p:cNvPr id="83" name="Forme libre : forme 82">
              <a:extLst>
                <a:ext uri="{FF2B5EF4-FFF2-40B4-BE49-F238E27FC236}">
                  <a16:creationId xmlns:a16="http://schemas.microsoft.com/office/drawing/2014/main" id="{B4B6B943-D34B-48B2-95E0-76C5F8BA25FA}"/>
                </a:ext>
              </a:extLst>
            </p:cNvPr>
            <p:cNvSpPr/>
            <p:nvPr/>
          </p:nvSpPr>
          <p:spPr>
            <a:xfrm>
              <a:off x="14408740"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0BFBF"/>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191</a:t>
              </a:r>
            </a:p>
            <a:p>
              <a:pPr algn="ctr">
                <a:lnSpc>
                  <a:spcPct val="90000"/>
                </a:lnSpc>
                <a:spcAft>
                  <a:spcPts val="0"/>
                </a:spcAft>
              </a:pPr>
              <a:r>
                <a:rPr lang="en-US" sz="700" b="0">
                  <a:latin typeface="Ubuntu" panose="020B0504030602030204" pitchFamily="34" charset="0"/>
                </a:rPr>
                <a:t>191</a:t>
              </a:r>
            </a:p>
          </p:txBody>
        </p:sp>
        <p:sp>
          <p:nvSpPr>
            <p:cNvPr id="84" name="Forme libre : forme 83">
              <a:extLst>
                <a:ext uri="{FF2B5EF4-FFF2-40B4-BE49-F238E27FC236}">
                  <a16:creationId xmlns:a16="http://schemas.microsoft.com/office/drawing/2014/main" id="{B434FFE6-E50A-4EA9-83D4-F9F4917BBCB8}"/>
                </a:ext>
              </a:extLst>
            </p:cNvPr>
            <p:cNvSpPr/>
            <p:nvPr/>
          </p:nvSpPr>
          <p:spPr>
            <a:xfrm>
              <a:off x="14408740"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D5D0"/>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213</a:t>
              </a:r>
            </a:p>
            <a:p>
              <a:pPr algn="ctr">
                <a:lnSpc>
                  <a:spcPct val="90000"/>
                </a:lnSpc>
                <a:spcAft>
                  <a:spcPts val="0"/>
                </a:spcAft>
              </a:pPr>
              <a:r>
                <a:rPr lang="en-US" sz="700" b="0">
                  <a:latin typeface="Ubuntu" panose="020B0504030602030204" pitchFamily="34" charset="0"/>
                </a:rPr>
                <a:t>208</a:t>
              </a:r>
            </a:p>
          </p:txBody>
        </p:sp>
        <p:sp>
          <p:nvSpPr>
            <p:cNvPr id="85" name="Forme libre : forme 84">
              <a:extLst>
                <a:ext uri="{FF2B5EF4-FFF2-40B4-BE49-F238E27FC236}">
                  <a16:creationId xmlns:a16="http://schemas.microsoft.com/office/drawing/2014/main" id="{E0BE1B97-A7F2-4E15-8D45-CD3F50622B5F}"/>
                </a:ext>
              </a:extLst>
            </p:cNvPr>
            <p:cNvSpPr/>
            <p:nvPr/>
          </p:nvSpPr>
          <p:spPr>
            <a:xfrm>
              <a:off x="14408740"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6E3"/>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230</a:t>
              </a:r>
            </a:p>
            <a:p>
              <a:pPr algn="ctr">
                <a:lnSpc>
                  <a:spcPct val="90000"/>
                </a:lnSpc>
                <a:spcAft>
                  <a:spcPts val="0"/>
                </a:spcAft>
              </a:pPr>
              <a:r>
                <a:rPr lang="en-US" sz="700" b="0">
                  <a:latin typeface="Ubuntu" panose="020B0504030602030204" pitchFamily="34" charset="0"/>
                </a:rPr>
                <a:t>227</a:t>
              </a:r>
            </a:p>
          </p:txBody>
        </p:sp>
      </p:grpSp>
      <p:grpSp>
        <p:nvGrpSpPr>
          <p:cNvPr id="94" name="Groupe 1">
            <a:extLst>
              <a:ext uri="{FF2B5EF4-FFF2-40B4-BE49-F238E27FC236}">
                <a16:creationId xmlns:a16="http://schemas.microsoft.com/office/drawing/2014/main" id="{11A3E882-4152-49CC-A658-0BA2BD4CCF4E}"/>
              </a:ext>
            </a:extLst>
          </p:cNvPr>
          <p:cNvGrpSpPr>
            <a:grpSpLocks noChangeAspect="1"/>
          </p:cNvGrpSpPr>
          <p:nvPr userDrawn="1"/>
        </p:nvGrpSpPr>
        <p:grpSpPr>
          <a:xfrm>
            <a:off x="11562163" y="205059"/>
            <a:ext cx="419436" cy="388988"/>
            <a:chOff x="11501102" y="171573"/>
            <a:chExt cx="419436" cy="388988"/>
          </a:xfrm>
        </p:grpSpPr>
        <p:sp>
          <p:nvSpPr>
            <p:cNvPr id="95" name="Freeform 13">
              <a:extLst>
                <a:ext uri="{FF2B5EF4-FFF2-40B4-BE49-F238E27FC236}">
                  <a16:creationId xmlns:a16="http://schemas.microsoft.com/office/drawing/2014/main" id="{7962C740-AA7F-4225-AF45-30CEC5D85747}"/>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14">
              <a:extLst>
                <a:ext uri="{FF2B5EF4-FFF2-40B4-BE49-F238E27FC236}">
                  <a16:creationId xmlns:a16="http://schemas.microsoft.com/office/drawing/2014/main" id="{8B6BE8F3-0248-42CC-8053-5B10FA1A6457}"/>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6" name="Retângulo 43">
            <a:extLst>
              <a:ext uri="{FF2B5EF4-FFF2-40B4-BE49-F238E27FC236}">
                <a16:creationId xmlns:a16="http://schemas.microsoft.com/office/drawing/2014/main" id="{5539996C-DD2A-49D6-AFB0-763FCB2EE440}"/>
              </a:ext>
            </a:extLst>
          </p:cNvPr>
          <p:cNvSpPr/>
          <p:nvPr userDrawn="1"/>
        </p:nvSpPr>
        <p:spPr>
          <a:xfrm>
            <a:off x="11744128" y="6517658"/>
            <a:ext cx="229263" cy="215444"/>
          </a:xfrm>
          <a:prstGeom prst="rect">
            <a:avLst/>
          </a:prstGeom>
        </p:spPr>
        <p:txBody>
          <a:bodyPr wrap="square" lIns="0" rIns="0">
            <a:spAutoFit/>
          </a:bodyPr>
          <a:lstStyle/>
          <a:p>
            <a:pPr algn="r"/>
            <a:fld id="{0502E5A9-B53C-401E-A0E0-4A359BB0A9E5}" type="slidenum">
              <a:rPr lang="en-US" sz="800" smtClean="0">
                <a:solidFill>
                  <a:srgbClr val="A6A6A6"/>
                </a:solidFill>
                <a:latin typeface="Ubuntu" panose="020B0504030602030204" pitchFamily="34" charset="0"/>
                <a:cs typeface="Arial" panose="020B0604020202020204" pitchFamily="34" charset="0"/>
              </a:rPr>
              <a:pPr algn="r"/>
              <a:t>‹#›</a:t>
            </a:fld>
            <a:endParaRPr lang="en-US" sz="800">
              <a:solidFill>
                <a:srgbClr val="A6A6A6"/>
              </a:solidFill>
              <a:latin typeface="Ubuntu" panose="020B0504030602030204" pitchFamily="34" charset="0"/>
              <a:cs typeface="Arial" panose="020B0604020202020204" pitchFamily="34" charset="0"/>
            </a:endParaRPr>
          </a:p>
        </p:txBody>
      </p:sp>
      <p:sp>
        <p:nvSpPr>
          <p:cNvPr id="89"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a:solidFill>
                  <a:srgbClr val="A6A6A6"/>
                </a:solidFill>
                <a:latin typeface="Ubuntu" panose="020B0504030602030204" pitchFamily="34" charset="0"/>
                <a:cs typeface="Arial" panose="020B0604020202020204" pitchFamily="34" charset="0"/>
              </a:rPr>
              <a:t>Company Confidential © Capgemini 2021. All rights reserved  |</a:t>
            </a:r>
          </a:p>
        </p:txBody>
      </p:sp>
    </p:spTree>
    <p:extLst>
      <p:ext uri="{BB962C8B-B14F-4D97-AF65-F5344CB8AC3E}">
        <p14:creationId xmlns:p14="http://schemas.microsoft.com/office/powerpoint/2010/main" val="17932178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3" r:id="rId24"/>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2600" b="0" i="0" u="none" strike="noStrike" kern="1200" cap="all" spc="0" normalizeH="0" baseline="0" noProof="0" dirty="0">
          <a:ln>
            <a:noFill/>
          </a:ln>
          <a:solidFill>
            <a:schemeClr val="accent4"/>
          </a:solidFill>
          <a:effectLst/>
          <a:uLnTx/>
          <a:uFillTx/>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423">
          <p15:clr>
            <a:srgbClr val="F26B43"/>
          </p15:clr>
        </p15:guide>
        <p15:guide id="3" orient="horz" pos="4071">
          <p15:clr>
            <a:srgbClr val="F26B43"/>
          </p15:clr>
        </p15:guide>
        <p15:guide id="4" pos="255">
          <p15:clr>
            <a:srgbClr val="F26B43"/>
          </p15:clr>
        </p15:guide>
        <p15:guide id="5" orient="horz" pos="836">
          <p15:clr>
            <a:srgbClr val="F26B43"/>
          </p15:clr>
        </p15:guide>
        <p15:guide id="6" orient="horz" pos="245">
          <p15:clr>
            <a:srgbClr val="F26B43"/>
          </p15:clr>
        </p15:guide>
        <p15:guide id="7" pos="3840">
          <p15:clr>
            <a:srgbClr val="F26B43"/>
          </p15:clr>
        </p15:guide>
        <p15:guide id="8" pos="3899">
          <p15:clr>
            <a:srgbClr val="F26B43"/>
          </p15:clr>
        </p15:guide>
        <p15:guide id="9" pos="378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2"/>
            </p:custDataLst>
            <p:extLst>
              <p:ext uri="{D42A27DB-BD31-4B8C-83A1-F6EECF244321}">
                <p14:modId xmlns:p14="http://schemas.microsoft.com/office/powerpoint/2010/main" val="197578679"/>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5058" name="think-cell Slide" r:id="rId13" imgW="270" imgH="270" progId="TCLayout.ActiveDocument.1">
                  <p:embed/>
                </p:oleObj>
              </mc:Choice>
              <mc:Fallback>
                <p:oleObj name="think-cell Slide" r:id="rId13" imgW="270" imgH="270" progId="TCLayout.ActiveDocument.1">
                  <p:embed/>
                  <p:pic>
                    <p:nvPicPr>
                      <p:cNvPr id="21" name="Object 20"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p:spPr>
                  </p:pic>
                </p:oleObj>
              </mc:Fallback>
            </mc:AlternateContent>
          </a:graphicData>
        </a:graphic>
      </p:graphicFrame>
      <p:sp>
        <p:nvSpPr>
          <p:cNvPr id="4" name="Text Placeholder 1"/>
          <p:cNvSpPr>
            <a:spLocks noGrp="1"/>
          </p:cNvSpPr>
          <p:nvPr>
            <p:ph type="body" idx="1"/>
          </p:nvPr>
        </p:nvSpPr>
        <p:spPr>
          <a:xfrm>
            <a:off x="404813" y="1327150"/>
            <a:ext cx="11376880" cy="5135563"/>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Title Placeholder 1"/>
          <p:cNvSpPr>
            <a:spLocks noGrp="1"/>
          </p:cNvSpPr>
          <p:nvPr>
            <p:ph type="title"/>
          </p:nvPr>
        </p:nvSpPr>
        <p:spPr>
          <a:xfrm>
            <a:off x="404813" y="388188"/>
            <a:ext cx="10947772" cy="716711"/>
          </a:xfrm>
          <a:prstGeom prst="rect">
            <a:avLst/>
          </a:prstGeom>
        </p:spPr>
        <p:txBody>
          <a:bodyPr vert="horz" lIns="0" tIns="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a:t>CLICK TO INSERT TITLE</a:t>
            </a:r>
            <a:endParaRPr lang="en-US"/>
          </a:p>
        </p:txBody>
      </p:sp>
      <p:grpSp>
        <p:nvGrpSpPr>
          <p:cNvPr id="94" name="Groupe 1">
            <a:extLst>
              <a:ext uri="{FF2B5EF4-FFF2-40B4-BE49-F238E27FC236}">
                <a16:creationId xmlns:a16="http://schemas.microsoft.com/office/drawing/2014/main" id="{11A3E882-4152-49CC-A658-0BA2BD4CCF4E}"/>
              </a:ext>
            </a:extLst>
          </p:cNvPr>
          <p:cNvGrpSpPr>
            <a:grpSpLocks noChangeAspect="1"/>
          </p:cNvGrpSpPr>
          <p:nvPr userDrawn="1"/>
        </p:nvGrpSpPr>
        <p:grpSpPr>
          <a:xfrm>
            <a:off x="11562163" y="205059"/>
            <a:ext cx="419436" cy="388988"/>
            <a:chOff x="11501102" y="171573"/>
            <a:chExt cx="419436" cy="388988"/>
          </a:xfrm>
        </p:grpSpPr>
        <p:sp>
          <p:nvSpPr>
            <p:cNvPr id="95" name="Freeform 13">
              <a:extLst>
                <a:ext uri="{FF2B5EF4-FFF2-40B4-BE49-F238E27FC236}">
                  <a16:creationId xmlns:a16="http://schemas.microsoft.com/office/drawing/2014/main" id="{7962C740-AA7F-4225-AF45-30CEC5D85747}"/>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14">
              <a:extLst>
                <a:ext uri="{FF2B5EF4-FFF2-40B4-BE49-F238E27FC236}">
                  <a16:creationId xmlns:a16="http://schemas.microsoft.com/office/drawing/2014/main" id="{8B6BE8F3-0248-42CC-8053-5B10FA1A6457}"/>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5" name="Rectangle 27">
            <a:extLst>
              <a:ext uri="{FF2B5EF4-FFF2-40B4-BE49-F238E27FC236}">
                <a16:creationId xmlns:a16="http://schemas.microsoft.com/office/drawing/2014/main" id="{5B538C81-213B-41EC-BB81-FEF313C9D880}"/>
              </a:ext>
            </a:extLst>
          </p:cNvPr>
          <p:cNvSpPr/>
          <p:nvPr userDrawn="1"/>
        </p:nvSpPr>
        <p:spPr>
          <a:xfrm>
            <a:off x="404813" y="6517871"/>
            <a:ext cx="3410847" cy="219456"/>
          </a:xfrm>
          <a:prstGeom prst="rect">
            <a:avLst/>
          </a:prstGeom>
        </p:spPr>
        <p:txBody>
          <a:bodyPr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0">
                <a:solidFill>
                  <a:srgbClr val="A6A6A6"/>
                </a:solidFill>
                <a:latin typeface="Ubuntu" panose="020B0504030602030204" pitchFamily="34" charset="0"/>
                <a:cs typeface="Arial" panose="020B0604020202020204" pitchFamily="34" charset="0"/>
              </a:rPr>
              <a:t>Sustainable</a:t>
            </a:r>
            <a:r>
              <a:rPr lang="en-US" sz="700" kern="0" baseline="0">
                <a:solidFill>
                  <a:srgbClr val="A6A6A6"/>
                </a:solidFill>
                <a:latin typeface="Ubuntu" panose="020B0504030602030204" pitchFamily="34" charset="0"/>
                <a:cs typeface="Arial" panose="020B0604020202020204" pitchFamily="34" charset="0"/>
              </a:rPr>
              <a:t> Product Design </a:t>
            </a:r>
            <a:r>
              <a:rPr lang="en-US" sz="700" kern="0">
                <a:solidFill>
                  <a:srgbClr val="A6A6A6"/>
                </a:solidFill>
                <a:latin typeface="Ubuntu" panose="020B0504030602030204" pitchFamily="34" charset="0"/>
                <a:cs typeface="Arial" panose="020B0604020202020204" pitchFamily="34" charset="0"/>
              </a:rPr>
              <a:t>|</a:t>
            </a:r>
            <a:r>
              <a:rPr lang="en-US" sz="700" kern="0" baseline="0">
                <a:solidFill>
                  <a:srgbClr val="A6A6A6"/>
                </a:solidFill>
                <a:latin typeface="Ubuntu" panose="020B0504030602030204" pitchFamily="34" charset="0"/>
                <a:cs typeface="Arial" panose="020B0604020202020204" pitchFamily="34" charset="0"/>
              </a:rPr>
              <a:t> </a:t>
            </a:r>
            <a:r>
              <a:rPr lang="en-US" sz="700" kern="0">
                <a:solidFill>
                  <a:srgbClr val="A6A6A6"/>
                </a:solidFill>
                <a:latin typeface="Ubuntu" panose="020B0504030602030204" pitchFamily="34" charset="0"/>
                <a:cs typeface="Arial" panose="020B0604020202020204" pitchFamily="34" charset="0"/>
              </a:rPr>
              <a:t>Capgemini Research Institute</a:t>
            </a:r>
          </a:p>
        </p:txBody>
      </p:sp>
      <p:sp>
        <p:nvSpPr>
          <p:cNvPr id="86" name="Retângulo 43">
            <a:extLst>
              <a:ext uri="{FF2B5EF4-FFF2-40B4-BE49-F238E27FC236}">
                <a16:creationId xmlns:a16="http://schemas.microsoft.com/office/drawing/2014/main" id="{5539996C-DD2A-49D6-AFB0-763FCB2EE440}"/>
              </a:ext>
            </a:extLst>
          </p:cNvPr>
          <p:cNvSpPr/>
          <p:nvPr userDrawn="1"/>
        </p:nvSpPr>
        <p:spPr>
          <a:xfrm>
            <a:off x="11744128" y="6517658"/>
            <a:ext cx="229263" cy="215444"/>
          </a:xfrm>
          <a:prstGeom prst="rect">
            <a:avLst/>
          </a:prstGeom>
        </p:spPr>
        <p:txBody>
          <a:bodyPr wrap="square" lIns="0" rIns="0">
            <a:spAutoFit/>
          </a:bodyPr>
          <a:lstStyle/>
          <a:p>
            <a:pPr algn="r"/>
            <a:fld id="{0502E5A9-B53C-401E-A0E0-4A359BB0A9E5}" type="slidenum">
              <a:rPr lang="en-US" sz="800" smtClean="0">
                <a:solidFill>
                  <a:srgbClr val="A6A6A6"/>
                </a:solidFill>
                <a:latin typeface="Ubuntu" panose="020B0504030602030204" pitchFamily="34" charset="0"/>
                <a:cs typeface="Arial" panose="020B0604020202020204" pitchFamily="34" charset="0"/>
              </a:rPr>
              <a:pPr algn="r"/>
              <a:t>‹#›</a:t>
            </a:fld>
            <a:endParaRPr lang="en-US" sz="800">
              <a:solidFill>
                <a:srgbClr val="A6A6A6"/>
              </a:solidFill>
              <a:latin typeface="Ubuntu" panose="020B0504030602030204" pitchFamily="34" charset="0"/>
              <a:cs typeface="Arial" panose="020B0604020202020204" pitchFamily="34" charset="0"/>
            </a:endParaRPr>
          </a:p>
        </p:txBody>
      </p:sp>
      <p:sp>
        <p:nvSpPr>
          <p:cNvPr id="89"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a:solidFill>
                  <a:srgbClr val="A6A6A6"/>
                </a:solidFill>
                <a:latin typeface="Ubuntu" panose="020B0504030602030204" pitchFamily="34" charset="0"/>
                <a:cs typeface="Arial" panose="020B0604020202020204" pitchFamily="34" charset="0"/>
              </a:rPr>
              <a:t>Company Confidential © Capgemini 2022. All rights reserved  |</a:t>
            </a:r>
          </a:p>
        </p:txBody>
      </p:sp>
      <p:grpSp>
        <p:nvGrpSpPr>
          <p:cNvPr id="11" name="Groupe 4095">
            <a:extLst>
              <a:ext uri="{FF2B5EF4-FFF2-40B4-BE49-F238E27FC236}">
                <a16:creationId xmlns:a16="http://schemas.microsoft.com/office/drawing/2014/main" id="{4ADC82C4-641D-4930-B946-DC8978F5F98C}"/>
              </a:ext>
            </a:extLst>
          </p:cNvPr>
          <p:cNvGrpSpPr/>
          <p:nvPr userDrawn="1"/>
        </p:nvGrpSpPr>
        <p:grpSpPr>
          <a:xfrm>
            <a:off x="12855619" y="3494767"/>
            <a:ext cx="1462993" cy="2058800"/>
            <a:chOff x="12432704" y="1992581"/>
            <a:chExt cx="1462993" cy="2058800"/>
          </a:xfrm>
        </p:grpSpPr>
        <p:sp>
          <p:nvSpPr>
            <p:cNvPr id="34" name="Forme libre : forme 40">
              <a:extLst>
                <a:ext uri="{FF2B5EF4-FFF2-40B4-BE49-F238E27FC236}">
                  <a16:creationId xmlns:a16="http://schemas.microsoft.com/office/drawing/2014/main" id="{EC826880-5A3C-4E1C-81B2-A1CB9E331DC3}"/>
                </a:ext>
              </a:extLst>
            </p:cNvPr>
            <p:cNvSpPr/>
            <p:nvPr userDrawn="1"/>
          </p:nvSpPr>
          <p:spPr>
            <a:xfrm>
              <a:off x="12800391"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8E12"/>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142</a:t>
              </a:r>
            </a:p>
            <a:p>
              <a:pPr algn="ctr">
                <a:lnSpc>
                  <a:spcPct val="90000"/>
                </a:lnSpc>
                <a:spcAft>
                  <a:spcPts val="0"/>
                </a:spcAft>
              </a:pPr>
              <a:r>
                <a:rPr lang="en-US" sz="700">
                  <a:latin typeface="Ubuntu" panose="020B0504030602030204" pitchFamily="34" charset="0"/>
                </a:rPr>
                <a:t>18</a:t>
              </a:r>
            </a:p>
          </p:txBody>
        </p:sp>
        <p:sp>
          <p:nvSpPr>
            <p:cNvPr id="35" name="Forme libre : forme 41">
              <a:extLst>
                <a:ext uri="{FF2B5EF4-FFF2-40B4-BE49-F238E27FC236}">
                  <a16:creationId xmlns:a16="http://schemas.microsoft.com/office/drawing/2014/main" id="{44796AC3-FBF9-498C-9326-20ACFCF63EE6}"/>
                </a:ext>
              </a:extLst>
            </p:cNvPr>
            <p:cNvSpPr/>
            <p:nvPr userDrawn="1"/>
          </p:nvSpPr>
          <p:spPr>
            <a:xfrm>
              <a:off x="12800391"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9C29"/>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156</a:t>
              </a:r>
            </a:p>
            <a:p>
              <a:pPr algn="ctr">
                <a:lnSpc>
                  <a:spcPct val="90000"/>
                </a:lnSpc>
                <a:spcAft>
                  <a:spcPts val="0"/>
                </a:spcAft>
              </a:pPr>
              <a:r>
                <a:rPr lang="en-US" sz="700">
                  <a:latin typeface="Ubuntu" panose="020B0504030602030204" pitchFamily="34" charset="0"/>
                </a:rPr>
                <a:t>41</a:t>
              </a:r>
            </a:p>
          </p:txBody>
        </p:sp>
        <p:sp>
          <p:nvSpPr>
            <p:cNvPr id="36" name="Forme libre : forme 42">
              <a:extLst>
                <a:ext uri="{FF2B5EF4-FFF2-40B4-BE49-F238E27FC236}">
                  <a16:creationId xmlns:a16="http://schemas.microsoft.com/office/drawing/2014/main" id="{2D1DB5D7-2017-4A8F-80D6-C8641C9CE84C}"/>
                </a:ext>
              </a:extLst>
            </p:cNvPr>
            <p:cNvSpPr/>
            <p:nvPr userDrawn="1"/>
          </p:nvSpPr>
          <p:spPr>
            <a:xfrm>
              <a:off x="12800391"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B24A"/>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178</a:t>
              </a:r>
            </a:p>
            <a:p>
              <a:pPr algn="ctr">
                <a:lnSpc>
                  <a:spcPct val="90000"/>
                </a:lnSpc>
                <a:spcAft>
                  <a:spcPts val="0"/>
                </a:spcAft>
              </a:pPr>
              <a:r>
                <a:rPr lang="en-US" sz="700">
                  <a:latin typeface="Ubuntu" panose="020B0504030602030204" pitchFamily="34" charset="0"/>
                </a:rPr>
                <a:t>74</a:t>
              </a:r>
            </a:p>
          </p:txBody>
        </p:sp>
        <p:sp>
          <p:nvSpPr>
            <p:cNvPr id="37" name="Forme libre : forme 43">
              <a:extLst>
                <a:ext uri="{FF2B5EF4-FFF2-40B4-BE49-F238E27FC236}">
                  <a16:creationId xmlns:a16="http://schemas.microsoft.com/office/drawing/2014/main" id="{92191BDF-6BAB-45F9-9FA1-89C34179FD61}"/>
                </a:ext>
              </a:extLst>
            </p:cNvPr>
            <p:cNvSpPr/>
            <p:nvPr userDrawn="1"/>
          </p:nvSpPr>
          <p:spPr>
            <a:xfrm>
              <a:off x="12800391"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068"/>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208</a:t>
              </a:r>
            </a:p>
            <a:p>
              <a:pPr algn="ctr">
                <a:lnSpc>
                  <a:spcPct val="90000"/>
                </a:lnSpc>
                <a:spcAft>
                  <a:spcPts val="0"/>
                </a:spcAft>
              </a:pPr>
              <a:r>
                <a:rPr lang="en-US" sz="700">
                  <a:latin typeface="Ubuntu" panose="020B0504030602030204" pitchFamily="34" charset="0"/>
                </a:rPr>
                <a:t>104</a:t>
              </a:r>
            </a:p>
          </p:txBody>
        </p:sp>
        <p:sp>
          <p:nvSpPr>
            <p:cNvPr id="38" name="Forme libre : forme 44">
              <a:extLst>
                <a:ext uri="{FF2B5EF4-FFF2-40B4-BE49-F238E27FC236}">
                  <a16:creationId xmlns:a16="http://schemas.microsoft.com/office/drawing/2014/main" id="{EF971F25-4035-43BA-BC8C-22E9B837A713}"/>
                </a:ext>
              </a:extLst>
            </p:cNvPr>
            <p:cNvSpPr/>
            <p:nvPr userDrawn="1"/>
          </p:nvSpPr>
          <p:spPr>
            <a:xfrm>
              <a:off x="12800391"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A8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218</a:t>
              </a:r>
            </a:p>
            <a:p>
              <a:pPr algn="ctr">
                <a:lnSpc>
                  <a:spcPct val="90000"/>
                </a:lnSpc>
                <a:spcAft>
                  <a:spcPts val="0"/>
                </a:spcAft>
              </a:pPr>
              <a:r>
                <a:rPr lang="en-US" sz="700">
                  <a:latin typeface="Ubuntu" panose="020B0504030602030204" pitchFamily="34" charset="0"/>
                </a:rPr>
                <a:t>128</a:t>
              </a:r>
            </a:p>
          </p:txBody>
        </p:sp>
        <p:sp>
          <p:nvSpPr>
            <p:cNvPr id="39" name="Forme libre : forme 45">
              <a:extLst>
                <a:ext uri="{FF2B5EF4-FFF2-40B4-BE49-F238E27FC236}">
                  <a16:creationId xmlns:a16="http://schemas.microsoft.com/office/drawing/2014/main" id="{F5691FCB-A410-4C6B-963D-15CCFA8EB678}"/>
                </a:ext>
              </a:extLst>
            </p:cNvPr>
            <p:cNvSpPr/>
            <p:nvPr userDrawn="1"/>
          </p:nvSpPr>
          <p:spPr>
            <a:xfrm>
              <a:off x="13168875"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42142E"/>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66</a:t>
              </a:r>
            </a:p>
            <a:p>
              <a:pPr algn="ctr">
                <a:lnSpc>
                  <a:spcPct val="90000"/>
                </a:lnSpc>
                <a:spcAft>
                  <a:spcPts val="0"/>
                </a:spcAft>
              </a:pPr>
              <a:r>
                <a:rPr lang="en-US" sz="700">
                  <a:solidFill>
                    <a:schemeClr val="bg1"/>
                  </a:solidFill>
                  <a:latin typeface="Ubuntu" panose="020B0504030602030204" pitchFamily="34" charset="0"/>
                </a:rPr>
                <a:t>20</a:t>
              </a:r>
            </a:p>
            <a:p>
              <a:pPr algn="ctr">
                <a:lnSpc>
                  <a:spcPct val="90000"/>
                </a:lnSpc>
                <a:spcAft>
                  <a:spcPts val="0"/>
                </a:spcAft>
              </a:pPr>
              <a:r>
                <a:rPr lang="en-US" sz="700">
                  <a:solidFill>
                    <a:schemeClr val="bg1"/>
                  </a:solidFill>
                  <a:latin typeface="Ubuntu" panose="020B0504030602030204" pitchFamily="34" charset="0"/>
                </a:rPr>
                <a:t>46</a:t>
              </a:r>
            </a:p>
          </p:txBody>
        </p:sp>
        <p:sp>
          <p:nvSpPr>
            <p:cNvPr id="40" name="Forme libre : forme 46">
              <a:extLst>
                <a:ext uri="{FF2B5EF4-FFF2-40B4-BE49-F238E27FC236}">
                  <a16:creationId xmlns:a16="http://schemas.microsoft.com/office/drawing/2014/main" id="{D0F79893-1FFE-4F7F-B020-867CE988C67E}"/>
                </a:ext>
              </a:extLst>
            </p:cNvPr>
            <p:cNvSpPr/>
            <p:nvPr userDrawn="1"/>
          </p:nvSpPr>
          <p:spPr>
            <a:xfrm>
              <a:off x="13168875"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90A42"/>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89</a:t>
              </a:r>
            </a:p>
            <a:p>
              <a:pPr algn="ctr">
                <a:lnSpc>
                  <a:spcPct val="90000"/>
                </a:lnSpc>
                <a:spcAft>
                  <a:spcPts val="0"/>
                </a:spcAft>
              </a:pPr>
              <a:r>
                <a:rPr lang="en-US" sz="700">
                  <a:solidFill>
                    <a:schemeClr val="bg1"/>
                  </a:solidFill>
                  <a:latin typeface="Ubuntu" panose="020B0504030602030204" pitchFamily="34" charset="0"/>
                </a:rPr>
                <a:t>10</a:t>
              </a:r>
            </a:p>
            <a:p>
              <a:pPr algn="ctr">
                <a:lnSpc>
                  <a:spcPct val="90000"/>
                </a:lnSpc>
                <a:spcAft>
                  <a:spcPts val="0"/>
                </a:spcAft>
              </a:pPr>
              <a:r>
                <a:rPr lang="en-US" sz="700">
                  <a:solidFill>
                    <a:schemeClr val="bg1"/>
                  </a:solidFill>
                  <a:latin typeface="Ubuntu" panose="020B0504030602030204" pitchFamily="34" charset="0"/>
                </a:rPr>
                <a:t>66</a:t>
              </a:r>
            </a:p>
          </p:txBody>
        </p:sp>
        <p:sp>
          <p:nvSpPr>
            <p:cNvPr id="41" name="Forme libre : forme 47">
              <a:extLst>
                <a:ext uri="{FF2B5EF4-FFF2-40B4-BE49-F238E27FC236}">
                  <a16:creationId xmlns:a16="http://schemas.microsoft.com/office/drawing/2014/main" id="{4BC28B06-4332-436B-9E8F-27299D73CB0F}"/>
                </a:ext>
              </a:extLst>
            </p:cNvPr>
            <p:cNvSpPr/>
            <p:nvPr userDrawn="1"/>
          </p:nvSpPr>
          <p:spPr>
            <a:xfrm>
              <a:off x="13168875"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750D5C"/>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117</a:t>
              </a:r>
            </a:p>
            <a:p>
              <a:pPr algn="ctr">
                <a:lnSpc>
                  <a:spcPct val="90000"/>
                </a:lnSpc>
                <a:spcAft>
                  <a:spcPts val="0"/>
                </a:spcAft>
              </a:pPr>
              <a:r>
                <a:rPr lang="en-US" sz="700">
                  <a:solidFill>
                    <a:schemeClr val="bg1"/>
                  </a:solidFill>
                  <a:latin typeface="Ubuntu" panose="020B0504030602030204" pitchFamily="34" charset="0"/>
                </a:rPr>
                <a:t>13</a:t>
              </a:r>
            </a:p>
            <a:p>
              <a:pPr algn="ctr">
                <a:lnSpc>
                  <a:spcPct val="90000"/>
                </a:lnSpc>
                <a:spcAft>
                  <a:spcPts val="0"/>
                </a:spcAft>
              </a:pPr>
              <a:r>
                <a:rPr lang="en-US" sz="700">
                  <a:solidFill>
                    <a:schemeClr val="bg1"/>
                  </a:solidFill>
                  <a:latin typeface="Ubuntu" panose="020B0504030602030204" pitchFamily="34" charset="0"/>
                </a:rPr>
                <a:t>92</a:t>
              </a:r>
            </a:p>
          </p:txBody>
        </p:sp>
        <p:sp>
          <p:nvSpPr>
            <p:cNvPr id="42" name="Forme libre : forme 48">
              <a:extLst>
                <a:ext uri="{FF2B5EF4-FFF2-40B4-BE49-F238E27FC236}">
                  <a16:creationId xmlns:a16="http://schemas.microsoft.com/office/drawing/2014/main" id="{90419B70-8C46-4DE8-9DD4-F2A6106ED6F5}"/>
                </a:ext>
              </a:extLst>
            </p:cNvPr>
            <p:cNvSpPr/>
            <p:nvPr userDrawn="1"/>
          </p:nvSpPr>
          <p:spPr>
            <a:xfrm>
              <a:off x="13168875"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02B73"/>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128</a:t>
              </a:r>
            </a:p>
            <a:p>
              <a:pPr algn="ctr">
                <a:lnSpc>
                  <a:spcPct val="90000"/>
                </a:lnSpc>
                <a:spcAft>
                  <a:spcPts val="0"/>
                </a:spcAft>
              </a:pPr>
              <a:r>
                <a:rPr lang="en-US" sz="700">
                  <a:solidFill>
                    <a:schemeClr val="bg1"/>
                  </a:solidFill>
                  <a:latin typeface="Ubuntu" panose="020B0504030602030204" pitchFamily="34" charset="0"/>
                </a:rPr>
                <a:t>43</a:t>
              </a:r>
            </a:p>
            <a:p>
              <a:pPr algn="ctr">
                <a:lnSpc>
                  <a:spcPct val="90000"/>
                </a:lnSpc>
                <a:spcAft>
                  <a:spcPts val="0"/>
                </a:spcAft>
              </a:pPr>
              <a:r>
                <a:rPr lang="en-US" sz="700">
                  <a:solidFill>
                    <a:schemeClr val="bg1"/>
                  </a:solidFill>
                  <a:latin typeface="Ubuntu" panose="020B0504030602030204" pitchFamily="34" charset="0"/>
                </a:rPr>
                <a:t>115</a:t>
              </a:r>
            </a:p>
          </p:txBody>
        </p:sp>
        <p:sp>
          <p:nvSpPr>
            <p:cNvPr id="43" name="Forme libre : forme 49">
              <a:extLst>
                <a:ext uri="{FF2B5EF4-FFF2-40B4-BE49-F238E27FC236}">
                  <a16:creationId xmlns:a16="http://schemas.microsoft.com/office/drawing/2014/main" id="{0A0CFFBA-E8FE-434D-9D74-BB9F352B4723}"/>
                </a:ext>
              </a:extLst>
            </p:cNvPr>
            <p:cNvSpPr/>
            <p:nvPr userDrawn="1"/>
          </p:nvSpPr>
          <p:spPr>
            <a:xfrm>
              <a:off x="13168875"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9E478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158</a:t>
              </a:r>
            </a:p>
            <a:p>
              <a:pPr algn="ctr">
                <a:lnSpc>
                  <a:spcPct val="90000"/>
                </a:lnSpc>
                <a:spcAft>
                  <a:spcPts val="0"/>
                </a:spcAft>
              </a:pPr>
              <a:r>
                <a:rPr lang="en-US" sz="700">
                  <a:solidFill>
                    <a:schemeClr val="bg1"/>
                  </a:solidFill>
                  <a:latin typeface="Ubuntu" panose="020B0504030602030204" pitchFamily="34" charset="0"/>
                </a:rPr>
                <a:t>71</a:t>
              </a:r>
            </a:p>
            <a:p>
              <a:pPr algn="ctr">
                <a:lnSpc>
                  <a:spcPct val="90000"/>
                </a:lnSpc>
                <a:spcAft>
                  <a:spcPts val="0"/>
                </a:spcAft>
              </a:pPr>
              <a:r>
                <a:rPr lang="en-US" sz="700">
                  <a:solidFill>
                    <a:schemeClr val="bg1"/>
                  </a:solidFill>
                  <a:latin typeface="Ubuntu" panose="020B0504030602030204" pitchFamily="34" charset="0"/>
                </a:rPr>
                <a:t>128</a:t>
              </a:r>
            </a:p>
          </p:txBody>
        </p:sp>
        <p:sp>
          <p:nvSpPr>
            <p:cNvPr id="44" name="Forme libre : forme 50">
              <a:extLst>
                <a:ext uri="{FF2B5EF4-FFF2-40B4-BE49-F238E27FC236}">
                  <a16:creationId xmlns:a16="http://schemas.microsoft.com/office/drawing/2014/main" id="{D041A42A-2FF1-4516-85CE-87051937629F}"/>
                </a:ext>
              </a:extLst>
            </p:cNvPr>
            <p:cNvSpPr/>
            <p:nvPr userDrawn="1"/>
          </p:nvSpPr>
          <p:spPr>
            <a:xfrm>
              <a:off x="13535697"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6001A"/>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166</a:t>
              </a:r>
            </a:p>
            <a:p>
              <a:pPr algn="ctr">
                <a:lnSpc>
                  <a:spcPct val="90000"/>
                </a:lnSpc>
                <a:spcAft>
                  <a:spcPts val="0"/>
                </a:spcAft>
              </a:pPr>
              <a:r>
                <a:rPr lang="en-US" sz="700">
                  <a:solidFill>
                    <a:schemeClr val="bg1"/>
                  </a:solidFill>
                  <a:latin typeface="Ubuntu" panose="020B0504030602030204" pitchFamily="34" charset="0"/>
                </a:rPr>
                <a:t>0</a:t>
              </a:r>
            </a:p>
            <a:p>
              <a:pPr algn="ctr">
                <a:lnSpc>
                  <a:spcPct val="90000"/>
                </a:lnSpc>
                <a:spcAft>
                  <a:spcPts val="0"/>
                </a:spcAft>
              </a:pPr>
              <a:r>
                <a:rPr lang="en-US" sz="700">
                  <a:solidFill>
                    <a:schemeClr val="bg1"/>
                  </a:solidFill>
                  <a:latin typeface="Ubuntu" panose="020B0504030602030204" pitchFamily="34" charset="0"/>
                </a:rPr>
                <a:t>26</a:t>
              </a:r>
            </a:p>
          </p:txBody>
        </p:sp>
        <p:sp>
          <p:nvSpPr>
            <p:cNvPr id="45" name="Forme libre : forme 51">
              <a:extLst>
                <a:ext uri="{FF2B5EF4-FFF2-40B4-BE49-F238E27FC236}">
                  <a16:creationId xmlns:a16="http://schemas.microsoft.com/office/drawing/2014/main" id="{02084D3E-01E3-4506-9076-881D83455262}"/>
                </a:ext>
              </a:extLst>
            </p:cNvPr>
            <p:cNvSpPr/>
            <p:nvPr userDrawn="1"/>
          </p:nvSpPr>
          <p:spPr>
            <a:xfrm>
              <a:off x="13535697"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30021"/>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227</a:t>
              </a:r>
            </a:p>
            <a:p>
              <a:pPr algn="ctr">
                <a:lnSpc>
                  <a:spcPct val="90000"/>
                </a:lnSpc>
                <a:spcAft>
                  <a:spcPts val="0"/>
                </a:spcAft>
              </a:pPr>
              <a:r>
                <a:rPr lang="en-US" sz="700">
                  <a:solidFill>
                    <a:schemeClr val="bg1"/>
                  </a:solidFill>
                  <a:latin typeface="Ubuntu" panose="020B0504030602030204" pitchFamily="34" charset="0"/>
                </a:rPr>
                <a:t>03</a:t>
              </a:r>
            </a:p>
            <a:p>
              <a:pPr algn="ctr">
                <a:lnSpc>
                  <a:spcPct val="90000"/>
                </a:lnSpc>
                <a:spcAft>
                  <a:spcPts val="0"/>
                </a:spcAft>
              </a:pPr>
              <a:r>
                <a:rPr lang="en-US" sz="700">
                  <a:solidFill>
                    <a:schemeClr val="bg1"/>
                  </a:solidFill>
                  <a:latin typeface="Ubuntu" panose="020B0504030602030204" pitchFamily="34" charset="0"/>
                </a:rPr>
                <a:t>33</a:t>
              </a:r>
            </a:p>
          </p:txBody>
        </p:sp>
        <p:sp>
          <p:nvSpPr>
            <p:cNvPr id="46" name="Forme libre : forme 52">
              <a:extLst>
                <a:ext uri="{FF2B5EF4-FFF2-40B4-BE49-F238E27FC236}">
                  <a16:creationId xmlns:a16="http://schemas.microsoft.com/office/drawing/2014/main" id="{96939CDC-56D5-42B9-843A-231E1C541E5D}"/>
                </a:ext>
              </a:extLst>
            </p:cNvPr>
            <p:cNvSpPr/>
            <p:nvPr userDrawn="1"/>
          </p:nvSpPr>
          <p:spPr>
            <a:xfrm>
              <a:off x="13535697"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304D"/>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48</a:t>
              </a:r>
            </a:p>
            <a:p>
              <a:pPr algn="ctr">
                <a:lnSpc>
                  <a:spcPct val="90000"/>
                </a:lnSpc>
                <a:spcAft>
                  <a:spcPts val="0"/>
                </a:spcAft>
              </a:pPr>
              <a:r>
                <a:rPr lang="en-US" sz="700">
                  <a:latin typeface="Ubuntu" panose="020B0504030602030204" pitchFamily="34" charset="0"/>
                </a:rPr>
                <a:t>77</a:t>
              </a:r>
            </a:p>
          </p:txBody>
        </p:sp>
        <p:sp>
          <p:nvSpPr>
            <p:cNvPr id="47" name="Forme libre : forme 53">
              <a:extLst>
                <a:ext uri="{FF2B5EF4-FFF2-40B4-BE49-F238E27FC236}">
                  <a16:creationId xmlns:a16="http://schemas.microsoft.com/office/drawing/2014/main" id="{66B49780-B844-4D04-8283-E12AAC6933AF}"/>
                </a:ext>
              </a:extLst>
            </p:cNvPr>
            <p:cNvSpPr/>
            <p:nvPr userDrawn="1"/>
          </p:nvSpPr>
          <p:spPr>
            <a:xfrm>
              <a:off x="13535697"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455E"/>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69</a:t>
              </a:r>
            </a:p>
            <a:p>
              <a:pPr algn="ctr">
                <a:lnSpc>
                  <a:spcPct val="90000"/>
                </a:lnSpc>
                <a:spcAft>
                  <a:spcPts val="0"/>
                </a:spcAft>
              </a:pPr>
              <a:r>
                <a:rPr lang="en-US" sz="700">
                  <a:latin typeface="Ubuntu" panose="020B0504030602030204" pitchFamily="34" charset="0"/>
                </a:rPr>
                <a:t>94</a:t>
              </a:r>
            </a:p>
          </p:txBody>
        </p:sp>
        <p:sp>
          <p:nvSpPr>
            <p:cNvPr id="48" name="Forme libre : forme 54">
              <a:extLst>
                <a:ext uri="{FF2B5EF4-FFF2-40B4-BE49-F238E27FC236}">
                  <a16:creationId xmlns:a16="http://schemas.microsoft.com/office/drawing/2014/main" id="{FF82BEF1-5FD1-4558-9313-1606ABF3D69C}"/>
                </a:ext>
              </a:extLst>
            </p:cNvPr>
            <p:cNvSpPr/>
            <p:nvPr userDrawn="1"/>
          </p:nvSpPr>
          <p:spPr>
            <a:xfrm>
              <a:off x="13535697"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577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112</a:t>
              </a:r>
            </a:p>
          </p:txBody>
        </p:sp>
        <p:sp>
          <p:nvSpPr>
            <p:cNvPr id="49" name="Forme libre : forme 55">
              <a:extLst>
                <a:ext uri="{FF2B5EF4-FFF2-40B4-BE49-F238E27FC236}">
                  <a16:creationId xmlns:a16="http://schemas.microsoft.com/office/drawing/2014/main" id="{86AAEC8D-AC95-4215-80AB-61B5B47B8691}"/>
                </a:ext>
              </a:extLst>
            </p:cNvPr>
            <p:cNvSpPr/>
            <p:nvPr userDrawn="1"/>
          </p:nvSpPr>
          <p:spPr>
            <a:xfrm>
              <a:off x="12432704"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11B6F"/>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129</a:t>
              </a:r>
            </a:p>
            <a:p>
              <a:pPr algn="ctr">
                <a:lnSpc>
                  <a:spcPct val="90000"/>
                </a:lnSpc>
                <a:spcAft>
                  <a:spcPts val="0"/>
                </a:spcAft>
              </a:pPr>
              <a:r>
                <a:rPr lang="en-US" sz="700">
                  <a:solidFill>
                    <a:schemeClr val="bg1"/>
                  </a:solidFill>
                  <a:latin typeface="Ubuntu" panose="020B0504030602030204" pitchFamily="34" charset="0"/>
                </a:rPr>
                <a:t>27</a:t>
              </a:r>
            </a:p>
            <a:p>
              <a:pPr algn="ctr">
                <a:lnSpc>
                  <a:spcPct val="90000"/>
                </a:lnSpc>
                <a:spcAft>
                  <a:spcPts val="0"/>
                </a:spcAft>
              </a:pPr>
              <a:r>
                <a:rPr lang="en-US" sz="700">
                  <a:solidFill>
                    <a:schemeClr val="bg1"/>
                  </a:solidFill>
                  <a:latin typeface="Ubuntu" panose="020B0504030602030204" pitchFamily="34" charset="0"/>
                </a:rPr>
                <a:t>111</a:t>
              </a:r>
            </a:p>
          </p:txBody>
        </p:sp>
        <p:sp>
          <p:nvSpPr>
            <p:cNvPr id="50" name="Forme libre : forme 56">
              <a:extLst>
                <a:ext uri="{FF2B5EF4-FFF2-40B4-BE49-F238E27FC236}">
                  <a16:creationId xmlns:a16="http://schemas.microsoft.com/office/drawing/2014/main" id="{345AA905-3BBB-4015-9537-2162DD20DA02}"/>
                </a:ext>
              </a:extLst>
            </p:cNvPr>
            <p:cNvSpPr/>
            <p:nvPr userDrawn="1"/>
          </p:nvSpPr>
          <p:spPr>
            <a:xfrm>
              <a:off x="12432704"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1298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161</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51" name="Forme libre : forme 57">
              <a:extLst>
                <a:ext uri="{FF2B5EF4-FFF2-40B4-BE49-F238E27FC236}">
                  <a16:creationId xmlns:a16="http://schemas.microsoft.com/office/drawing/2014/main" id="{8E50898F-084D-45EC-9EDA-C64E62F50B6F}"/>
                </a:ext>
              </a:extLst>
            </p:cNvPr>
            <p:cNvSpPr/>
            <p:nvPr userDrawn="1"/>
          </p:nvSpPr>
          <p:spPr>
            <a:xfrm>
              <a:off x="12432704"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BA298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solidFill>
                    <a:schemeClr val="bg1"/>
                  </a:solidFill>
                  <a:latin typeface="Ubuntu" panose="020B0504030602030204" pitchFamily="34" charset="0"/>
                </a:rPr>
                <a:t>186</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52" name="Forme libre : forme 58">
              <a:extLst>
                <a:ext uri="{FF2B5EF4-FFF2-40B4-BE49-F238E27FC236}">
                  <a16:creationId xmlns:a16="http://schemas.microsoft.com/office/drawing/2014/main" id="{850EF37B-321C-4CAE-A8B1-66C0053A83E3}"/>
                </a:ext>
              </a:extLst>
            </p:cNvPr>
            <p:cNvSpPr/>
            <p:nvPr userDrawn="1"/>
          </p:nvSpPr>
          <p:spPr>
            <a:xfrm>
              <a:off x="12432704"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D13A8C"/>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209</a:t>
              </a:r>
            </a:p>
            <a:p>
              <a:pPr algn="ctr">
                <a:lnSpc>
                  <a:spcPct val="90000"/>
                </a:lnSpc>
                <a:spcAft>
                  <a:spcPts val="0"/>
                </a:spcAft>
              </a:pPr>
              <a:r>
                <a:rPr lang="en-US" sz="700">
                  <a:latin typeface="Ubuntu" panose="020B0504030602030204" pitchFamily="34" charset="0"/>
                </a:rPr>
                <a:t>58</a:t>
              </a:r>
            </a:p>
            <a:p>
              <a:pPr algn="ctr">
                <a:lnSpc>
                  <a:spcPct val="90000"/>
                </a:lnSpc>
                <a:spcAft>
                  <a:spcPts val="0"/>
                </a:spcAft>
              </a:pPr>
              <a:r>
                <a:rPr lang="en-US" sz="700">
                  <a:latin typeface="Ubuntu" panose="020B0504030602030204" pitchFamily="34" charset="0"/>
                </a:rPr>
                <a:t>140</a:t>
              </a:r>
            </a:p>
          </p:txBody>
        </p:sp>
        <p:sp>
          <p:nvSpPr>
            <p:cNvPr id="53" name="Forme libre : forme 59">
              <a:extLst>
                <a:ext uri="{FF2B5EF4-FFF2-40B4-BE49-F238E27FC236}">
                  <a16:creationId xmlns:a16="http://schemas.microsoft.com/office/drawing/2014/main" id="{49EEAAAC-C871-41A3-9B9B-6381B2FD4E28}"/>
                </a:ext>
              </a:extLst>
            </p:cNvPr>
            <p:cNvSpPr/>
            <p:nvPr userDrawn="1"/>
          </p:nvSpPr>
          <p:spPr>
            <a:xfrm>
              <a:off x="12432704" y="1993636"/>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557AD"/>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a:latin typeface="Ubuntu" panose="020B0504030602030204" pitchFamily="34" charset="0"/>
                </a:rPr>
                <a:t>229</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173</a:t>
              </a:r>
            </a:p>
          </p:txBody>
        </p:sp>
      </p:grpSp>
      <p:grpSp>
        <p:nvGrpSpPr>
          <p:cNvPr id="12" name="Groupe 4096">
            <a:extLst>
              <a:ext uri="{FF2B5EF4-FFF2-40B4-BE49-F238E27FC236}">
                <a16:creationId xmlns:a16="http://schemas.microsoft.com/office/drawing/2014/main" id="{14207897-E387-4B97-A694-8751D86BCF12}"/>
              </a:ext>
            </a:extLst>
          </p:cNvPr>
          <p:cNvGrpSpPr/>
          <p:nvPr userDrawn="1"/>
        </p:nvGrpSpPr>
        <p:grpSpPr>
          <a:xfrm>
            <a:off x="12855619" y="1370200"/>
            <a:ext cx="1465123" cy="2058800"/>
            <a:chOff x="14041053" y="1992581"/>
            <a:chExt cx="1465123" cy="2058800"/>
          </a:xfrm>
        </p:grpSpPr>
        <p:sp>
          <p:nvSpPr>
            <p:cNvPr id="13" name="Forme libre : forme 65">
              <a:extLst>
                <a:ext uri="{FF2B5EF4-FFF2-40B4-BE49-F238E27FC236}">
                  <a16:creationId xmlns:a16="http://schemas.microsoft.com/office/drawing/2014/main" id="{94847038-3CB7-4111-AB03-FA1A594002AA}"/>
                </a:ext>
              </a:extLst>
            </p:cNvPr>
            <p:cNvSpPr/>
            <p:nvPr userDrawn="1"/>
          </p:nvSpPr>
          <p:spPr>
            <a:xfrm>
              <a:off x="14777224"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434A"/>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67</a:t>
              </a:r>
            </a:p>
            <a:p>
              <a:pPr algn="ctr">
                <a:lnSpc>
                  <a:spcPct val="90000"/>
                </a:lnSpc>
                <a:spcAft>
                  <a:spcPts val="0"/>
                </a:spcAft>
              </a:pPr>
              <a:r>
                <a:rPr lang="en-US" sz="700" b="0">
                  <a:solidFill>
                    <a:schemeClr val="bg1"/>
                  </a:solidFill>
                  <a:latin typeface="Ubuntu" panose="020B0504030602030204" pitchFamily="34" charset="0"/>
                </a:rPr>
                <a:t>74</a:t>
              </a:r>
            </a:p>
          </p:txBody>
        </p:sp>
        <p:sp>
          <p:nvSpPr>
            <p:cNvPr id="14" name="Forme libre : forme 66">
              <a:extLst>
                <a:ext uri="{FF2B5EF4-FFF2-40B4-BE49-F238E27FC236}">
                  <a16:creationId xmlns:a16="http://schemas.microsoft.com/office/drawing/2014/main" id="{1B50522B-BA67-4790-8697-3AC343D4ACB8}"/>
                </a:ext>
              </a:extLst>
            </p:cNvPr>
            <p:cNvSpPr/>
            <p:nvPr userDrawn="1"/>
          </p:nvSpPr>
          <p:spPr>
            <a:xfrm>
              <a:off x="14777224"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6A73"/>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106</a:t>
              </a:r>
            </a:p>
            <a:p>
              <a:pPr algn="ctr">
                <a:lnSpc>
                  <a:spcPct val="90000"/>
                </a:lnSpc>
                <a:spcAft>
                  <a:spcPts val="0"/>
                </a:spcAft>
              </a:pPr>
              <a:r>
                <a:rPr lang="en-US" sz="700" b="0">
                  <a:solidFill>
                    <a:schemeClr val="bg1"/>
                  </a:solidFill>
                  <a:latin typeface="Ubuntu" panose="020B0504030602030204" pitchFamily="34" charset="0"/>
                </a:rPr>
                <a:t>115</a:t>
              </a:r>
            </a:p>
          </p:txBody>
        </p:sp>
        <p:sp>
          <p:nvSpPr>
            <p:cNvPr id="15" name="Forme libre : forme 67">
              <a:extLst>
                <a:ext uri="{FF2B5EF4-FFF2-40B4-BE49-F238E27FC236}">
                  <a16:creationId xmlns:a16="http://schemas.microsoft.com/office/drawing/2014/main" id="{B90AA6F9-B8A6-4490-A465-CBEFAEA6DFCA}"/>
                </a:ext>
              </a:extLst>
            </p:cNvPr>
            <p:cNvSpPr/>
            <p:nvPr userDrawn="1"/>
          </p:nvSpPr>
          <p:spPr>
            <a:xfrm>
              <a:off x="14777224"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F878A"/>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135</a:t>
              </a:r>
            </a:p>
            <a:p>
              <a:pPr algn="ctr">
                <a:lnSpc>
                  <a:spcPct val="90000"/>
                </a:lnSpc>
                <a:spcAft>
                  <a:spcPts val="0"/>
                </a:spcAft>
              </a:pPr>
              <a:r>
                <a:rPr lang="en-US" sz="700" b="0">
                  <a:solidFill>
                    <a:schemeClr val="bg1"/>
                  </a:solidFill>
                  <a:latin typeface="Ubuntu" panose="020B0504030602030204" pitchFamily="34" charset="0"/>
                </a:rPr>
                <a:t>138</a:t>
              </a:r>
            </a:p>
          </p:txBody>
        </p:sp>
        <p:sp>
          <p:nvSpPr>
            <p:cNvPr id="16" name="Forme libre : forme 68">
              <a:extLst>
                <a:ext uri="{FF2B5EF4-FFF2-40B4-BE49-F238E27FC236}">
                  <a16:creationId xmlns:a16="http://schemas.microsoft.com/office/drawing/2014/main" id="{AEDB31E0-288F-492F-BC3E-94F3C3363294}"/>
                </a:ext>
              </a:extLst>
            </p:cNvPr>
            <p:cNvSpPr/>
            <p:nvPr userDrawn="1"/>
          </p:nvSpPr>
          <p:spPr>
            <a:xfrm>
              <a:off x="14777224"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B2A2"/>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178</a:t>
              </a:r>
            </a:p>
            <a:p>
              <a:pPr algn="ctr">
                <a:lnSpc>
                  <a:spcPct val="90000"/>
                </a:lnSpc>
                <a:spcAft>
                  <a:spcPts val="0"/>
                </a:spcAft>
              </a:pPr>
              <a:r>
                <a:rPr lang="en-US" sz="700" b="0">
                  <a:latin typeface="Ubuntu" panose="020B0504030602030204" pitchFamily="34" charset="0"/>
                </a:rPr>
                <a:t>162</a:t>
              </a:r>
            </a:p>
          </p:txBody>
        </p:sp>
        <p:sp>
          <p:nvSpPr>
            <p:cNvPr id="17" name="Forme libre : forme 69">
              <a:extLst>
                <a:ext uri="{FF2B5EF4-FFF2-40B4-BE49-F238E27FC236}">
                  <a16:creationId xmlns:a16="http://schemas.microsoft.com/office/drawing/2014/main" id="{8F775A35-2F34-403A-95F8-4058F1A09A02}"/>
                </a:ext>
              </a:extLst>
            </p:cNvPr>
            <p:cNvSpPr/>
            <p:nvPr userDrawn="1"/>
          </p:nvSpPr>
          <p:spPr>
            <a:xfrm>
              <a:off x="14777224"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0CB"/>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244</a:t>
              </a:r>
            </a:p>
            <a:p>
              <a:pPr algn="ctr">
                <a:lnSpc>
                  <a:spcPct val="90000"/>
                </a:lnSpc>
                <a:spcAft>
                  <a:spcPts val="0"/>
                </a:spcAft>
              </a:pPr>
              <a:r>
                <a:rPr lang="en-US" sz="700" b="0">
                  <a:latin typeface="Ubuntu" panose="020B0504030602030204" pitchFamily="34" charset="0"/>
                </a:rPr>
                <a:t>203</a:t>
              </a:r>
            </a:p>
          </p:txBody>
        </p:sp>
        <p:sp>
          <p:nvSpPr>
            <p:cNvPr id="18" name="Forme libre : forme 70">
              <a:extLst>
                <a:ext uri="{FF2B5EF4-FFF2-40B4-BE49-F238E27FC236}">
                  <a16:creationId xmlns:a16="http://schemas.microsoft.com/office/drawing/2014/main" id="{59DA3B5B-D788-45A0-A698-ABE05A9025B0}"/>
                </a:ext>
              </a:extLst>
            </p:cNvPr>
            <p:cNvSpPr/>
            <p:nvPr userDrawn="1"/>
          </p:nvSpPr>
          <p:spPr>
            <a:xfrm>
              <a:off x="14041053"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036"/>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54</a:t>
              </a:r>
            </a:p>
          </p:txBody>
        </p:sp>
        <p:sp>
          <p:nvSpPr>
            <p:cNvPr id="19" name="Forme libre : forme 71">
              <a:extLst>
                <a:ext uri="{FF2B5EF4-FFF2-40B4-BE49-F238E27FC236}">
                  <a16:creationId xmlns:a16="http://schemas.microsoft.com/office/drawing/2014/main" id="{B988192C-3701-4200-ADA5-936C0610D953}"/>
                </a:ext>
              </a:extLst>
            </p:cNvPr>
            <p:cNvSpPr/>
            <p:nvPr userDrawn="1"/>
          </p:nvSpPr>
          <p:spPr>
            <a:xfrm>
              <a:off x="14041053"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C3D"/>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140</a:t>
              </a:r>
            </a:p>
            <a:p>
              <a:pPr algn="ctr">
                <a:lnSpc>
                  <a:spcPct val="90000"/>
                </a:lnSpc>
                <a:spcAft>
                  <a:spcPts val="0"/>
                </a:spcAft>
              </a:pPr>
              <a:r>
                <a:rPr lang="en-US" sz="700" b="0">
                  <a:solidFill>
                    <a:schemeClr val="bg1"/>
                  </a:solidFill>
                  <a:latin typeface="Ubuntu" panose="020B0504030602030204" pitchFamily="34" charset="0"/>
                </a:rPr>
                <a:t>61</a:t>
              </a:r>
            </a:p>
          </p:txBody>
        </p:sp>
        <p:sp>
          <p:nvSpPr>
            <p:cNvPr id="20" name="Forme libre : forme 72">
              <a:extLst>
                <a:ext uri="{FF2B5EF4-FFF2-40B4-BE49-F238E27FC236}">
                  <a16:creationId xmlns:a16="http://schemas.microsoft.com/office/drawing/2014/main" id="{FDFAC846-10F6-421E-8B39-673C784E01DE}"/>
                </a:ext>
              </a:extLst>
            </p:cNvPr>
            <p:cNvSpPr/>
            <p:nvPr userDrawn="1"/>
          </p:nvSpPr>
          <p:spPr>
            <a:xfrm>
              <a:off x="14041053"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2EA657"/>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46</a:t>
              </a:r>
            </a:p>
            <a:p>
              <a:pPr algn="ctr">
                <a:lnSpc>
                  <a:spcPct val="90000"/>
                </a:lnSpc>
                <a:spcAft>
                  <a:spcPts val="0"/>
                </a:spcAft>
              </a:pPr>
              <a:r>
                <a:rPr lang="en-US" sz="700" b="0">
                  <a:latin typeface="Ubuntu" panose="020B0504030602030204" pitchFamily="34" charset="0"/>
                </a:rPr>
                <a:t>166</a:t>
              </a:r>
            </a:p>
            <a:p>
              <a:pPr algn="ctr">
                <a:lnSpc>
                  <a:spcPct val="90000"/>
                </a:lnSpc>
                <a:spcAft>
                  <a:spcPts val="0"/>
                </a:spcAft>
              </a:pPr>
              <a:r>
                <a:rPr lang="en-US" sz="700" b="0">
                  <a:latin typeface="Ubuntu" panose="020B0504030602030204" pitchFamily="34" charset="0"/>
                </a:rPr>
                <a:t>87</a:t>
              </a:r>
            </a:p>
          </p:txBody>
        </p:sp>
        <p:sp>
          <p:nvSpPr>
            <p:cNvPr id="22" name="Forme libre : forme 73">
              <a:extLst>
                <a:ext uri="{FF2B5EF4-FFF2-40B4-BE49-F238E27FC236}">
                  <a16:creationId xmlns:a16="http://schemas.microsoft.com/office/drawing/2014/main" id="{353643F0-22F7-4B48-AE39-5FC8C334472F}"/>
                </a:ext>
              </a:extLst>
            </p:cNvPr>
            <p:cNvSpPr/>
            <p:nvPr userDrawn="1"/>
          </p:nvSpPr>
          <p:spPr>
            <a:xfrm>
              <a:off x="14041053"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B569"/>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51</a:t>
              </a:r>
            </a:p>
            <a:p>
              <a:pPr algn="ctr">
                <a:lnSpc>
                  <a:spcPct val="90000"/>
                </a:lnSpc>
                <a:spcAft>
                  <a:spcPts val="0"/>
                </a:spcAft>
              </a:pPr>
              <a:r>
                <a:rPr lang="en-US" sz="700" b="0">
                  <a:latin typeface="Ubuntu" panose="020B0504030602030204" pitchFamily="34" charset="0"/>
                </a:rPr>
                <a:t>181</a:t>
              </a:r>
            </a:p>
            <a:p>
              <a:pPr algn="ctr">
                <a:lnSpc>
                  <a:spcPct val="90000"/>
                </a:lnSpc>
                <a:spcAft>
                  <a:spcPts val="0"/>
                </a:spcAft>
              </a:pPr>
              <a:r>
                <a:rPr lang="en-US" sz="700" b="0">
                  <a:latin typeface="Ubuntu" panose="020B0504030602030204" pitchFamily="34" charset="0"/>
                </a:rPr>
                <a:t>105</a:t>
              </a:r>
            </a:p>
          </p:txBody>
        </p:sp>
        <p:sp>
          <p:nvSpPr>
            <p:cNvPr id="23" name="Forme libre : forme 74">
              <a:extLst>
                <a:ext uri="{FF2B5EF4-FFF2-40B4-BE49-F238E27FC236}">
                  <a16:creationId xmlns:a16="http://schemas.microsoft.com/office/drawing/2014/main" id="{33F41D49-321E-46F2-BE66-44E85399808F}"/>
                </a:ext>
              </a:extLst>
            </p:cNvPr>
            <p:cNvSpPr/>
            <p:nvPr userDrawn="1"/>
          </p:nvSpPr>
          <p:spPr>
            <a:xfrm>
              <a:off x="14041053"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7CF8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endParaRPr lang="en-US" sz="700" b="0">
                <a:latin typeface="Ubuntu" panose="020B0504030602030204" pitchFamily="34" charset="0"/>
              </a:endParaRPr>
            </a:p>
            <a:p>
              <a:pPr algn="ctr">
                <a:lnSpc>
                  <a:spcPct val="90000"/>
                </a:lnSpc>
                <a:spcAft>
                  <a:spcPts val="0"/>
                </a:spcAft>
              </a:pPr>
              <a:r>
                <a:rPr lang="en-US" sz="700" b="0">
                  <a:latin typeface="Ubuntu" panose="020B0504030602030204" pitchFamily="34" charset="0"/>
                </a:rPr>
                <a:t>87</a:t>
              </a:r>
            </a:p>
            <a:p>
              <a:pPr algn="ctr">
                <a:lnSpc>
                  <a:spcPct val="90000"/>
                </a:lnSpc>
                <a:spcAft>
                  <a:spcPts val="0"/>
                </a:spcAft>
              </a:pPr>
              <a:r>
                <a:rPr lang="en-US" sz="700" b="0">
                  <a:latin typeface="Ubuntu" panose="020B0504030602030204" pitchFamily="34" charset="0"/>
                </a:rPr>
                <a:t>207</a:t>
              </a:r>
            </a:p>
            <a:p>
              <a:pPr algn="ctr">
                <a:lnSpc>
                  <a:spcPct val="90000"/>
                </a:lnSpc>
                <a:spcAft>
                  <a:spcPts val="0"/>
                </a:spcAft>
              </a:pPr>
              <a:r>
                <a:rPr lang="en-US" sz="700" b="0">
                  <a:latin typeface="Ubuntu" panose="020B0504030602030204" pitchFamily="34" charset="0"/>
                </a:rPr>
                <a:t>128</a:t>
              </a:r>
            </a:p>
            <a:p>
              <a:pPr algn="ctr">
                <a:lnSpc>
                  <a:spcPct val="90000"/>
                </a:lnSpc>
                <a:spcAft>
                  <a:spcPts val="0"/>
                </a:spcAft>
              </a:pPr>
              <a:endParaRPr lang="en-US" sz="700" b="0">
                <a:latin typeface="Ubuntu" panose="020B0504030602030204" pitchFamily="34" charset="0"/>
              </a:endParaRPr>
            </a:p>
          </p:txBody>
        </p:sp>
        <p:sp>
          <p:nvSpPr>
            <p:cNvPr id="24" name="Forme libre : forme 75">
              <a:extLst>
                <a:ext uri="{FF2B5EF4-FFF2-40B4-BE49-F238E27FC236}">
                  <a16:creationId xmlns:a16="http://schemas.microsoft.com/office/drawing/2014/main" id="{99A866AE-65FA-4F9E-98D0-E71681C14AC2}"/>
                </a:ext>
              </a:extLst>
            </p:cNvPr>
            <p:cNvSpPr/>
            <p:nvPr userDrawn="1"/>
          </p:nvSpPr>
          <p:spPr>
            <a:xfrm>
              <a:off x="15145311"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334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64</a:t>
              </a:r>
            </a:p>
          </p:txBody>
        </p:sp>
        <p:sp>
          <p:nvSpPr>
            <p:cNvPr id="25" name="Forme libre : forme 76">
              <a:extLst>
                <a:ext uri="{FF2B5EF4-FFF2-40B4-BE49-F238E27FC236}">
                  <a16:creationId xmlns:a16="http://schemas.microsoft.com/office/drawing/2014/main" id="{FF63074E-4AF4-4930-9679-FD2D7A0F2A11}"/>
                </a:ext>
              </a:extLst>
            </p:cNvPr>
            <p:cNvSpPr/>
            <p:nvPr userDrawn="1"/>
          </p:nvSpPr>
          <p:spPr>
            <a:xfrm>
              <a:off x="15145311"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214554"/>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33</a:t>
              </a:r>
            </a:p>
            <a:p>
              <a:pPr algn="ctr">
                <a:lnSpc>
                  <a:spcPct val="90000"/>
                </a:lnSpc>
                <a:spcAft>
                  <a:spcPts val="0"/>
                </a:spcAft>
              </a:pPr>
              <a:r>
                <a:rPr lang="en-US" sz="700" b="0">
                  <a:solidFill>
                    <a:schemeClr val="bg1"/>
                  </a:solidFill>
                  <a:latin typeface="Ubuntu" panose="020B0504030602030204" pitchFamily="34" charset="0"/>
                </a:rPr>
                <a:t>69</a:t>
              </a:r>
            </a:p>
            <a:p>
              <a:pPr algn="ctr">
                <a:lnSpc>
                  <a:spcPct val="90000"/>
                </a:lnSpc>
                <a:spcAft>
                  <a:spcPts val="0"/>
                </a:spcAft>
              </a:pPr>
              <a:r>
                <a:rPr lang="en-US" sz="700" b="0">
                  <a:solidFill>
                    <a:schemeClr val="bg1"/>
                  </a:solidFill>
                  <a:latin typeface="Ubuntu" panose="020B0504030602030204" pitchFamily="34" charset="0"/>
                </a:rPr>
                <a:t>84</a:t>
              </a:r>
            </a:p>
          </p:txBody>
        </p:sp>
        <p:sp>
          <p:nvSpPr>
            <p:cNvPr id="26" name="Forme libre : forme 77">
              <a:extLst>
                <a:ext uri="{FF2B5EF4-FFF2-40B4-BE49-F238E27FC236}">
                  <a16:creationId xmlns:a16="http://schemas.microsoft.com/office/drawing/2014/main" id="{56DB4C49-7593-476E-9314-2444B469873A}"/>
                </a:ext>
              </a:extLst>
            </p:cNvPr>
            <p:cNvSpPr/>
            <p:nvPr userDrawn="1"/>
          </p:nvSpPr>
          <p:spPr>
            <a:xfrm>
              <a:off x="15145311"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14596B"/>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20</a:t>
              </a:r>
            </a:p>
            <a:p>
              <a:pPr algn="ctr">
                <a:lnSpc>
                  <a:spcPct val="90000"/>
                </a:lnSpc>
                <a:spcAft>
                  <a:spcPts val="0"/>
                </a:spcAft>
              </a:pPr>
              <a:r>
                <a:rPr lang="en-US" sz="700" b="0">
                  <a:solidFill>
                    <a:schemeClr val="bg1"/>
                  </a:solidFill>
                  <a:latin typeface="Ubuntu" panose="020B0504030602030204" pitchFamily="34" charset="0"/>
                </a:rPr>
                <a:t>89</a:t>
              </a:r>
            </a:p>
            <a:p>
              <a:pPr algn="ctr">
                <a:lnSpc>
                  <a:spcPct val="90000"/>
                </a:lnSpc>
                <a:spcAft>
                  <a:spcPts val="0"/>
                </a:spcAft>
              </a:pPr>
              <a:r>
                <a:rPr lang="en-US" sz="700" b="0">
                  <a:solidFill>
                    <a:schemeClr val="bg1"/>
                  </a:solidFill>
                  <a:latin typeface="Ubuntu" panose="020B0504030602030204" pitchFamily="34" charset="0"/>
                </a:rPr>
                <a:t>107</a:t>
              </a:r>
            </a:p>
          </p:txBody>
        </p:sp>
        <p:sp>
          <p:nvSpPr>
            <p:cNvPr id="27" name="Forme libre : forme 78">
              <a:extLst>
                <a:ext uri="{FF2B5EF4-FFF2-40B4-BE49-F238E27FC236}">
                  <a16:creationId xmlns:a16="http://schemas.microsoft.com/office/drawing/2014/main" id="{82B57E86-9AA1-49BE-93E7-6C1DB4AFDDF9}"/>
                </a:ext>
              </a:extLst>
            </p:cNvPr>
            <p:cNvSpPr/>
            <p:nvPr userDrawn="1"/>
          </p:nvSpPr>
          <p:spPr>
            <a:xfrm>
              <a:off x="15145311"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6B7D"/>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107</a:t>
              </a:r>
            </a:p>
            <a:p>
              <a:pPr algn="ctr">
                <a:lnSpc>
                  <a:spcPct val="90000"/>
                </a:lnSpc>
                <a:spcAft>
                  <a:spcPts val="0"/>
                </a:spcAft>
              </a:pPr>
              <a:r>
                <a:rPr lang="en-US" sz="700" b="0">
                  <a:solidFill>
                    <a:schemeClr val="bg1"/>
                  </a:solidFill>
                  <a:latin typeface="Ubuntu" panose="020B0504030602030204" pitchFamily="34" charset="0"/>
                </a:rPr>
                <a:t>25</a:t>
              </a:r>
            </a:p>
          </p:txBody>
        </p:sp>
        <p:sp>
          <p:nvSpPr>
            <p:cNvPr id="28" name="Forme libre : forme 79">
              <a:extLst>
                <a:ext uri="{FF2B5EF4-FFF2-40B4-BE49-F238E27FC236}">
                  <a16:creationId xmlns:a16="http://schemas.microsoft.com/office/drawing/2014/main" id="{F58D84FF-3235-47A7-A015-65B66A7E9528}"/>
                </a:ext>
              </a:extLst>
            </p:cNvPr>
            <p:cNvSpPr/>
            <p:nvPr userDrawn="1"/>
          </p:nvSpPr>
          <p:spPr>
            <a:xfrm>
              <a:off x="15145311"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8091"/>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145</a:t>
              </a:r>
            </a:p>
          </p:txBody>
        </p:sp>
        <p:sp>
          <p:nvSpPr>
            <p:cNvPr id="29" name="Forme libre : forme 80">
              <a:extLst>
                <a:ext uri="{FF2B5EF4-FFF2-40B4-BE49-F238E27FC236}">
                  <a16:creationId xmlns:a16="http://schemas.microsoft.com/office/drawing/2014/main" id="{0C2FDFFD-39D1-4054-899F-2527AF6109D7}"/>
                </a:ext>
              </a:extLst>
            </p:cNvPr>
            <p:cNvSpPr/>
            <p:nvPr userDrawn="1"/>
          </p:nvSpPr>
          <p:spPr>
            <a:xfrm>
              <a:off x="14408740"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7D74"/>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125</a:t>
              </a:r>
            </a:p>
            <a:p>
              <a:pPr algn="ctr">
                <a:lnSpc>
                  <a:spcPct val="90000"/>
                </a:lnSpc>
                <a:spcAft>
                  <a:spcPts val="0"/>
                </a:spcAft>
              </a:pPr>
              <a:r>
                <a:rPr lang="en-US" sz="700" b="0">
                  <a:solidFill>
                    <a:schemeClr val="bg1"/>
                  </a:solidFill>
                  <a:latin typeface="Ubuntu" panose="020B0504030602030204" pitchFamily="34" charset="0"/>
                </a:rPr>
                <a:t>116</a:t>
              </a:r>
            </a:p>
          </p:txBody>
        </p:sp>
        <p:sp>
          <p:nvSpPr>
            <p:cNvPr id="30" name="Forme libre : forme 81">
              <a:extLst>
                <a:ext uri="{FF2B5EF4-FFF2-40B4-BE49-F238E27FC236}">
                  <a16:creationId xmlns:a16="http://schemas.microsoft.com/office/drawing/2014/main" id="{3B4493E8-9680-4EA3-9A68-6174B5ADF266}"/>
                </a:ext>
              </a:extLst>
            </p:cNvPr>
            <p:cNvSpPr/>
            <p:nvPr userDrawn="1"/>
          </p:nvSpPr>
          <p:spPr>
            <a:xfrm>
              <a:off x="14408740"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929B"/>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146</a:t>
              </a:r>
            </a:p>
            <a:p>
              <a:pPr algn="ctr">
                <a:lnSpc>
                  <a:spcPct val="90000"/>
                </a:lnSpc>
                <a:spcAft>
                  <a:spcPts val="0"/>
                </a:spcAft>
              </a:pPr>
              <a:r>
                <a:rPr lang="en-US" sz="700" b="0">
                  <a:solidFill>
                    <a:schemeClr val="bg1"/>
                  </a:solidFill>
                  <a:latin typeface="Ubuntu" panose="020B0504030602030204" pitchFamily="34" charset="0"/>
                </a:rPr>
                <a:t>155</a:t>
              </a:r>
            </a:p>
          </p:txBody>
        </p:sp>
        <p:sp>
          <p:nvSpPr>
            <p:cNvPr id="31" name="Forme libre : forme 82">
              <a:extLst>
                <a:ext uri="{FF2B5EF4-FFF2-40B4-BE49-F238E27FC236}">
                  <a16:creationId xmlns:a16="http://schemas.microsoft.com/office/drawing/2014/main" id="{B4B6B943-D34B-48B2-95E0-76C5F8BA25FA}"/>
                </a:ext>
              </a:extLst>
            </p:cNvPr>
            <p:cNvSpPr/>
            <p:nvPr userDrawn="1"/>
          </p:nvSpPr>
          <p:spPr>
            <a:xfrm>
              <a:off x="14408740"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0BFBF"/>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191</a:t>
              </a:r>
            </a:p>
            <a:p>
              <a:pPr algn="ctr">
                <a:lnSpc>
                  <a:spcPct val="90000"/>
                </a:lnSpc>
                <a:spcAft>
                  <a:spcPts val="0"/>
                </a:spcAft>
              </a:pPr>
              <a:r>
                <a:rPr lang="en-US" sz="700" b="0">
                  <a:latin typeface="Ubuntu" panose="020B0504030602030204" pitchFamily="34" charset="0"/>
                </a:rPr>
                <a:t>191</a:t>
              </a:r>
            </a:p>
          </p:txBody>
        </p:sp>
        <p:sp>
          <p:nvSpPr>
            <p:cNvPr id="32" name="Forme libre : forme 83">
              <a:extLst>
                <a:ext uri="{FF2B5EF4-FFF2-40B4-BE49-F238E27FC236}">
                  <a16:creationId xmlns:a16="http://schemas.microsoft.com/office/drawing/2014/main" id="{B434FFE6-E50A-4EA9-83D4-F9F4917BBCB8}"/>
                </a:ext>
              </a:extLst>
            </p:cNvPr>
            <p:cNvSpPr/>
            <p:nvPr userDrawn="1"/>
          </p:nvSpPr>
          <p:spPr>
            <a:xfrm>
              <a:off x="14408740"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D5D0"/>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213</a:t>
              </a:r>
            </a:p>
            <a:p>
              <a:pPr algn="ctr">
                <a:lnSpc>
                  <a:spcPct val="90000"/>
                </a:lnSpc>
                <a:spcAft>
                  <a:spcPts val="0"/>
                </a:spcAft>
              </a:pPr>
              <a:r>
                <a:rPr lang="en-US" sz="700" b="0">
                  <a:latin typeface="Ubuntu" panose="020B0504030602030204" pitchFamily="34" charset="0"/>
                </a:rPr>
                <a:t>208</a:t>
              </a:r>
            </a:p>
          </p:txBody>
        </p:sp>
        <p:sp>
          <p:nvSpPr>
            <p:cNvPr id="33" name="Forme libre : forme 84">
              <a:extLst>
                <a:ext uri="{FF2B5EF4-FFF2-40B4-BE49-F238E27FC236}">
                  <a16:creationId xmlns:a16="http://schemas.microsoft.com/office/drawing/2014/main" id="{E0BE1B97-A7F2-4E15-8D45-CD3F50622B5F}"/>
                </a:ext>
              </a:extLst>
            </p:cNvPr>
            <p:cNvSpPr/>
            <p:nvPr userDrawn="1"/>
          </p:nvSpPr>
          <p:spPr>
            <a:xfrm>
              <a:off x="14408740"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6E3"/>
            </a:solidFill>
            <a:ln w="6695" cap="flat">
              <a:noFill/>
              <a:prstDash val="solid"/>
              <a:miter/>
            </a:ln>
          </p:spPr>
          <p:txBody>
            <a:bodyPr rtlCol="0" anchor="ct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230</a:t>
              </a:r>
            </a:p>
            <a:p>
              <a:pPr algn="ctr">
                <a:lnSpc>
                  <a:spcPct val="90000"/>
                </a:lnSpc>
                <a:spcAft>
                  <a:spcPts val="0"/>
                </a:spcAft>
              </a:pPr>
              <a:r>
                <a:rPr lang="en-US" sz="700" b="0">
                  <a:latin typeface="Ubuntu" panose="020B0504030602030204" pitchFamily="34" charset="0"/>
                </a:rPr>
                <a:t>227</a:t>
              </a:r>
            </a:p>
          </p:txBody>
        </p:sp>
      </p:grpSp>
    </p:spTree>
    <p:extLst>
      <p:ext uri="{BB962C8B-B14F-4D97-AF65-F5344CB8AC3E}">
        <p14:creationId xmlns:p14="http://schemas.microsoft.com/office/powerpoint/2010/main" val="351194144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2600" b="0" i="0" u="none" strike="noStrike" kern="1200" cap="all" spc="0" normalizeH="0" baseline="0" noProof="0" dirty="0">
          <a:ln>
            <a:noFill/>
          </a:ln>
          <a:solidFill>
            <a:schemeClr val="accent4"/>
          </a:solidFill>
          <a:effectLst/>
          <a:uLnTx/>
          <a:uFillTx/>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423">
          <p15:clr>
            <a:srgbClr val="F26B43"/>
          </p15:clr>
        </p15:guide>
        <p15:guide id="3" orient="horz" pos="4071">
          <p15:clr>
            <a:srgbClr val="F26B43"/>
          </p15:clr>
        </p15:guide>
        <p15:guide id="4" pos="255">
          <p15:clr>
            <a:srgbClr val="F26B43"/>
          </p15:clr>
        </p15:guide>
        <p15:guide id="5" orient="horz" pos="836">
          <p15:clr>
            <a:srgbClr val="F26B43"/>
          </p15:clr>
        </p15:guide>
        <p15:guide id="6" orient="horz" pos="245">
          <p15:clr>
            <a:srgbClr val="F26B43"/>
          </p15:clr>
        </p15:guide>
        <p15:guide id="7" pos="3840">
          <p15:clr>
            <a:srgbClr val="F26B43"/>
          </p15:clr>
        </p15:guide>
        <p15:guide id="8" pos="3899">
          <p15:clr>
            <a:srgbClr val="F26B43"/>
          </p15:clr>
        </p15:guide>
        <p15:guide id="9" pos="378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C3141"/>
        </a:solidFill>
        <a:effectLst/>
      </p:bgPr>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1"/>
            </p:custDataLst>
            <p:extLst>
              <p:ext uri="{D42A27DB-BD31-4B8C-83A1-F6EECF244321}">
                <p14:modId xmlns:p14="http://schemas.microsoft.com/office/powerpoint/2010/main" val="1730584098"/>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5298" name="think-cell Slide" r:id="rId12" imgW="270" imgH="270" progId="TCLayout.ActiveDocument.1">
                  <p:embed/>
                </p:oleObj>
              </mc:Choice>
              <mc:Fallback>
                <p:oleObj name="think-cell Slide" r:id="rId12" imgW="270" imgH="270" progId="TCLayout.ActiveDocument.1">
                  <p:embed/>
                  <p:pic>
                    <p:nvPicPr>
                      <p:cNvPr id="21" name="Object 20"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p:spPr>
                  </p:pic>
                </p:oleObj>
              </mc:Fallback>
            </mc:AlternateContent>
          </a:graphicData>
        </a:graphic>
      </p:graphicFrame>
      <p:sp>
        <p:nvSpPr>
          <p:cNvPr id="9" name="Title Placeholder 1"/>
          <p:cNvSpPr>
            <a:spLocks noGrp="1"/>
          </p:cNvSpPr>
          <p:nvPr>
            <p:ph type="title"/>
          </p:nvPr>
        </p:nvSpPr>
        <p:spPr>
          <a:xfrm>
            <a:off x="404813" y="251977"/>
            <a:ext cx="10947772" cy="716711"/>
          </a:xfrm>
          <a:prstGeom prst="rect">
            <a:avLst/>
          </a:prstGeom>
        </p:spPr>
        <p:txBody>
          <a:bodyPr vert="horz" lIns="0" tIns="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a:t>Click to insert </a:t>
            </a:r>
            <a:r>
              <a:rPr lang="fr-FR" err="1"/>
              <a:t>title</a:t>
            </a:r>
            <a:endParaRPr lang="en-US"/>
          </a:p>
        </p:txBody>
      </p:sp>
    </p:spTree>
    <p:extLst>
      <p:ext uri="{BB962C8B-B14F-4D97-AF65-F5344CB8AC3E}">
        <p14:creationId xmlns:p14="http://schemas.microsoft.com/office/powerpoint/2010/main" val="92631128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2600" b="0" i="0" u="none" strike="noStrike" kern="1200" cap="none" spc="0" normalizeH="0" baseline="0" noProof="0" dirty="0">
          <a:ln>
            <a:noFill/>
          </a:ln>
          <a:solidFill>
            <a:schemeClr val="bg1"/>
          </a:solidFill>
          <a:effectLst/>
          <a:uLnTx/>
          <a:uFillTx/>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423">
          <p15:clr>
            <a:srgbClr val="F26B43"/>
          </p15:clr>
        </p15:guide>
        <p15:guide id="3" orient="horz" pos="4071">
          <p15:clr>
            <a:srgbClr val="F26B43"/>
          </p15:clr>
        </p15:guide>
        <p15:guide id="4" pos="255">
          <p15:clr>
            <a:srgbClr val="F26B43"/>
          </p15:clr>
        </p15:guide>
        <p15:guide id="5" orient="horz" pos="836">
          <p15:clr>
            <a:srgbClr val="F26B43"/>
          </p15:clr>
        </p15:guide>
        <p15:guide id="6" orient="horz" pos="245">
          <p15:clr>
            <a:srgbClr val="F26B43"/>
          </p15:clr>
        </p15:guide>
        <p15:guide id="7" pos="3840">
          <p15:clr>
            <a:srgbClr val="F26B43"/>
          </p15:clr>
        </p15:guide>
        <p15:guide id="8" pos="3899">
          <p15:clr>
            <a:srgbClr val="F26B43"/>
          </p15:clr>
        </p15:guide>
        <p15:guide id="9" pos="378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svg"/><Relationship Id="rId7" Type="http://schemas.openxmlformats.org/officeDocument/2006/relationships/image" Target="../media/image93.svg"/><Relationship Id="rId12" Type="http://schemas.openxmlformats.org/officeDocument/2006/relationships/image" Target="../media/image87.png"/><Relationship Id="rId2" Type="http://schemas.openxmlformats.org/officeDocument/2006/relationships/image" Target="../media/image88.png"/><Relationship Id="rId1" Type="http://schemas.openxmlformats.org/officeDocument/2006/relationships/slideLayout" Target="../slideLayouts/slideLayout45.xml"/><Relationship Id="rId6" Type="http://schemas.openxmlformats.org/officeDocument/2006/relationships/image" Target="../media/image92.png"/><Relationship Id="rId11" Type="http://schemas.openxmlformats.org/officeDocument/2006/relationships/image" Target="../media/image97.svg"/><Relationship Id="rId5" Type="http://schemas.openxmlformats.org/officeDocument/2006/relationships/image" Target="../media/image91.sv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svg"/></Relationships>
</file>

<file path=ppt/slides/_rels/slide11.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99.png"/><Relationship Id="rId5" Type="http://schemas.openxmlformats.org/officeDocument/2006/relationships/tags" Target="../tags/tag23.xml"/><Relationship Id="rId10" Type="http://schemas.openxmlformats.org/officeDocument/2006/relationships/image" Target="../media/image98.emf"/><Relationship Id="rId4" Type="http://schemas.openxmlformats.org/officeDocument/2006/relationships/tags" Target="../tags/tag22.xml"/><Relationship Id="rId9"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00.emf"/><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svg"/><Relationship Id="rId18" Type="http://schemas.openxmlformats.org/officeDocument/2006/relationships/image" Target="../media/image117.png"/><Relationship Id="rId26" Type="http://schemas.openxmlformats.org/officeDocument/2006/relationships/image" Target="../media/image124.jpeg"/><Relationship Id="rId3" Type="http://schemas.openxmlformats.org/officeDocument/2006/relationships/image" Target="../media/image102.svg"/><Relationship Id="rId21" Type="http://schemas.openxmlformats.org/officeDocument/2006/relationships/image" Target="../media/image120.svg"/><Relationship Id="rId7" Type="http://schemas.openxmlformats.org/officeDocument/2006/relationships/image" Target="../media/image106.svg"/><Relationship Id="rId12" Type="http://schemas.openxmlformats.org/officeDocument/2006/relationships/image" Target="../media/image111.png"/><Relationship Id="rId17" Type="http://schemas.openxmlformats.org/officeDocument/2006/relationships/image" Target="../media/image116.svg"/><Relationship Id="rId25" Type="http://schemas.openxmlformats.org/officeDocument/2006/relationships/image" Target="../media/image123.jpeg"/><Relationship Id="rId2" Type="http://schemas.openxmlformats.org/officeDocument/2006/relationships/image" Target="../media/image101.png"/><Relationship Id="rId16" Type="http://schemas.openxmlformats.org/officeDocument/2006/relationships/image" Target="../media/image115.png"/><Relationship Id="rId20" Type="http://schemas.openxmlformats.org/officeDocument/2006/relationships/image" Target="../media/image119.png"/><Relationship Id="rId1" Type="http://schemas.openxmlformats.org/officeDocument/2006/relationships/slideLayout" Target="../slideLayouts/slideLayout45.xml"/><Relationship Id="rId6" Type="http://schemas.openxmlformats.org/officeDocument/2006/relationships/image" Target="../media/image105.png"/><Relationship Id="rId11" Type="http://schemas.openxmlformats.org/officeDocument/2006/relationships/image" Target="../media/image110.svg"/><Relationship Id="rId24" Type="http://schemas.openxmlformats.org/officeDocument/2006/relationships/image" Target="../media/image122.jpeg"/><Relationship Id="rId5" Type="http://schemas.openxmlformats.org/officeDocument/2006/relationships/image" Target="../media/image104.svg"/><Relationship Id="rId15" Type="http://schemas.openxmlformats.org/officeDocument/2006/relationships/image" Target="../media/image114.svg"/><Relationship Id="rId23" Type="http://schemas.microsoft.com/office/2007/relationships/hdphoto" Target="../media/hdphoto6.wdp"/><Relationship Id="rId10" Type="http://schemas.openxmlformats.org/officeDocument/2006/relationships/image" Target="../media/image109.png"/><Relationship Id="rId19" Type="http://schemas.openxmlformats.org/officeDocument/2006/relationships/image" Target="../media/image118.svg"/><Relationship Id="rId4" Type="http://schemas.openxmlformats.org/officeDocument/2006/relationships/image" Target="../media/image103.png"/><Relationship Id="rId9" Type="http://schemas.openxmlformats.org/officeDocument/2006/relationships/image" Target="../media/image108.svg"/><Relationship Id="rId14" Type="http://schemas.openxmlformats.org/officeDocument/2006/relationships/image" Target="../media/image113.png"/><Relationship Id="rId22" Type="http://schemas.openxmlformats.org/officeDocument/2006/relationships/image" Target="../media/image121.png"/></Relationships>
</file>

<file path=ppt/slides/_rels/slide16.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svg"/><Relationship Id="rId18" Type="http://schemas.openxmlformats.org/officeDocument/2006/relationships/image" Target="../media/image141.png"/><Relationship Id="rId3" Type="http://schemas.openxmlformats.org/officeDocument/2006/relationships/image" Target="../media/image126.svg"/><Relationship Id="rId21" Type="http://schemas.openxmlformats.org/officeDocument/2006/relationships/image" Target="../media/image144.png"/><Relationship Id="rId7" Type="http://schemas.openxmlformats.org/officeDocument/2006/relationships/image" Target="../media/image130.svg"/><Relationship Id="rId12" Type="http://schemas.openxmlformats.org/officeDocument/2006/relationships/image" Target="../media/image135.png"/><Relationship Id="rId17" Type="http://schemas.openxmlformats.org/officeDocument/2006/relationships/image" Target="../media/image140.svg"/><Relationship Id="rId2" Type="http://schemas.openxmlformats.org/officeDocument/2006/relationships/image" Target="../media/image125.png"/><Relationship Id="rId16" Type="http://schemas.openxmlformats.org/officeDocument/2006/relationships/image" Target="../media/image139.png"/><Relationship Id="rId20" Type="http://schemas.openxmlformats.org/officeDocument/2006/relationships/image" Target="../media/image143.svg"/><Relationship Id="rId1" Type="http://schemas.openxmlformats.org/officeDocument/2006/relationships/slideLayout" Target="../slideLayouts/slideLayout45.xml"/><Relationship Id="rId6" Type="http://schemas.openxmlformats.org/officeDocument/2006/relationships/image" Target="../media/image129.png"/><Relationship Id="rId11" Type="http://schemas.openxmlformats.org/officeDocument/2006/relationships/image" Target="../media/image134.svg"/><Relationship Id="rId24" Type="http://schemas.openxmlformats.org/officeDocument/2006/relationships/image" Target="../media/image147.svg"/><Relationship Id="rId5" Type="http://schemas.openxmlformats.org/officeDocument/2006/relationships/image" Target="../media/image128.svg"/><Relationship Id="rId15" Type="http://schemas.openxmlformats.org/officeDocument/2006/relationships/image" Target="../media/image138.svg"/><Relationship Id="rId23" Type="http://schemas.openxmlformats.org/officeDocument/2006/relationships/image" Target="../media/image146.png"/><Relationship Id="rId10" Type="http://schemas.openxmlformats.org/officeDocument/2006/relationships/image" Target="../media/image133.png"/><Relationship Id="rId19" Type="http://schemas.openxmlformats.org/officeDocument/2006/relationships/image" Target="../media/image142.png"/><Relationship Id="rId4" Type="http://schemas.openxmlformats.org/officeDocument/2006/relationships/image" Target="../media/image127.png"/><Relationship Id="rId9" Type="http://schemas.openxmlformats.org/officeDocument/2006/relationships/image" Target="../media/image132.svg"/><Relationship Id="rId14" Type="http://schemas.openxmlformats.org/officeDocument/2006/relationships/image" Target="../media/image137.png"/><Relationship Id="rId22" Type="http://schemas.openxmlformats.org/officeDocument/2006/relationships/image" Target="../media/image145.svg"/></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8.png"/><Relationship Id="rId1" Type="http://schemas.openxmlformats.org/officeDocument/2006/relationships/slideLayout" Target="../slideLayouts/slideLayout45.xml"/><Relationship Id="rId5" Type="http://schemas.microsoft.com/office/2007/relationships/hdphoto" Target="../media/hdphoto6.wdp"/><Relationship Id="rId4" Type="http://schemas.openxmlformats.org/officeDocument/2006/relationships/image" Target="../media/image121.png"/></Relationships>
</file>

<file path=ppt/slides/_rels/slide18.xml.rels><?xml version="1.0" encoding="UTF-8" standalone="yes"?>
<Relationships xmlns="http://schemas.openxmlformats.org/package/2006/relationships"><Relationship Id="rId8" Type="http://schemas.openxmlformats.org/officeDocument/2006/relationships/image" Target="../media/image154.svg"/><Relationship Id="rId13" Type="http://schemas.openxmlformats.org/officeDocument/2006/relationships/image" Target="../media/image159.png"/><Relationship Id="rId3" Type="http://schemas.openxmlformats.org/officeDocument/2006/relationships/image" Target="../media/image149.jpeg"/><Relationship Id="rId7" Type="http://schemas.openxmlformats.org/officeDocument/2006/relationships/image" Target="../media/image153.png"/><Relationship Id="rId12" Type="http://schemas.openxmlformats.org/officeDocument/2006/relationships/image" Target="../media/image158.svg"/><Relationship Id="rId2" Type="http://schemas.openxmlformats.org/officeDocument/2006/relationships/slideLayout" Target="../slideLayouts/slideLayout45.xml"/><Relationship Id="rId16" Type="http://schemas.openxmlformats.org/officeDocument/2006/relationships/image" Target="../media/image161.jpeg"/><Relationship Id="rId1" Type="http://schemas.openxmlformats.org/officeDocument/2006/relationships/tags" Target="../tags/tag27.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151.png"/><Relationship Id="rId15" Type="http://schemas.openxmlformats.org/officeDocument/2006/relationships/image" Target="../media/image160.png"/><Relationship Id="rId10" Type="http://schemas.openxmlformats.org/officeDocument/2006/relationships/image" Target="../media/image156.svg"/><Relationship Id="rId4" Type="http://schemas.openxmlformats.org/officeDocument/2006/relationships/image" Target="../media/image150.png"/><Relationship Id="rId9" Type="http://schemas.openxmlformats.org/officeDocument/2006/relationships/image" Target="../media/image155.png"/><Relationship Id="rId14" Type="http://schemas.microsoft.com/office/2007/relationships/hdphoto" Target="../media/hdphoto8.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chart" Target="../charts/chart3.xml"/><Relationship Id="rId1" Type="http://schemas.openxmlformats.org/officeDocument/2006/relationships/slideLayout" Target="../slideLayouts/slideLayout45.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2.emf"/><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chart" Target="../charts/chart5.xml"/><Relationship Id="rId1" Type="http://schemas.openxmlformats.org/officeDocument/2006/relationships/slideLayout" Target="../slideLayouts/slideLayout45.xml"/><Relationship Id="rId4" Type="http://schemas.openxmlformats.org/officeDocument/2006/relationships/image" Target="../media/image163.emf"/></Relationships>
</file>

<file path=ppt/slides/_rels/slide2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svg"/><Relationship Id="rId7" Type="http://schemas.openxmlformats.org/officeDocument/2006/relationships/image" Target="../media/image93.svg"/><Relationship Id="rId2" Type="http://schemas.openxmlformats.org/officeDocument/2006/relationships/image" Target="../media/image88.png"/><Relationship Id="rId1" Type="http://schemas.openxmlformats.org/officeDocument/2006/relationships/slideLayout" Target="../slideLayouts/slideLayout45.xml"/><Relationship Id="rId6" Type="http://schemas.openxmlformats.org/officeDocument/2006/relationships/image" Target="../media/image92.png"/><Relationship Id="rId11" Type="http://schemas.openxmlformats.org/officeDocument/2006/relationships/image" Target="../media/image97.svg"/><Relationship Id="rId5" Type="http://schemas.openxmlformats.org/officeDocument/2006/relationships/image" Target="../media/image91.sv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svg"/></Relationships>
</file>

<file path=ppt/slides/_rels/slide25.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png"/><Relationship Id="rId1" Type="http://schemas.openxmlformats.org/officeDocument/2006/relationships/slideLayout" Target="../slideLayouts/slideLayout45.xml"/><Relationship Id="rId5" Type="http://schemas.openxmlformats.org/officeDocument/2006/relationships/image" Target="../media/image167.svg"/><Relationship Id="rId4" Type="http://schemas.openxmlformats.org/officeDocument/2006/relationships/image" Target="../media/image16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hyperlink" Target="mailto:https://capgemini.sharepoint.com/:b:/r/sites/ERDPortfolio-TRANSV_Sustainability/Shared%20Documents/TRANSV_Sustainability/03_Group_Level_Content/Reports/Everest%20Group%20-%20Sustainability%20Enablement%20Technology%20Services%20PEAK%20Matrix%C2%AE%20Assessment%202022.pdf?csf=1&amp;web=1&amp;e=Iw6HaN" TargetMode="External"/><Relationship Id="rId1" Type="http://schemas.openxmlformats.org/officeDocument/2006/relationships/slideLayout" Target="../slideLayouts/slideLayout52.xml"/><Relationship Id="rId5" Type="http://schemas.microsoft.com/office/2007/relationships/hdphoto" Target="../media/hdphoto9.wdp"/><Relationship Id="rId4" Type="http://schemas.openxmlformats.org/officeDocument/2006/relationships/image" Target="../media/image169.png"/></Relationships>
</file>

<file path=ppt/slides/_rels/slide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39.png"/><Relationship Id="rId4" Type="http://schemas.openxmlformats.org/officeDocument/2006/relationships/image" Target="../media/image38.png"/></Relationships>
</file>

<file path=ppt/slides/_rels/slide30.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18" Type="http://schemas.openxmlformats.org/officeDocument/2006/relationships/image" Target="../media/image186.png"/><Relationship Id="rId3" Type="http://schemas.openxmlformats.org/officeDocument/2006/relationships/image" Target="../media/image171.png"/><Relationship Id="rId21" Type="http://schemas.openxmlformats.org/officeDocument/2006/relationships/image" Target="../media/image189.png"/><Relationship Id="rId7" Type="http://schemas.openxmlformats.org/officeDocument/2006/relationships/image" Target="../media/image175.jpg"/><Relationship Id="rId12" Type="http://schemas.openxmlformats.org/officeDocument/2006/relationships/image" Target="../media/image180.jpg"/><Relationship Id="rId17" Type="http://schemas.openxmlformats.org/officeDocument/2006/relationships/image" Target="../media/image185.png"/><Relationship Id="rId2" Type="http://schemas.openxmlformats.org/officeDocument/2006/relationships/image" Target="../media/image170.png"/><Relationship Id="rId16" Type="http://schemas.openxmlformats.org/officeDocument/2006/relationships/image" Target="../media/image184.png"/><Relationship Id="rId20" Type="http://schemas.openxmlformats.org/officeDocument/2006/relationships/image" Target="../media/image188.png"/><Relationship Id="rId1" Type="http://schemas.openxmlformats.org/officeDocument/2006/relationships/slideLayout" Target="../slideLayouts/slideLayout58.xml"/><Relationship Id="rId6" Type="http://schemas.openxmlformats.org/officeDocument/2006/relationships/image" Target="../media/image174.png"/><Relationship Id="rId11" Type="http://schemas.openxmlformats.org/officeDocument/2006/relationships/image" Target="../media/image179.png"/><Relationship Id="rId5" Type="http://schemas.openxmlformats.org/officeDocument/2006/relationships/image" Target="../media/image173.png"/><Relationship Id="rId15" Type="http://schemas.openxmlformats.org/officeDocument/2006/relationships/image" Target="../media/image183.png"/><Relationship Id="rId23" Type="http://schemas.openxmlformats.org/officeDocument/2006/relationships/image" Target="../media/image191.png"/><Relationship Id="rId10" Type="http://schemas.openxmlformats.org/officeDocument/2006/relationships/image" Target="../media/image178.png"/><Relationship Id="rId19" Type="http://schemas.openxmlformats.org/officeDocument/2006/relationships/image" Target="../media/image187.png"/><Relationship Id="rId4" Type="http://schemas.openxmlformats.org/officeDocument/2006/relationships/image" Target="../media/image172.png"/><Relationship Id="rId9" Type="http://schemas.openxmlformats.org/officeDocument/2006/relationships/image" Target="../media/image177.png"/><Relationship Id="rId14" Type="http://schemas.openxmlformats.org/officeDocument/2006/relationships/image" Target="../media/image182.png"/><Relationship Id="rId22" Type="http://schemas.openxmlformats.org/officeDocument/2006/relationships/image" Target="../media/image19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42.jpeg"/><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45.xml"/><Relationship Id="rId5" Type="http://schemas.openxmlformats.org/officeDocument/2006/relationships/image" Target="../media/image47.emf"/><Relationship Id="rId4" Type="http://schemas.openxmlformats.org/officeDocument/2006/relationships/image" Target="../media/image46.emf"/></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9" Type="http://schemas.openxmlformats.org/officeDocument/2006/relationships/image" Target="../media/image85.png"/><Relationship Id="rId3" Type="http://schemas.openxmlformats.org/officeDocument/2006/relationships/image" Target="../media/image49.png"/><Relationship Id="rId21" Type="http://schemas.openxmlformats.org/officeDocument/2006/relationships/image" Target="../media/image67.png"/><Relationship Id="rId34" Type="http://schemas.openxmlformats.org/officeDocument/2006/relationships/image" Target="../media/image80.png"/><Relationship Id="rId7" Type="http://schemas.openxmlformats.org/officeDocument/2006/relationships/image" Target="../media/image53.jp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png"/><Relationship Id="rId33" Type="http://schemas.openxmlformats.org/officeDocument/2006/relationships/image" Target="../media/image79.png"/><Relationship Id="rId38" Type="http://schemas.openxmlformats.org/officeDocument/2006/relationships/image" Target="../media/image84.png"/><Relationship Id="rId2" Type="http://schemas.openxmlformats.org/officeDocument/2006/relationships/image" Target="../media/image48.png"/><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slideLayout" Target="../slideLayouts/slideLayout45.xml"/><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70.png"/><Relationship Id="rId32" Type="http://schemas.openxmlformats.org/officeDocument/2006/relationships/image" Target="../media/image78.png"/><Relationship Id="rId37" Type="http://schemas.openxmlformats.org/officeDocument/2006/relationships/image" Target="../media/image83.png"/><Relationship Id="rId40" Type="http://schemas.openxmlformats.org/officeDocument/2006/relationships/image" Target="../media/image86.png"/><Relationship Id="rId5" Type="http://schemas.openxmlformats.org/officeDocument/2006/relationships/image" Target="../media/image51.jpg"/><Relationship Id="rId15" Type="http://schemas.openxmlformats.org/officeDocument/2006/relationships/image" Target="../media/image61.png"/><Relationship Id="rId23" Type="http://schemas.openxmlformats.org/officeDocument/2006/relationships/image" Target="../media/image69.png"/><Relationship Id="rId28" Type="http://schemas.openxmlformats.org/officeDocument/2006/relationships/image" Target="../media/image74.png"/><Relationship Id="rId36" Type="http://schemas.openxmlformats.org/officeDocument/2006/relationships/image" Target="../media/image82.png"/><Relationship Id="rId10" Type="http://schemas.openxmlformats.org/officeDocument/2006/relationships/image" Target="../media/image56.png"/><Relationship Id="rId19" Type="http://schemas.openxmlformats.org/officeDocument/2006/relationships/image" Target="../media/image65.png"/><Relationship Id="rId31" Type="http://schemas.openxmlformats.org/officeDocument/2006/relationships/image" Target="../media/image77.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png"/><Relationship Id="rId30" Type="http://schemas.openxmlformats.org/officeDocument/2006/relationships/image" Target="../media/image76.png"/><Relationship Id="rId35" Type="http://schemas.openxmlformats.org/officeDocument/2006/relationships/image" Target="../media/image81.png"/></Relationships>
</file>

<file path=ppt/slides/_rels/slide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77B0FB-07D9-4504-8DC0-1A2D1D7D6F8F}"/>
              </a:ext>
            </a:extLst>
          </p:cNvPr>
          <p:cNvSpPr/>
          <p:nvPr/>
        </p:nvSpPr>
        <p:spPr>
          <a:xfrm>
            <a:off x="623392" y="2348880"/>
            <a:ext cx="7704856" cy="4113833"/>
          </a:xfrm>
          <a:prstGeom prst="rect">
            <a:avLst/>
          </a:prstGeom>
          <a:solidFill>
            <a:srgbClr val="272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Ubuntu"/>
              <a:ea typeface="+mn-ea"/>
              <a:cs typeface="+mn-cs"/>
            </a:endParaRPr>
          </a:p>
        </p:txBody>
      </p:sp>
      <p:pic>
        <p:nvPicPr>
          <p:cNvPr id="8" name="Picture 7" descr="A hand holding a small plant&#10;&#10;Description automatically generated with low confidence">
            <a:extLst>
              <a:ext uri="{FF2B5EF4-FFF2-40B4-BE49-F238E27FC236}">
                <a16:creationId xmlns:a16="http://schemas.microsoft.com/office/drawing/2014/main" id="{A725DF0E-0205-420E-ABEA-95CC51082C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93" r="50000"/>
          <a:stretch/>
        </p:blipFill>
        <p:spPr>
          <a:xfrm flipH="1">
            <a:off x="6338599" y="0"/>
            <a:ext cx="5877406" cy="6858000"/>
          </a:xfrm>
          <a:prstGeom prst="rect">
            <a:avLst/>
          </a:prstGeom>
        </p:spPr>
      </p:pic>
      <p:sp>
        <p:nvSpPr>
          <p:cNvPr id="2" name="Subtitle 1">
            <a:extLst>
              <a:ext uri="{FF2B5EF4-FFF2-40B4-BE49-F238E27FC236}">
                <a16:creationId xmlns:a16="http://schemas.microsoft.com/office/drawing/2014/main" id="{7F2182D5-A556-4FAB-84A2-15526CE1F555}"/>
              </a:ext>
            </a:extLst>
          </p:cNvPr>
          <p:cNvSpPr>
            <a:spLocks noGrp="1"/>
          </p:cNvSpPr>
          <p:nvPr>
            <p:ph type="subTitle" idx="1"/>
          </p:nvPr>
        </p:nvSpPr>
        <p:spPr>
          <a:xfrm>
            <a:off x="404813" y="3466324"/>
            <a:ext cx="4971107" cy="1631216"/>
          </a:xfrm>
        </p:spPr>
        <p:txBody>
          <a:bodyPr/>
          <a:lstStyle/>
          <a:p>
            <a:pPr algn="l"/>
            <a:r>
              <a:rPr lang="en-US" sz="2400"/>
              <a:t>Sustainable Product Engineering</a:t>
            </a:r>
          </a:p>
          <a:p>
            <a:pPr algn="l"/>
            <a:r>
              <a:rPr lang="en-US" sz="2400"/>
              <a:t>Opportunities for sustainable business models
</a:t>
            </a:r>
          </a:p>
        </p:txBody>
      </p:sp>
      <p:sp>
        <p:nvSpPr>
          <p:cNvPr id="3" name="Title 2">
            <a:extLst>
              <a:ext uri="{FF2B5EF4-FFF2-40B4-BE49-F238E27FC236}">
                <a16:creationId xmlns:a16="http://schemas.microsoft.com/office/drawing/2014/main" id="{798E54F7-8AB6-413B-8909-33AEECA85E96}"/>
              </a:ext>
            </a:extLst>
          </p:cNvPr>
          <p:cNvSpPr>
            <a:spLocks noGrp="1"/>
          </p:cNvSpPr>
          <p:nvPr>
            <p:ph type="ctrTitle"/>
          </p:nvPr>
        </p:nvSpPr>
        <p:spPr>
          <a:xfrm>
            <a:off x="404813" y="1549242"/>
            <a:ext cx="11386134" cy="2031325"/>
          </a:xfrm>
        </p:spPr>
        <p:txBody>
          <a:bodyPr/>
          <a:lstStyle/>
          <a:p>
            <a:r>
              <a:rPr lang="en-US"/>
              <a:t>Rethink</a:t>
            </a:r>
            <a:br>
              <a:rPr lang="en-US"/>
            </a:br>
            <a:endParaRPr lang="en-US"/>
          </a:p>
        </p:txBody>
      </p:sp>
      <p:sp>
        <p:nvSpPr>
          <p:cNvPr id="11" name="Graphic 13">
            <a:extLst>
              <a:ext uri="{FF2B5EF4-FFF2-40B4-BE49-F238E27FC236}">
                <a16:creationId xmlns:a16="http://schemas.microsoft.com/office/drawing/2014/main" id="{0DB4D35A-D6B0-4795-8EEF-C7C08FF8DF85}"/>
              </a:ext>
            </a:extLst>
          </p:cNvPr>
          <p:cNvSpPr>
            <a:spLocks noChangeAspect="1"/>
          </p:cNvSpPr>
          <p:nvPr/>
        </p:nvSpPr>
        <p:spPr>
          <a:xfrm rot="3842103">
            <a:off x="1996543" y="437217"/>
            <a:ext cx="10403588" cy="6488392"/>
          </a:xfrm>
          <a:custGeom>
            <a:avLst/>
            <a:gdLst>
              <a:gd name="connsiteX0" fmla="*/ 36195 w 8117205"/>
              <a:gd name="connsiteY0" fmla="*/ 4710199 h 4710198"/>
              <a:gd name="connsiteX1" fmla="*/ 0 w 8117205"/>
              <a:gd name="connsiteY1" fmla="*/ 4697817 h 4710198"/>
              <a:gd name="connsiteX2" fmla="*/ 538163 w 8117205"/>
              <a:gd name="connsiteY2" fmla="*/ 3739602 h 4710198"/>
              <a:gd name="connsiteX3" fmla="*/ 1340168 w 8117205"/>
              <a:gd name="connsiteY3" fmla="*/ 2915689 h 4710198"/>
              <a:gd name="connsiteX4" fmla="*/ 2613660 w 8117205"/>
              <a:gd name="connsiteY4" fmla="*/ 2190837 h 4710198"/>
              <a:gd name="connsiteX5" fmla="*/ 2621280 w 8117205"/>
              <a:gd name="connsiteY5" fmla="*/ 2187979 h 4710198"/>
              <a:gd name="connsiteX6" fmla="*/ 2628900 w 8117205"/>
              <a:gd name="connsiteY6" fmla="*/ 2191789 h 4710198"/>
              <a:gd name="connsiteX7" fmla="*/ 4513898 w 8117205"/>
              <a:gd name="connsiteY7" fmla="*/ 2830917 h 4710198"/>
              <a:gd name="connsiteX8" fmla="*/ 5841683 w 8117205"/>
              <a:gd name="connsiteY8" fmla="*/ 2599459 h 4710198"/>
              <a:gd name="connsiteX9" fmla="*/ 6102668 w 8117205"/>
              <a:gd name="connsiteY9" fmla="*/ 1288819 h 4710198"/>
              <a:gd name="connsiteX10" fmla="*/ 6256020 w 8117205"/>
              <a:gd name="connsiteY10" fmla="*/ 204874 h 4710198"/>
              <a:gd name="connsiteX11" fmla="*/ 7391400 w 8117205"/>
              <a:gd name="connsiteY11" fmla="*/ 43901 h 4710198"/>
              <a:gd name="connsiteX12" fmla="*/ 8117205 w 8117205"/>
              <a:gd name="connsiteY12" fmla="*/ 242021 h 4710198"/>
              <a:gd name="connsiteX13" fmla="*/ 8102918 w 8117205"/>
              <a:gd name="connsiteY13" fmla="*/ 277264 h 4710198"/>
              <a:gd name="connsiteX14" fmla="*/ 7384733 w 8117205"/>
              <a:gd name="connsiteY14" fmla="*/ 82001 h 4710198"/>
              <a:gd name="connsiteX15" fmla="*/ 6281738 w 8117205"/>
              <a:gd name="connsiteY15" fmla="*/ 233449 h 4710198"/>
              <a:gd name="connsiteX16" fmla="*/ 6139815 w 8117205"/>
              <a:gd name="connsiteY16" fmla="*/ 1279294 h 4710198"/>
              <a:gd name="connsiteX17" fmla="*/ 6187440 w 8117205"/>
              <a:gd name="connsiteY17" fmla="*/ 2101302 h 4710198"/>
              <a:gd name="connsiteX18" fmla="*/ 5866448 w 8117205"/>
              <a:gd name="connsiteY18" fmla="*/ 2629939 h 4710198"/>
              <a:gd name="connsiteX19" fmla="*/ 4510088 w 8117205"/>
              <a:gd name="connsiteY19" fmla="*/ 2869969 h 4710198"/>
              <a:gd name="connsiteX20" fmla="*/ 2620328 w 8117205"/>
              <a:gd name="connsiteY20" fmla="*/ 2230842 h 4710198"/>
              <a:gd name="connsiteX21" fmla="*/ 568643 w 8117205"/>
              <a:gd name="connsiteY21" fmla="*/ 3763414 h 4710198"/>
              <a:gd name="connsiteX22" fmla="*/ 36195 w 8117205"/>
              <a:gd name="connsiteY22" fmla="*/ 4710199 h 4710198"/>
              <a:gd name="connsiteX0" fmla="*/ 36195 w 8117205"/>
              <a:gd name="connsiteY0" fmla="*/ 4710199 h 4710199"/>
              <a:gd name="connsiteX1" fmla="*/ 0 w 8117205"/>
              <a:gd name="connsiteY1" fmla="*/ 4697817 h 4710199"/>
              <a:gd name="connsiteX2" fmla="*/ 538163 w 8117205"/>
              <a:gd name="connsiteY2" fmla="*/ 3739602 h 4710199"/>
              <a:gd name="connsiteX3" fmla="*/ 1340168 w 8117205"/>
              <a:gd name="connsiteY3" fmla="*/ 2915689 h 4710199"/>
              <a:gd name="connsiteX4" fmla="*/ 2613660 w 8117205"/>
              <a:gd name="connsiteY4" fmla="*/ 2190837 h 4710199"/>
              <a:gd name="connsiteX5" fmla="*/ 2621280 w 8117205"/>
              <a:gd name="connsiteY5" fmla="*/ 2187979 h 4710199"/>
              <a:gd name="connsiteX6" fmla="*/ 2628900 w 8117205"/>
              <a:gd name="connsiteY6" fmla="*/ 2191789 h 4710199"/>
              <a:gd name="connsiteX7" fmla="*/ 4513898 w 8117205"/>
              <a:gd name="connsiteY7" fmla="*/ 2830917 h 4710199"/>
              <a:gd name="connsiteX8" fmla="*/ 5841683 w 8117205"/>
              <a:gd name="connsiteY8" fmla="*/ 2599459 h 4710199"/>
              <a:gd name="connsiteX9" fmla="*/ 6102668 w 8117205"/>
              <a:gd name="connsiteY9" fmla="*/ 1288819 h 4710199"/>
              <a:gd name="connsiteX10" fmla="*/ 6256020 w 8117205"/>
              <a:gd name="connsiteY10" fmla="*/ 204874 h 4710199"/>
              <a:gd name="connsiteX11" fmla="*/ 7391400 w 8117205"/>
              <a:gd name="connsiteY11" fmla="*/ 43901 h 4710199"/>
              <a:gd name="connsiteX12" fmla="*/ 8117205 w 8117205"/>
              <a:gd name="connsiteY12" fmla="*/ 242021 h 4710199"/>
              <a:gd name="connsiteX13" fmla="*/ 7384733 w 8117205"/>
              <a:gd name="connsiteY13" fmla="*/ 82001 h 4710199"/>
              <a:gd name="connsiteX14" fmla="*/ 6281738 w 8117205"/>
              <a:gd name="connsiteY14" fmla="*/ 233449 h 4710199"/>
              <a:gd name="connsiteX15" fmla="*/ 6139815 w 8117205"/>
              <a:gd name="connsiteY15" fmla="*/ 1279294 h 4710199"/>
              <a:gd name="connsiteX16" fmla="*/ 6187440 w 8117205"/>
              <a:gd name="connsiteY16" fmla="*/ 2101302 h 4710199"/>
              <a:gd name="connsiteX17" fmla="*/ 5866448 w 8117205"/>
              <a:gd name="connsiteY17" fmla="*/ 2629939 h 4710199"/>
              <a:gd name="connsiteX18" fmla="*/ 4510088 w 8117205"/>
              <a:gd name="connsiteY18" fmla="*/ 2869969 h 4710199"/>
              <a:gd name="connsiteX19" fmla="*/ 2620328 w 8117205"/>
              <a:gd name="connsiteY19" fmla="*/ 2230842 h 4710199"/>
              <a:gd name="connsiteX20" fmla="*/ 568643 w 8117205"/>
              <a:gd name="connsiteY20" fmla="*/ 3763414 h 4710199"/>
              <a:gd name="connsiteX21" fmla="*/ 36195 w 8117205"/>
              <a:gd name="connsiteY21" fmla="*/ 4710199 h 4710199"/>
              <a:gd name="connsiteX0" fmla="*/ 36195 w 7528033"/>
              <a:gd name="connsiteY0" fmla="*/ 4673434 h 4673434"/>
              <a:gd name="connsiteX1" fmla="*/ 0 w 7528033"/>
              <a:gd name="connsiteY1" fmla="*/ 4661052 h 4673434"/>
              <a:gd name="connsiteX2" fmla="*/ 538163 w 7528033"/>
              <a:gd name="connsiteY2" fmla="*/ 3702837 h 4673434"/>
              <a:gd name="connsiteX3" fmla="*/ 1340168 w 7528033"/>
              <a:gd name="connsiteY3" fmla="*/ 2878924 h 4673434"/>
              <a:gd name="connsiteX4" fmla="*/ 2613660 w 7528033"/>
              <a:gd name="connsiteY4" fmla="*/ 2154072 h 4673434"/>
              <a:gd name="connsiteX5" fmla="*/ 2621280 w 7528033"/>
              <a:gd name="connsiteY5" fmla="*/ 2151214 h 4673434"/>
              <a:gd name="connsiteX6" fmla="*/ 2628900 w 7528033"/>
              <a:gd name="connsiteY6" fmla="*/ 2155024 h 4673434"/>
              <a:gd name="connsiteX7" fmla="*/ 4513898 w 7528033"/>
              <a:gd name="connsiteY7" fmla="*/ 2794152 h 4673434"/>
              <a:gd name="connsiteX8" fmla="*/ 5841683 w 7528033"/>
              <a:gd name="connsiteY8" fmla="*/ 2562694 h 4673434"/>
              <a:gd name="connsiteX9" fmla="*/ 6102668 w 7528033"/>
              <a:gd name="connsiteY9" fmla="*/ 1252054 h 4673434"/>
              <a:gd name="connsiteX10" fmla="*/ 6256020 w 7528033"/>
              <a:gd name="connsiteY10" fmla="*/ 168109 h 4673434"/>
              <a:gd name="connsiteX11" fmla="*/ 7391400 w 7528033"/>
              <a:gd name="connsiteY11" fmla="*/ 7136 h 4673434"/>
              <a:gd name="connsiteX12" fmla="*/ 7384733 w 7528033"/>
              <a:gd name="connsiteY12" fmla="*/ 45236 h 4673434"/>
              <a:gd name="connsiteX13" fmla="*/ 6281738 w 7528033"/>
              <a:gd name="connsiteY13" fmla="*/ 196684 h 4673434"/>
              <a:gd name="connsiteX14" fmla="*/ 6139815 w 7528033"/>
              <a:gd name="connsiteY14" fmla="*/ 1242529 h 4673434"/>
              <a:gd name="connsiteX15" fmla="*/ 6187440 w 7528033"/>
              <a:gd name="connsiteY15" fmla="*/ 2064537 h 4673434"/>
              <a:gd name="connsiteX16" fmla="*/ 5866448 w 7528033"/>
              <a:gd name="connsiteY16" fmla="*/ 2593174 h 4673434"/>
              <a:gd name="connsiteX17" fmla="*/ 4510088 w 7528033"/>
              <a:gd name="connsiteY17" fmla="*/ 2833204 h 4673434"/>
              <a:gd name="connsiteX18" fmla="*/ 2620328 w 7528033"/>
              <a:gd name="connsiteY18" fmla="*/ 2194077 h 4673434"/>
              <a:gd name="connsiteX19" fmla="*/ 568643 w 7528033"/>
              <a:gd name="connsiteY19" fmla="*/ 3726649 h 4673434"/>
              <a:gd name="connsiteX20" fmla="*/ 36195 w 7528033"/>
              <a:gd name="connsiteY20" fmla="*/ 4673434 h 46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8033" h="4673434">
                <a:moveTo>
                  <a:pt x="36195" y="4673434"/>
                </a:moveTo>
                <a:lnTo>
                  <a:pt x="0" y="4661052"/>
                </a:lnTo>
                <a:cubicBezTo>
                  <a:pt x="953" y="4656289"/>
                  <a:pt x="145733" y="4224807"/>
                  <a:pt x="538163" y="3702837"/>
                </a:cubicBezTo>
                <a:cubicBezTo>
                  <a:pt x="768668" y="3396132"/>
                  <a:pt x="1038225" y="3118954"/>
                  <a:pt x="1340168" y="2878924"/>
                </a:cubicBezTo>
                <a:cubicBezTo>
                  <a:pt x="1717358" y="2577934"/>
                  <a:pt x="2145983" y="2334094"/>
                  <a:pt x="2613660" y="2154072"/>
                </a:cubicBezTo>
                <a:lnTo>
                  <a:pt x="2621280" y="2151214"/>
                </a:lnTo>
                <a:lnTo>
                  <a:pt x="2628900" y="2155024"/>
                </a:lnTo>
                <a:cubicBezTo>
                  <a:pt x="3289935" y="2497924"/>
                  <a:pt x="3941445" y="2718904"/>
                  <a:pt x="4513898" y="2794152"/>
                </a:cubicBezTo>
                <a:cubicBezTo>
                  <a:pt x="5095875" y="2871304"/>
                  <a:pt x="5554980" y="2790341"/>
                  <a:pt x="5841683" y="2562694"/>
                </a:cubicBezTo>
                <a:cubicBezTo>
                  <a:pt x="6168390" y="2302662"/>
                  <a:pt x="6257925" y="1849271"/>
                  <a:pt x="6102668" y="1252054"/>
                </a:cubicBezTo>
                <a:cubicBezTo>
                  <a:pt x="5969318" y="741514"/>
                  <a:pt x="6020753" y="376706"/>
                  <a:pt x="6256020" y="168109"/>
                </a:cubicBezTo>
                <a:cubicBezTo>
                  <a:pt x="6480810" y="-31916"/>
                  <a:pt x="7203281" y="27615"/>
                  <a:pt x="7391400" y="7136"/>
                </a:cubicBezTo>
                <a:cubicBezTo>
                  <a:pt x="7579519" y="-13343"/>
                  <a:pt x="7569677" y="13645"/>
                  <a:pt x="7384733" y="45236"/>
                </a:cubicBezTo>
                <a:cubicBezTo>
                  <a:pt x="7199789" y="76827"/>
                  <a:pt x="6550343" y="-41441"/>
                  <a:pt x="6281738" y="196684"/>
                </a:cubicBezTo>
                <a:cubicBezTo>
                  <a:pt x="6058853" y="394804"/>
                  <a:pt x="6011228" y="747229"/>
                  <a:pt x="6139815" y="1242529"/>
                </a:cubicBezTo>
                <a:cubicBezTo>
                  <a:pt x="6221730" y="1557806"/>
                  <a:pt x="6237923" y="1834031"/>
                  <a:pt x="6187440" y="2064537"/>
                </a:cubicBezTo>
                <a:cubicBezTo>
                  <a:pt x="6138863" y="2283612"/>
                  <a:pt x="6031230" y="2460777"/>
                  <a:pt x="5866448" y="2593174"/>
                </a:cubicBezTo>
                <a:cubicBezTo>
                  <a:pt x="5572125" y="2828441"/>
                  <a:pt x="5102543" y="2911309"/>
                  <a:pt x="4510088" y="2833204"/>
                </a:cubicBezTo>
                <a:cubicBezTo>
                  <a:pt x="3935730" y="2757004"/>
                  <a:pt x="3282315" y="2536024"/>
                  <a:pt x="2620328" y="2194077"/>
                </a:cubicBezTo>
                <a:cubicBezTo>
                  <a:pt x="1574483" y="2598889"/>
                  <a:pt x="927735" y="3251352"/>
                  <a:pt x="568643" y="3726649"/>
                </a:cubicBezTo>
                <a:cubicBezTo>
                  <a:pt x="180023" y="4242904"/>
                  <a:pt x="37148" y="4668672"/>
                  <a:pt x="36195" y="4673434"/>
                </a:cubicBezTo>
                <a:close/>
              </a:path>
            </a:pathLst>
          </a:custGeom>
          <a:gradFill>
            <a:gsLst>
              <a:gs pos="100000">
                <a:schemeClr val="accent2">
                  <a:alpha val="1000"/>
                </a:schemeClr>
              </a:gs>
              <a:gs pos="32000">
                <a:srgbClr val="12ABDB">
                  <a:alpha val="17000"/>
                </a:srgbClr>
              </a:gs>
              <a:gs pos="17000">
                <a:schemeClr val="accent2">
                  <a:alpha val="0"/>
                </a:schemeClr>
              </a:gs>
              <a:gs pos="49000">
                <a:srgbClr val="12ABDB"/>
              </a:gs>
              <a:gs pos="70000">
                <a:schemeClr val="accent2"/>
              </a:gs>
            </a:gsLst>
            <a:lin ang="16200000" scaled="0"/>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Ubuntu"/>
              <a:ea typeface="+mn-ea"/>
              <a:cs typeface="+mn-cs"/>
            </a:endParaRPr>
          </a:p>
        </p:txBody>
      </p:sp>
      <p:pic>
        <p:nvPicPr>
          <p:cNvPr id="13" name="Image 5" descr="Une image contenant texte&#10;&#10;Description générée automatiquement">
            <a:extLst>
              <a:ext uri="{FF2B5EF4-FFF2-40B4-BE49-F238E27FC236}">
                <a16:creationId xmlns:a16="http://schemas.microsoft.com/office/drawing/2014/main" id="{58A51C44-CC6B-4946-B16B-5989F911A6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260648"/>
            <a:ext cx="3024000" cy="1226177"/>
          </a:xfrm>
          <a:prstGeom prst="rect">
            <a:avLst/>
          </a:prstGeom>
        </p:spPr>
      </p:pic>
      <p:sp>
        <p:nvSpPr>
          <p:cNvPr id="14" name="Untertitel 2">
            <a:extLst>
              <a:ext uri="{FF2B5EF4-FFF2-40B4-BE49-F238E27FC236}">
                <a16:creationId xmlns:a16="http://schemas.microsoft.com/office/drawing/2014/main" id="{DB01CEF9-B730-4BD9-8452-734E6849F4F2}"/>
              </a:ext>
            </a:extLst>
          </p:cNvPr>
          <p:cNvSpPr txBox="1">
            <a:spLocks/>
          </p:cNvSpPr>
          <p:nvPr/>
        </p:nvSpPr>
        <p:spPr>
          <a:xfrm>
            <a:off x="404708" y="6234121"/>
            <a:ext cx="11383169" cy="461665"/>
          </a:xfrm>
          <a:prstGeom prst="rect">
            <a:avLst/>
          </a:prstGeom>
        </p:spPr>
        <p:txBody>
          <a:bodyPr vert="horz" wrap="square" lIns="36000" tIns="0" rIns="36000" bIns="0" rtlCol="0" anchor="b">
            <a:spAutoFit/>
          </a:bodyPr>
          <a:lstStyle>
            <a:lvl1pPr marL="0" indent="0" algn="l" defTabSz="914126" rtl="0" eaLnBrk="1" latinLnBrk="0" hangingPunct="1">
              <a:lnSpc>
                <a:spcPct val="100000"/>
              </a:lnSpc>
              <a:spcBef>
                <a:spcPts val="0"/>
              </a:spcBef>
              <a:spcAft>
                <a:spcPts val="600"/>
              </a:spcAft>
              <a:buFont typeface="Arial" panose="020B0604020202020204" pitchFamily="34" charset="0"/>
              <a:buNone/>
              <a:defRPr sz="1999" kern="1200" baseline="0">
                <a:solidFill>
                  <a:schemeClr val="bg1"/>
                </a:solidFill>
                <a:latin typeface="Ubuntu" panose="020B0504030602030204" pitchFamily="34" charset="0"/>
                <a:ea typeface="+mn-ea"/>
                <a:cs typeface="+mn-cs"/>
              </a:defRPr>
            </a:lvl1pPr>
            <a:lvl2pPr marL="457063" indent="0" algn="ctr" defTabSz="914126" rtl="0" eaLnBrk="1" latinLnBrk="0" hangingPunct="1">
              <a:lnSpc>
                <a:spcPct val="100000"/>
              </a:lnSpc>
              <a:spcBef>
                <a:spcPts val="0"/>
              </a:spcBef>
              <a:spcAft>
                <a:spcPts val="600"/>
              </a:spcAft>
              <a:buClr>
                <a:schemeClr val="accent1"/>
              </a:buClr>
              <a:buFont typeface="Wingdings" panose="05000000000000000000" pitchFamily="2" charset="2"/>
              <a:buNone/>
              <a:defRPr sz="1999" kern="1200" baseline="0">
                <a:solidFill>
                  <a:schemeClr val="tx1"/>
                </a:solidFill>
                <a:latin typeface="Ubuntu" panose="020B0504030602030204" pitchFamily="34" charset="0"/>
                <a:ea typeface="+mn-ea"/>
                <a:cs typeface="+mn-cs"/>
              </a:defRPr>
            </a:lvl2pPr>
            <a:lvl3pPr marL="914126" indent="0" algn="ctr" defTabSz="914126" rtl="0" eaLnBrk="1" latinLnBrk="0" hangingPunct="1">
              <a:lnSpc>
                <a:spcPct val="100000"/>
              </a:lnSpc>
              <a:spcBef>
                <a:spcPts val="0"/>
              </a:spcBef>
              <a:spcAft>
                <a:spcPts val="600"/>
              </a:spcAft>
              <a:buClr>
                <a:schemeClr val="accent2"/>
              </a:buClr>
              <a:buFont typeface="Arial" panose="020B0604020202020204" pitchFamily="34" charset="0"/>
              <a:buNone/>
              <a:defRPr sz="1799" kern="1200" baseline="0">
                <a:solidFill>
                  <a:schemeClr val="tx1"/>
                </a:solidFill>
                <a:latin typeface="Ubuntu" panose="020B0504030602030204" pitchFamily="34" charset="0"/>
                <a:ea typeface="+mn-ea"/>
                <a:cs typeface="+mn-cs"/>
              </a:defRPr>
            </a:lvl3pPr>
            <a:lvl4pPr marL="1371189" indent="0" algn="ctr" defTabSz="914126" rtl="0" eaLnBrk="1" latinLnBrk="0" hangingPunct="1">
              <a:lnSpc>
                <a:spcPct val="100000"/>
              </a:lnSpc>
              <a:spcBef>
                <a:spcPts val="0"/>
              </a:spcBef>
              <a:spcAft>
                <a:spcPts val="600"/>
              </a:spcAft>
              <a:buClr>
                <a:schemeClr val="tx1"/>
              </a:buClr>
              <a:buFont typeface="Ubuntu" panose="020B0504030602030204" pitchFamily="34" charset="0"/>
              <a:buNone/>
              <a:defRPr sz="1600" kern="1200" baseline="0">
                <a:solidFill>
                  <a:schemeClr val="tx1"/>
                </a:solidFill>
                <a:latin typeface="Ubuntu" panose="020B0504030602030204" pitchFamily="34" charset="0"/>
                <a:ea typeface="+mn-ea"/>
                <a:cs typeface="+mn-cs"/>
              </a:defRPr>
            </a:lvl4pPr>
            <a:lvl5pPr marL="1828251" indent="0" algn="ctr" defTabSz="914126" rtl="0" eaLnBrk="1" latinLnBrk="0" hangingPunct="1">
              <a:lnSpc>
                <a:spcPct val="100000"/>
              </a:lnSpc>
              <a:spcBef>
                <a:spcPts val="0"/>
              </a:spcBef>
              <a:spcAft>
                <a:spcPts val="600"/>
              </a:spcAft>
              <a:buClr>
                <a:schemeClr val="accent3"/>
              </a:buClr>
              <a:buFont typeface="Arial" panose="020B0604020202020204" pitchFamily="34" charset="0"/>
              <a:buNone/>
              <a:defRPr sz="1600" kern="1200" baseline="0">
                <a:solidFill>
                  <a:schemeClr val="tx1"/>
                </a:solidFill>
                <a:latin typeface="Ubuntu" panose="020B0504030602030204" pitchFamily="34" charset="0"/>
                <a:ea typeface="+mn-ea"/>
                <a:cs typeface="+mn-cs"/>
              </a:defRPr>
            </a:lvl5pPr>
            <a:lvl6pPr marL="2285314"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2377"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199440"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6503"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solidFill>
                  <a:srgbClr val="FFFFFF"/>
                </a:solidFill>
              </a:rPr>
              <a:t>Dr. Dorothea Pohlmann	     Ashish Pathak</a:t>
            </a:r>
            <a:endParaRPr kumimoji="0" lang="en-US" sz="1800" b="0" i="0" u="none" strike="noStrike" kern="1200" cap="none" spc="0" normalizeH="0" baseline="0" noProof="0">
              <a:ln>
                <a:noFill/>
              </a:ln>
              <a:solidFill>
                <a:srgbClr val="FFFFFF"/>
              </a:solidFill>
              <a:effectLst/>
              <a:uLnTx/>
              <a:uFillTx/>
              <a:latin typeface="Ubuntu" panose="020B050403060203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FFFFFF"/>
                </a:solidFill>
                <a:effectLst/>
                <a:uLnTx/>
                <a:uFillTx/>
                <a:latin typeface="Ubuntu" panose="020B0504030602030204" pitchFamily="34" charset="0"/>
                <a:ea typeface="+mn-ea"/>
                <a:cs typeface="+mn-cs"/>
              </a:rPr>
              <a:t>Senior Expert | CoE Sustainability Lead  	        Senior Director | Head of CPRD &amp; IM CoE</a:t>
            </a:r>
            <a:endParaRPr kumimoji="0" lang="en-US" sz="1400" b="0" i="0" u="none" strike="noStrike" kern="1200" cap="none" spc="0" normalizeH="0" baseline="0" noProof="0">
              <a:ln>
                <a:noFill/>
              </a:ln>
              <a:solidFill>
                <a:srgbClr val="FFFFFF"/>
              </a:solidFill>
              <a:effectLst/>
              <a:uLnTx/>
              <a:uFillTx/>
              <a:latin typeface="Ubuntu" panose="020B0504030602030204" pitchFamily="34" charset="0"/>
              <a:ea typeface="+mn-ea"/>
              <a:cs typeface="+mn-cs"/>
            </a:endParaRPr>
          </a:p>
        </p:txBody>
      </p:sp>
      <p:cxnSp>
        <p:nvCxnSpPr>
          <p:cNvPr id="9" name="Straight Connector 8">
            <a:extLst>
              <a:ext uri="{FF2B5EF4-FFF2-40B4-BE49-F238E27FC236}">
                <a16:creationId xmlns:a16="http://schemas.microsoft.com/office/drawing/2014/main" id="{DFAAD2B1-FD63-4628-812A-69CE0AE86049}"/>
              </a:ext>
            </a:extLst>
          </p:cNvPr>
          <p:cNvCxnSpPr>
            <a:cxnSpLocks/>
          </p:cNvCxnSpPr>
          <p:nvPr/>
        </p:nvCxnSpPr>
        <p:spPr>
          <a:xfrm>
            <a:off x="437864" y="3922039"/>
            <a:ext cx="4755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079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B83B1D5-7D7E-4D90-A0A1-4600251E2347}"/>
              </a:ext>
            </a:extLst>
          </p:cNvPr>
          <p:cNvSpPr>
            <a:spLocks noGrp="1"/>
          </p:cNvSpPr>
          <p:nvPr>
            <p:ph type="title"/>
          </p:nvPr>
        </p:nvSpPr>
        <p:spPr>
          <a:xfrm>
            <a:off x="404813" y="388938"/>
            <a:ext cx="10947400" cy="715962"/>
          </a:xfrm>
        </p:spPr>
        <p:txBody>
          <a:bodyPr vert="horz" lIns="0" tIns="180000" rIns="0" bIns="0" rtlCol="0" anchor="b" anchorCtr="0">
            <a:normAutofit fontScale="90000"/>
          </a:bodyPr>
          <a:lstStyle/>
          <a:p>
            <a:r>
              <a:rPr lang="en-US"/>
              <a:t>The Race to Net Zero requires a structured approach and</a:t>
            </a:r>
            <a:br>
              <a:rPr lang="en-US"/>
            </a:br>
            <a:r>
              <a:rPr lang="en-US"/>
              <a:t> well-defined activities to meet the Targets</a:t>
            </a:r>
          </a:p>
        </p:txBody>
      </p:sp>
      <p:sp>
        <p:nvSpPr>
          <p:cNvPr id="9" name="Freeform 60">
            <a:extLst>
              <a:ext uri="{FF2B5EF4-FFF2-40B4-BE49-F238E27FC236}">
                <a16:creationId xmlns:a16="http://schemas.microsoft.com/office/drawing/2014/main" id="{FA8B1A06-F63B-4276-9616-7B23E3834795}"/>
              </a:ext>
            </a:extLst>
          </p:cNvPr>
          <p:cNvSpPr/>
          <p:nvPr/>
        </p:nvSpPr>
        <p:spPr>
          <a:xfrm>
            <a:off x="443962" y="1779993"/>
            <a:ext cx="10339329" cy="4359551"/>
          </a:xfrm>
          <a:custGeom>
            <a:avLst/>
            <a:gdLst>
              <a:gd name="connsiteX0" fmla="*/ 11822096 w 11963626"/>
              <a:gd name="connsiteY0" fmla="*/ 493 h 4648233"/>
              <a:gd name="connsiteX1" fmla="*/ 11872522 w 11963626"/>
              <a:gd name="connsiteY1" fmla="*/ 626 h 4648233"/>
              <a:gd name="connsiteX2" fmla="*/ 10183422 w 11963626"/>
              <a:gd name="connsiteY2" fmla="*/ 483226 h 4648233"/>
              <a:gd name="connsiteX3" fmla="*/ 11783622 w 11963626"/>
              <a:gd name="connsiteY3" fmla="*/ 1473826 h 4648233"/>
              <a:gd name="connsiteX4" fmla="*/ 5052623 w 11963626"/>
              <a:gd name="connsiteY4" fmla="*/ 3366126 h 4648233"/>
              <a:gd name="connsiteX5" fmla="*/ 3439053 w 11963626"/>
              <a:gd name="connsiteY5" fmla="*/ 4628958 h 4648233"/>
              <a:gd name="connsiteX6" fmla="*/ 3429448 w 11963626"/>
              <a:gd name="connsiteY6" fmla="*/ 4648233 h 4648233"/>
              <a:gd name="connsiteX7" fmla="*/ 0 w 11963626"/>
              <a:gd name="connsiteY7" fmla="*/ 4648233 h 4648233"/>
              <a:gd name="connsiteX8" fmla="*/ 19982 w 11963626"/>
              <a:gd name="connsiteY8" fmla="*/ 4622542 h 4648233"/>
              <a:gd name="connsiteX9" fmla="*/ 2360222 w 11963626"/>
              <a:gd name="connsiteY9" fmla="*/ 2985126 h 4648233"/>
              <a:gd name="connsiteX10" fmla="*/ 9459522 w 11963626"/>
              <a:gd name="connsiteY10" fmla="*/ 1423026 h 4648233"/>
              <a:gd name="connsiteX11" fmla="*/ 9256322 w 11963626"/>
              <a:gd name="connsiteY11" fmla="*/ 407026 h 4648233"/>
              <a:gd name="connsiteX12" fmla="*/ 11822096 w 11963626"/>
              <a:gd name="connsiteY12" fmla="*/ 493 h 464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3626" h="4648233">
                <a:moveTo>
                  <a:pt x="11822096" y="493"/>
                </a:moveTo>
                <a:cubicBezTo>
                  <a:pt x="11845766" y="-201"/>
                  <a:pt x="11862865" y="-168"/>
                  <a:pt x="11872522" y="626"/>
                </a:cubicBezTo>
                <a:cubicBezTo>
                  <a:pt x="12027039" y="13326"/>
                  <a:pt x="10198239" y="237693"/>
                  <a:pt x="10183422" y="483226"/>
                </a:cubicBezTo>
                <a:cubicBezTo>
                  <a:pt x="10168605" y="728759"/>
                  <a:pt x="12638755" y="993343"/>
                  <a:pt x="11783622" y="1473826"/>
                </a:cubicBezTo>
                <a:cubicBezTo>
                  <a:pt x="10928489" y="1954309"/>
                  <a:pt x="6447505" y="2832726"/>
                  <a:pt x="5052623" y="3366126"/>
                </a:cubicBezTo>
                <a:cubicBezTo>
                  <a:pt x="3832100" y="3832851"/>
                  <a:pt x="3523959" y="4455151"/>
                  <a:pt x="3439053" y="4628958"/>
                </a:cubicBezTo>
                <a:lnTo>
                  <a:pt x="3429448" y="4648233"/>
                </a:lnTo>
                <a:lnTo>
                  <a:pt x="0" y="4648233"/>
                </a:lnTo>
                <a:lnTo>
                  <a:pt x="19982" y="4622542"/>
                </a:lnTo>
                <a:cubicBezTo>
                  <a:pt x="270998" y="4309043"/>
                  <a:pt x="1070379" y="3433992"/>
                  <a:pt x="2360222" y="2985126"/>
                </a:cubicBezTo>
                <a:cubicBezTo>
                  <a:pt x="3947722" y="2432676"/>
                  <a:pt x="7637072" y="1928909"/>
                  <a:pt x="9459522" y="1423026"/>
                </a:cubicBezTo>
                <a:cubicBezTo>
                  <a:pt x="11281972" y="917143"/>
                  <a:pt x="8854155" y="644093"/>
                  <a:pt x="9256322" y="407026"/>
                </a:cubicBezTo>
                <a:cubicBezTo>
                  <a:pt x="9633354" y="184776"/>
                  <a:pt x="11467040" y="10895"/>
                  <a:pt x="11822096" y="493"/>
                </a:cubicBezTo>
                <a:close/>
              </a:path>
            </a:pathLst>
          </a:custGeom>
          <a:solidFill>
            <a:srgbClr val="EAEBEB">
              <a:lumMod val="100000"/>
            </a:srgbClr>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de-DE" sz="1799"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C57BBFDB-93C7-4D15-A1A5-1CF8C9BD0500}"/>
              </a:ext>
            </a:extLst>
          </p:cNvPr>
          <p:cNvSpPr txBox="1"/>
          <p:nvPr/>
        </p:nvSpPr>
        <p:spPr>
          <a:xfrm>
            <a:off x="-55983" y="3951722"/>
            <a:ext cx="2667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Ubuntu"/>
                <a:ea typeface="+mn-ea"/>
                <a:cs typeface="+mn-cs"/>
              </a:rPr>
              <a:t>DEFINE A VISION </a:t>
            </a:r>
            <a:br>
              <a:rPr kumimoji="0" lang="de-DE" sz="1600" b="0" i="0" u="none" strike="noStrike" kern="1200" cap="none" spc="0" normalizeH="0" baseline="0" noProof="0">
                <a:ln>
                  <a:noFill/>
                </a:ln>
                <a:solidFill>
                  <a:srgbClr val="FFFFFF"/>
                </a:solidFill>
                <a:effectLst/>
                <a:uLnTx/>
                <a:uFillTx/>
                <a:latin typeface="Ubuntu"/>
                <a:ea typeface="+mn-ea"/>
                <a:cs typeface="+mn-cs"/>
              </a:rPr>
            </a:br>
            <a:r>
              <a:rPr kumimoji="0" lang="de-DE" sz="1600" b="0" i="0" u="none" strike="noStrike" kern="1200" cap="none" spc="0" normalizeH="0" baseline="0" noProof="0">
                <a:ln>
                  <a:noFill/>
                </a:ln>
                <a:solidFill>
                  <a:srgbClr val="FFFFFF"/>
                </a:solidFill>
                <a:effectLst/>
                <a:uLnTx/>
                <a:uFillTx/>
                <a:latin typeface="Ubuntu"/>
                <a:ea typeface="+mn-ea"/>
                <a:cs typeface="+mn-cs"/>
              </a:rPr>
              <a:t>AND ROADMAP</a:t>
            </a:r>
            <a:endParaRPr kumimoji="0" lang="en-US" sz="1600" b="0" i="0" u="none" strike="noStrike" kern="1200" cap="none" spc="0" normalizeH="0" baseline="0" noProof="0">
              <a:ln>
                <a:noFill/>
              </a:ln>
              <a:solidFill>
                <a:srgbClr val="FFFFFF"/>
              </a:solidFill>
              <a:effectLst/>
              <a:uLnTx/>
              <a:uFillTx/>
              <a:latin typeface="Ubuntu"/>
              <a:ea typeface="+mn-ea"/>
              <a:cs typeface="+mn-cs"/>
            </a:endParaRPr>
          </a:p>
        </p:txBody>
      </p:sp>
      <p:sp>
        <p:nvSpPr>
          <p:cNvPr id="11" name="Oval 10">
            <a:extLst>
              <a:ext uri="{FF2B5EF4-FFF2-40B4-BE49-F238E27FC236}">
                <a16:creationId xmlns:a16="http://schemas.microsoft.com/office/drawing/2014/main" id="{3C5C302A-53F6-4747-B8B2-7148B696E11E}"/>
              </a:ext>
            </a:extLst>
          </p:cNvPr>
          <p:cNvSpPr/>
          <p:nvPr/>
        </p:nvSpPr>
        <p:spPr>
          <a:xfrm>
            <a:off x="782217" y="4604657"/>
            <a:ext cx="1116000" cy="1116000"/>
          </a:xfrm>
          <a:prstGeom prst="ellipse">
            <a:avLst/>
          </a:pr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Ubuntu"/>
              <a:ea typeface="+mn-ea"/>
              <a:cs typeface="+mn-cs"/>
            </a:endParaRPr>
          </a:p>
        </p:txBody>
      </p:sp>
      <p:pic>
        <p:nvPicPr>
          <p:cNvPr id="12" name="Graphic 11" descr="Route (Two Pins With A Path) with solid fill">
            <a:extLst>
              <a:ext uri="{FF2B5EF4-FFF2-40B4-BE49-F238E27FC236}">
                <a16:creationId xmlns:a16="http://schemas.microsoft.com/office/drawing/2014/main" id="{23318A33-05B9-4B78-86E5-83A43F3BDB2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8921" y="4681387"/>
            <a:ext cx="914400" cy="914400"/>
          </a:xfrm>
          <a:prstGeom prst="rect">
            <a:avLst/>
          </a:prstGeom>
        </p:spPr>
      </p:pic>
      <p:sp>
        <p:nvSpPr>
          <p:cNvPr id="13" name="TextBox 12">
            <a:extLst>
              <a:ext uri="{FF2B5EF4-FFF2-40B4-BE49-F238E27FC236}">
                <a16:creationId xmlns:a16="http://schemas.microsoft.com/office/drawing/2014/main" id="{7DEF730D-C568-40CB-B709-0A07A48B988E}"/>
              </a:ext>
            </a:extLst>
          </p:cNvPr>
          <p:cNvSpPr txBox="1"/>
          <p:nvPr/>
        </p:nvSpPr>
        <p:spPr>
          <a:xfrm>
            <a:off x="2236472" y="2912452"/>
            <a:ext cx="2667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Ubuntu"/>
                <a:ea typeface="+mn-ea"/>
                <a:cs typeface="+mn-cs"/>
              </a:rPr>
              <a:t>CREATE </a:t>
            </a:r>
            <a:br>
              <a:rPr kumimoji="0" lang="de-DE" sz="1600" b="0" i="0" u="none" strike="noStrike" kern="1200" cap="none" spc="0" normalizeH="0" baseline="0" noProof="0">
                <a:ln>
                  <a:noFill/>
                </a:ln>
                <a:solidFill>
                  <a:srgbClr val="FFFFFF"/>
                </a:solidFill>
                <a:effectLst/>
                <a:uLnTx/>
                <a:uFillTx/>
                <a:latin typeface="Ubuntu"/>
                <a:ea typeface="+mn-ea"/>
                <a:cs typeface="+mn-cs"/>
              </a:rPr>
            </a:br>
            <a:r>
              <a:rPr kumimoji="0" lang="de-DE" sz="1600" b="0" i="0" u="none" strike="noStrike" kern="1200" cap="none" spc="0" normalizeH="0" baseline="0" noProof="0">
                <a:ln>
                  <a:noFill/>
                </a:ln>
                <a:solidFill>
                  <a:srgbClr val="FFFFFF"/>
                </a:solidFill>
                <a:effectLst/>
                <a:uLnTx/>
                <a:uFillTx/>
                <a:latin typeface="Ubuntu"/>
                <a:ea typeface="+mn-ea"/>
                <a:cs typeface="+mn-cs"/>
              </a:rPr>
              <a:t>TRANSPARENCY</a:t>
            </a:r>
            <a:endParaRPr kumimoji="0" lang="en-US" sz="1600" b="0" i="0" u="none" strike="noStrike" kern="1200" cap="none" spc="0" normalizeH="0" baseline="0" noProof="0">
              <a:ln>
                <a:noFill/>
              </a:ln>
              <a:solidFill>
                <a:srgbClr val="FFFFFF"/>
              </a:solidFill>
              <a:effectLst/>
              <a:uLnTx/>
              <a:uFillTx/>
              <a:latin typeface="Ubuntu"/>
              <a:ea typeface="+mn-ea"/>
              <a:cs typeface="+mn-cs"/>
            </a:endParaRPr>
          </a:p>
        </p:txBody>
      </p:sp>
      <p:sp>
        <p:nvSpPr>
          <p:cNvPr id="14" name="Oval 13">
            <a:extLst>
              <a:ext uri="{FF2B5EF4-FFF2-40B4-BE49-F238E27FC236}">
                <a16:creationId xmlns:a16="http://schemas.microsoft.com/office/drawing/2014/main" id="{A3FA7C4A-56FB-4378-A8A1-90F52C806113}"/>
              </a:ext>
            </a:extLst>
          </p:cNvPr>
          <p:cNvSpPr/>
          <p:nvPr/>
        </p:nvSpPr>
        <p:spPr>
          <a:xfrm>
            <a:off x="3043322" y="3565387"/>
            <a:ext cx="1116000" cy="1116000"/>
          </a:xfrm>
          <a:prstGeom prst="ellipse">
            <a:avLst/>
          </a:pr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Ubuntu"/>
              <a:ea typeface="+mn-ea"/>
              <a:cs typeface="+mn-cs"/>
            </a:endParaRPr>
          </a:p>
        </p:txBody>
      </p:sp>
      <p:pic>
        <p:nvPicPr>
          <p:cNvPr id="15" name="Graphic 14" descr="Presentation with pie chart with solid fill">
            <a:extLst>
              <a:ext uri="{FF2B5EF4-FFF2-40B4-BE49-F238E27FC236}">
                <a16:creationId xmlns:a16="http://schemas.microsoft.com/office/drawing/2014/main" id="{615DAF2E-3D57-4E0F-BB81-8BFD40096E4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33050" y="3678989"/>
            <a:ext cx="914400" cy="914400"/>
          </a:xfrm>
          <a:prstGeom prst="rect">
            <a:avLst/>
          </a:prstGeom>
        </p:spPr>
      </p:pic>
      <p:sp>
        <p:nvSpPr>
          <p:cNvPr id="16" name="TextBox 15">
            <a:extLst>
              <a:ext uri="{FF2B5EF4-FFF2-40B4-BE49-F238E27FC236}">
                <a16:creationId xmlns:a16="http://schemas.microsoft.com/office/drawing/2014/main" id="{FAB9D60D-117B-420E-ACE5-239C24D27224}"/>
              </a:ext>
            </a:extLst>
          </p:cNvPr>
          <p:cNvSpPr txBox="1"/>
          <p:nvPr/>
        </p:nvSpPr>
        <p:spPr>
          <a:xfrm>
            <a:off x="4581908" y="2332440"/>
            <a:ext cx="2667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Ubuntu"/>
                <a:ea typeface="+mn-ea"/>
                <a:cs typeface="+mn-cs"/>
              </a:rPr>
              <a:t>OPTIMIZE </a:t>
            </a:r>
            <a:br>
              <a:rPr kumimoji="0" lang="de-DE" sz="1600" b="0" i="0" u="none" strike="noStrike" kern="1200" cap="none" spc="0" normalizeH="0" baseline="0" noProof="0">
                <a:ln>
                  <a:noFill/>
                </a:ln>
                <a:solidFill>
                  <a:srgbClr val="FFFFFF"/>
                </a:solidFill>
                <a:effectLst/>
                <a:uLnTx/>
                <a:uFillTx/>
                <a:latin typeface="Ubuntu"/>
                <a:ea typeface="+mn-ea"/>
                <a:cs typeface="+mn-cs"/>
              </a:rPr>
            </a:br>
            <a:r>
              <a:rPr kumimoji="0" lang="de-DE" sz="1600" b="0" i="0" u="none" strike="noStrike" kern="1200" cap="none" spc="0" normalizeH="0" baseline="0" noProof="0">
                <a:ln>
                  <a:noFill/>
                </a:ln>
                <a:solidFill>
                  <a:srgbClr val="FFFFFF"/>
                </a:solidFill>
                <a:effectLst/>
                <a:uLnTx/>
                <a:uFillTx/>
                <a:latin typeface="Ubuntu"/>
                <a:ea typeface="+mn-ea"/>
                <a:cs typeface="+mn-cs"/>
              </a:rPr>
              <a:t>FOR CO</a:t>
            </a:r>
            <a:r>
              <a:rPr kumimoji="0" lang="de-DE" sz="1600" b="0" i="0" u="none" strike="noStrike" kern="1200" cap="none" spc="0" normalizeH="0" baseline="-25000" noProof="0">
                <a:ln>
                  <a:noFill/>
                </a:ln>
                <a:solidFill>
                  <a:srgbClr val="FFFFFF"/>
                </a:solidFill>
                <a:effectLst/>
                <a:uLnTx/>
                <a:uFillTx/>
                <a:latin typeface="Ubuntu"/>
                <a:ea typeface="+mn-ea"/>
                <a:cs typeface="+mn-cs"/>
              </a:rPr>
              <a:t>2</a:t>
            </a:r>
            <a:r>
              <a:rPr kumimoji="0" lang="de-DE" sz="1600" b="0" i="0" u="none" strike="noStrike" kern="1200" cap="none" spc="0" normalizeH="0" baseline="0" noProof="0">
                <a:ln>
                  <a:noFill/>
                </a:ln>
                <a:solidFill>
                  <a:srgbClr val="FFFFFF"/>
                </a:solidFill>
                <a:effectLst/>
                <a:uLnTx/>
                <a:uFillTx/>
                <a:latin typeface="Ubuntu"/>
                <a:ea typeface="+mn-ea"/>
                <a:cs typeface="+mn-cs"/>
              </a:rPr>
              <a:t>e</a:t>
            </a:r>
            <a:endParaRPr kumimoji="0" lang="en-US" sz="1600" b="0" i="0" u="none" strike="noStrike" kern="1200" cap="none" spc="0" normalizeH="0" baseline="0" noProof="0">
              <a:ln>
                <a:noFill/>
              </a:ln>
              <a:solidFill>
                <a:srgbClr val="FFFFFF"/>
              </a:solidFill>
              <a:effectLst/>
              <a:uLnTx/>
              <a:uFillTx/>
              <a:latin typeface="Ubuntu"/>
              <a:ea typeface="+mn-ea"/>
              <a:cs typeface="+mn-cs"/>
            </a:endParaRPr>
          </a:p>
        </p:txBody>
      </p:sp>
      <p:sp>
        <p:nvSpPr>
          <p:cNvPr id="17" name="Oval 16">
            <a:extLst>
              <a:ext uri="{FF2B5EF4-FFF2-40B4-BE49-F238E27FC236}">
                <a16:creationId xmlns:a16="http://schemas.microsoft.com/office/drawing/2014/main" id="{B4F6A390-FECC-42AA-928E-BA1F4B059EC6}"/>
              </a:ext>
            </a:extLst>
          </p:cNvPr>
          <p:cNvSpPr/>
          <p:nvPr/>
        </p:nvSpPr>
        <p:spPr>
          <a:xfrm>
            <a:off x="5357408" y="2985375"/>
            <a:ext cx="1116000" cy="1116000"/>
          </a:xfrm>
          <a:prstGeom prst="ellipse">
            <a:avLst/>
          </a:pr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Ubuntu"/>
              <a:ea typeface="+mn-ea"/>
              <a:cs typeface="+mn-cs"/>
            </a:endParaRPr>
          </a:p>
        </p:txBody>
      </p:sp>
      <p:pic>
        <p:nvPicPr>
          <p:cNvPr id="18" name="Graphic 17" descr="Lightbulb and pencil with solid fill">
            <a:extLst>
              <a:ext uri="{FF2B5EF4-FFF2-40B4-BE49-F238E27FC236}">
                <a16:creationId xmlns:a16="http://schemas.microsoft.com/office/drawing/2014/main" id="{6D941681-14B2-4C31-8D73-F32B7E20D18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504933" y="3108187"/>
            <a:ext cx="914400" cy="914400"/>
          </a:xfrm>
          <a:prstGeom prst="rect">
            <a:avLst/>
          </a:prstGeom>
        </p:spPr>
      </p:pic>
      <p:sp>
        <p:nvSpPr>
          <p:cNvPr id="19" name="TextBox 18">
            <a:extLst>
              <a:ext uri="{FF2B5EF4-FFF2-40B4-BE49-F238E27FC236}">
                <a16:creationId xmlns:a16="http://schemas.microsoft.com/office/drawing/2014/main" id="{4DF7187B-892E-4E4B-B42E-012456E66DAC}"/>
              </a:ext>
            </a:extLst>
          </p:cNvPr>
          <p:cNvSpPr txBox="1"/>
          <p:nvPr/>
        </p:nvSpPr>
        <p:spPr>
          <a:xfrm>
            <a:off x="6550699" y="1701517"/>
            <a:ext cx="2667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Ubuntu"/>
                <a:ea typeface="+mn-ea"/>
                <a:cs typeface="+mn-cs"/>
              </a:rPr>
              <a:t>ENGAGE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Ubuntu"/>
                <a:ea typeface="+mn-ea"/>
                <a:cs typeface="+mn-cs"/>
              </a:rPr>
              <a:t>SUPPLIERS</a:t>
            </a:r>
            <a:endParaRPr kumimoji="0" lang="en-US" sz="1600" b="0" i="0" u="none" strike="noStrike" kern="1200" cap="none" spc="0" normalizeH="0" baseline="0" noProof="0">
              <a:ln>
                <a:noFill/>
              </a:ln>
              <a:solidFill>
                <a:srgbClr val="FFFFFF"/>
              </a:solidFill>
              <a:effectLst/>
              <a:uLnTx/>
              <a:uFillTx/>
              <a:latin typeface="Ubuntu"/>
              <a:ea typeface="+mn-ea"/>
              <a:cs typeface="+mn-cs"/>
            </a:endParaRPr>
          </a:p>
        </p:txBody>
      </p:sp>
      <p:sp>
        <p:nvSpPr>
          <p:cNvPr id="20" name="Oval 19">
            <a:extLst>
              <a:ext uri="{FF2B5EF4-FFF2-40B4-BE49-F238E27FC236}">
                <a16:creationId xmlns:a16="http://schemas.microsoft.com/office/drawing/2014/main" id="{3A26B3FA-3E13-467A-B561-B8CAD90C0469}"/>
              </a:ext>
            </a:extLst>
          </p:cNvPr>
          <p:cNvSpPr/>
          <p:nvPr/>
        </p:nvSpPr>
        <p:spPr>
          <a:xfrm>
            <a:off x="7294849" y="2354452"/>
            <a:ext cx="1116000" cy="1116000"/>
          </a:xfrm>
          <a:prstGeom prst="ellipse">
            <a:avLst/>
          </a:pr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Ubuntu"/>
              <a:ea typeface="+mn-ea"/>
              <a:cs typeface="+mn-cs"/>
            </a:endParaRPr>
          </a:p>
        </p:txBody>
      </p:sp>
      <p:pic>
        <p:nvPicPr>
          <p:cNvPr id="21" name="Graphic 20" descr="Handshake with solid fill">
            <a:extLst>
              <a:ext uri="{FF2B5EF4-FFF2-40B4-BE49-F238E27FC236}">
                <a16:creationId xmlns:a16="http://schemas.microsoft.com/office/drawing/2014/main" id="{BDC3FC5C-C095-408C-881B-3A7122E6663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16553" y="2481502"/>
            <a:ext cx="914400" cy="914400"/>
          </a:xfrm>
          <a:prstGeom prst="rect">
            <a:avLst/>
          </a:prstGeom>
        </p:spPr>
      </p:pic>
      <p:sp>
        <p:nvSpPr>
          <p:cNvPr id="22" name="TextBox 21">
            <a:extLst>
              <a:ext uri="{FF2B5EF4-FFF2-40B4-BE49-F238E27FC236}">
                <a16:creationId xmlns:a16="http://schemas.microsoft.com/office/drawing/2014/main" id="{356C2A4A-BD86-4CCD-9FB6-A28C91356A24}"/>
              </a:ext>
            </a:extLst>
          </p:cNvPr>
          <p:cNvSpPr txBox="1"/>
          <p:nvPr/>
        </p:nvSpPr>
        <p:spPr>
          <a:xfrm>
            <a:off x="10134276" y="1502780"/>
            <a:ext cx="2667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Ubuntu"/>
                <a:ea typeface="+mn-ea"/>
                <a:cs typeface="+mn-cs"/>
              </a:rPr>
              <a:t>PUSH </a:t>
            </a:r>
            <a:br>
              <a:rPr kumimoji="0" lang="de-DE" sz="1600" b="0" i="0" u="none" strike="noStrike" kern="1200" cap="none" spc="0" normalizeH="0" baseline="0" noProof="0">
                <a:ln>
                  <a:noFill/>
                </a:ln>
                <a:solidFill>
                  <a:srgbClr val="FFFFFF"/>
                </a:solidFill>
                <a:effectLst/>
                <a:uLnTx/>
                <a:uFillTx/>
                <a:latin typeface="Ubuntu"/>
                <a:ea typeface="+mn-ea"/>
                <a:cs typeface="+mn-cs"/>
              </a:rPr>
            </a:br>
            <a:r>
              <a:rPr kumimoji="0" lang="de-DE" sz="1600" b="0" i="0" u="none" strike="noStrike" kern="1200" cap="none" spc="0" normalizeH="0" baseline="0" noProof="0">
                <a:ln>
                  <a:noFill/>
                </a:ln>
                <a:solidFill>
                  <a:srgbClr val="FFFFFF"/>
                </a:solidFill>
                <a:effectLst/>
                <a:uLnTx/>
                <a:uFillTx/>
                <a:latin typeface="Ubuntu"/>
                <a:ea typeface="+mn-ea"/>
                <a:cs typeface="+mn-cs"/>
              </a:rPr>
              <a:t>ECOSYSTEM</a:t>
            </a:r>
            <a:endParaRPr kumimoji="0" lang="en-US" sz="1600" b="0" i="0" u="none" strike="noStrike" kern="1200" cap="none" spc="0" normalizeH="0" baseline="0" noProof="0">
              <a:ln>
                <a:noFill/>
              </a:ln>
              <a:solidFill>
                <a:srgbClr val="FFFFFF"/>
              </a:solidFill>
              <a:effectLst/>
              <a:uLnTx/>
              <a:uFillTx/>
              <a:latin typeface="Ubuntu"/>
              <a:ea typeface="+mn-ea"/>
              <a:cs typeface="+mn-cs"/>
            </a:endParaRPr>
          </a:p>
        </p:txBody>
      </p:sp>
      <p:sp>
        <p:nvSpPr>
          <p:cNvPr id="23" name="Oval 22">
            <a:extLst>
              <a:ext uri="{FF2B5EF4-FFF2-40B4-BE49-F238E27FC236}">
                <a16:creationId xmlns:a16="http://schemas.microsoft.com/office/drawing/2014/main" id="{92CC17DC-961B-4140-BC12-0E7E0F75B680}"/>
              </a:ext>
            </a:extLst>
          </p:cNvPr>
          <p:cNvSpPr/>
          <p:nvPr/>
        </p:nvSpPr>
        <p:spPr>
          <a:xfrm>
            <a:off x="9727402" y="1371391"/>
            <a:ext cx="1116000" cy="1116000"/>
          </a:xfrm>
          <a:prstGeom prst="ellipse">
            <a:avLst/>
          </a:pr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Ubuntu"/>
              <a:ea typeface="+mn-ea"/>
              <a:cs typeface="+mn-cs"/>
            </a:endParaRPr>
          </a:p>
        </p:txBody>
      </p:sp>
      <p:pic>
        <p:nvPicPr>
          <p:cNvPr id="24" name="Graphic 23" descr="Connections with solid fill">
            <a:extLst>
              <a:ext uri="{FF2B5EF4-FFF2-40B4-BE49-F238E27FC236}">
                <a16:creationId xmlns:a16="http://schemas.microsoft.com/office/drawing/2014/main" id="{AA9CDDD5-B7C0-48F5-96CC-01B7ADDCE12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775387" y="1498441"/>
            <a:ext cx="914400" cy="914400"/>
          </a:xfrm>
          <a:prstGeom prst="rect">
            <a:avLst/>
          </a:prstGeom>
        </p:spPr>
      </p:pic>
      <p:sp>
        <p:nvSpPr>
          <p:cNvPr id="25" name="Arrow: Up 24">
            <a:extLst>
              <a:ext uri="{FF2B5EF4-FFF2-40B4-BE49-F238E27FC236}">
                <a16:creationId xmlns:a16="http://schemas.microsoft.com/office/drawing/2014/main" id="{5E3F885B-529D-429D-8989-936697D138D7}"/>
              </a:ext>
            </a:extLst>
          </p:cNvPr>
          <p:cNvSpPr/>
          <p:nvPr/>
        </p:nvSpPr>
        <p:spPr>
          <a:xfrm rot="17842941">
            <a:off x="4497566" y="4064225"/>
            <a:ext cx="800100" cy="1622186"/>
          </a:xfrm>
          <a:prstGeom prst="upArrow">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Ubuntu"/>
              <a:ea typeface="+mn-ea"/>
              <a:cs typeface="+mn-cs"/>
            </a:endParaRPr>
          </a:p>
        </p:txBody>
      </p:sp>
      <p:pic>
        <p:nvPicPr>
          <p:cNvPr id="26" name="Picture 4" descr="Nachrichten | Dendrolift">
            <a:extLst>
              <a:ext uri="{FF2B5EF4-FFF2-40B4-BE49-F238E27FC236}">
                <a16:creationId xmlns:a16="http://schemas.microsoft.com/office/drawing/2014/main" id="{48B97A5C-D3DC-4791-9359-6D1371EB74FB}"/>
              </a:ext>
            </a:extLst>
          </p:cNvPr>
          <p:cNvPicPr>
            <a:picLocks noChangeAspect="1" noChangeArrowheads="1"/>
          </p:cNvPicPr>
          <p:nvPr/>
        </p:nvPicPr>
        <p:blipFill>
          <a:blip r:embed="rId12" cstate="print">
            <a:lum bright="70000" contrast="-70000"/>
            <a:extLst>
              <a:ext uri="{28A0092B-C50C-407E-A947-70E740481C1C}">
                <a14:useLocalDpi xmlns:a14="http://schemas.microsoft.com/office/drawing/2010/main"/>
              </a:ext>
            </a:extLst>
          </a:blip>
          <a:srcRect/>
          <a:stretch>
            <a:fillRect/>
          </a:stretch>
        </p:blipFill>
        <p:spPr bwMode="auto">
          <a:xfrm>
            <a:off x="5337057" y="4932334"/>
            <a:ext cx="3334930" cy="57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95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C6147D-2E52-4D68-81AB-C3D887B54C86}"/>
              </a:ext>
            </a:extLst>
          </p:cNvPr>
          <p:cNvSpPr/>
          <p:nvPr/>
        </p:nvSpPr>
        <p:spPr>
          <a:xfrm>
            <a:off x="457363" y="2062065"/>
            <a:ext cx="5898744" cy="344299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4" name="Titel 2">
            <a:extLst>
              <a:ext uri="{FF2B5EF4-FFF2-40B4-BE49-F238E27FC236}">
                <a16:creationId xmlns:a16="http://schemas.microsoft.com/office/drawing/2014/main" id="{5A511B2C-69A8-457A-A745-EAA9E9C11141}"/>
              </a:ext>
            </a:extLst>
          </p:cNvPr>
          <p:cNvSpPr txBox="1">
            <a:spLocks/>
          </p:cNvSpPr>
          <p:nvPr/>
        </p:nvSpPr>
        <p:spPr>
          <a:xfrm>
            <a:off x="457363" y="388188"/>
            <a:ext cx="10947772" cy="716711"/>
          </a:xfrm>
          <a:prstGeom prst="rect">
            <a:avLst/>
          </a:prstGeom>
        </p:spPr>
        <p:txBody>
          <a:bodyPr vert="horz" lIns="0" tIns="0" rIns="0" bIns="0" rtlCol="0" anchor="b">
            <a:noAutofit/>
          </a:bodyPr>
          <a:lstStyle>
            <a:lvl1pPr marL="0" marR="0" indent="0" algn="l" defTabSz="914400" rtl="0" eaLnBrk="1" fontAlgn="auto" latinLnBrk="0" hangingPunct="1">
              <a:lnSpc>
                <a:spcPct val="90000"/>
              </a:lnSpc>
              <a:spcBef>
                <a:spcPct val="0"/>
              </a:spcBef>
              <a:spcAft>
                <a:spcPts val="0"/>
              </a:spcAft>
              <a:buClrTx/>
              <a:buSzTx/>
              <a:buFontTx/>
              <a:buNone/>
              <a:tabLst/>
              <a:defRPr kumimoji="0" lang="en-US" sz="2600" b="0" i="0" u="none" strike="noStrike" kern="1200" cap="all" spc="0" normalizeH="0" baseline="0" noProof="0">
                <a:ln>
                  <a:noFill/>
                </a:ln>
                <a:solidFill>
                  <a:schemeClr val="bg1"/>
                </a:solidFill>
                <a:effectLst/>
                <a:uLnTx/>
                <a:uFillTx/>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all" spc="0" normalizeH="0" baseline="0" noProof="0">
                <a:ln>
                  <a:noFill/>
                </a:ln>
                <a:solidFill>
                  <a:srgbClr val="FFFFFF"/>
                </a:solidFill>
                <a:effectLst/>
                <a:uLnTx/>
                <a:uFillTx/>
                <a:latin typeface="Ubuntu Medium"/>
                <a:ea typeface="Verdana" panose="020B0604030504040204" pitchFamily="34" charset="0"/>
                <a:cs typeface="+mj-cs"/>
              </a:rPr>
              <a:t>Together with </a:t>
            </a:r>
            <a:r>
              <a:rPr kumimoji="0" lang="en-US" sz="2400" b="0" i="0" u="none" strike="noStrike" kern="1200" cap="all" spc="0" normalizeH="0" baseline="0" noProof="0" err="1">
                <a:ln>
                  <a:noFill/>
                </a:ln>
                <a:solidFill>
                  <a:srgbClr val="FFFFFF"/>
                </a:solidFill>
                <a:effectLst/>
                <a:uLnTx/>
                <a:uFillTx/>
                <a:latin typeface="Ubuntu Medium"/>
                <a:ea typeface="Verdana" panose="020B0604030504040204" pitchFamily="34" charset="0"/>
                <a:cs typeface="+mj-cs"/>
              </a:rPr>
              <a:t>Jungheinrich</a:t>
            </a:r>
            <a:r>
              <a:rPr kumimoji="0" lang="en-US" sz="2400" b="0" i="0" u="none" strike="noStrike" kern="1200" cap="all" spc="0" normalizeH="0" baseline="0" noProof="0">
                <a:ln>
                  <a:noFill/>
                </a:ln>
                <a:solidFill>
                  <a:srgbClr val="FFFFFF"/>
                </a:solidFill>
                <a:effectLst/>
                <a:uLnTx/>
                <a:uFillTx/>
                <a:latin typeface="Ubuntu Medium"/>
                <a:ea typeface="Verdana" panose="020B0604030504040204" pitchFamily="34" charset="0"/>
                <a:cs typeface="+mj-cs"/>
              </a:rPr>
              <a:t> we push to reach carbon neutral production in line with their 2025+ strategy</a:t>
            </a:r>
          </a:p>
        </p:txBody>
      </p:sp>
      <p:sp>
        <p:nvSpPr>
          <p:cNvPr id="5" name="Pfeil nach rechts 5">
            <a:extLst>
              <a:ext uri="{FF2B5EF4-FFF2-40B4-BE49-F238E27FC236}">
                <a16:creationId xmlns:a16="http://schemas.microsoft.com/office/drawing/2014/main" id="{1BDDC1CC-1923-4608-8673-B007AF4A7592}"/>
              </a:ext>
            </a:extLst>
          </p:cNvPr>
          <p:cNvSpPr/>
          <p:nvPr/>
        </p:nvSpPr>
        <p:spPr>
          <a:xfrm>
            <a:off x="2683862" y="3564317"/>
            <a:ext cx="1218015" cy="261671"/>
          </a:xfrm>
          <a:prstGeom prst="rightArrow">
            <a:avLst/>
          </a:prstGeom>
          <a:solidFill>
            <a:schemeClr val="accent2"/>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6" name="Pfeil nach rechts 67">
            <a:extLst>
              <a:ext uri="{FF2B5EF4-FFF2-40B4-BE49-F238E27FC236}">
                <a16:creationId xmlns:a16="http://schemas.microsoft.com/office/drawing/2014/main" id="{AA2F2D8A-7975-4186-A9CD-4ADC2255B1EC}"/>
              </a:ext>
            </a:extLst>
          </p:cNvPr>
          <p:cNvSpPr/>
          <p:nvPr/>
        </p:nvSpPr>
        <p:spPr>
          <a:xfrm>
            <a:off x="2246175" y="3214536"/>
            <a:ext cx="4628302" cy="322074"/>
          </a:xfrm>
          <a:prstGeom prst="rightArrow">
            <a:avLst/>
          </a:prstGeom>
          <a:solidFill>
            <a:schemeClr val="accent2"/>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nvGrpSpPr>
          <p:cNvPr id="7" name="Gruppieren 64">
            <a:extLst>
              <a:ext uri="{FF2B5EF4-FFF2-40B4-BE49-F238E27FC236}">
                <a16:creationId xmlns:a16="http://schemas.microsoft.com/office/drawing/2014/main" id="{43784D8A-5F9E-4E80-B572-4BB40A8C1171}"/>
              </a:ext>
            </a:extLst>
          </p:cNvPr>
          <p:cNvGrpSpPr/>
          <p:nvPr/>
        </p:nvGrpSpPr>
        <p:grpSpPr>
          <a:xfrm>
            <a:off x="1171694" y="2848524"/>
            <a:ext cx="1440000" cy="1440000"/>
            <a:chOff x="6250667" y="2556030"/>
            <a:chExt cx="2160000" cy="2160000"/>
          </a:xfrm>
          <a:solidFill>
            <a:schemeClr val="bg1"/>
          </a:solidFill>
        </p:grpSpPr>
        <p:sp>
          <p:nvSpPr>
            <p:cNvPr id="8" name="Ellipse 43">
              <a:extLst>
                <a:ext uri="{FF2B5EF4-FFF2-40B4-BE49-F238E27FC236}">
                  <a16:creationId xmlns:a16="http://schemas.microsoft.com/office/drawing/2014/main" id="{58E3150D-2837-4CA0-B184-63715DB8A95A}"/>
                </a:ext>
              </a:extLst>
            </p:cNvPr>
            <p:cNvSpPr/>
            <p:nvPr/>
          </p:nvSpPr>
          <p:spPr>
            <a:xfrm>
              <a:off x="6250667" y="2556030"/>
              <a:ext cx="2160000" cy="2160000"/>
            </a:xfrm>
            <a:prstGeom prst="ellipse">
              <a:avLst/>
            </a:prstGeom>
            <a:solidFill>
              <a:schemeClr val="accent1"/>
            </a:solid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9" name="Ellipse 56">
              <a:extLst>
                <a:ext uri="{FF2B5EF4-FFF2-40B4-BE49-F238E27FC236}">
                  <a16:creationId xmlns:a16="http://schemas.microsoft.com/office/drawing/2014/main" id="{215FE970-7A45-467C-BEA1-E3254E1A765A}"/>
                </a:ext>
              </a:extLst>
            </p:cNvPr>
            <p:cNvSpPr/>
            <p:nvPr/>
          </p:nvSpPr>
          <p:spPr>
            <a:xfrm>
              <a:off x="6349874" y="2646030"/>
              <a:ext cx="1980000" cy="1980000"/>
            </a:xfrm>
            <a:prstGeom prst="ellipse">
              <a:avLst/>
            </a:prstGeom>
            <a:grp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nvGrpSpPr>
            <p:cNvPr id="10" name="Gruppieren 57">
              <a:extLst>
                <a:ext uri="{FF2B5EF4-FFF2-40B4-BE49-F238E27FC236}">
                  <a16:creationId xmlns:a16="http://schemas.microsoft.com/office/drawing/2014/main" id="{E9462377-96AB-4A34-939F-417BBDFD40DF}"/>
                </a:ext>
              </a:extLst>
            </p:cNvPr>
            <p:cNvGrpSpPr/>
            <p:nvPr/>
          </p:nvGrpSpPr>
          <p:grpSpPr>
            <a:xfrm>
              <a:off x="6430667" y="2736030"/>
              <a:ext cx="1800000" cy="1800000"/>
              <a:chOff x="2238166" y="2905503"/>
              <a:chExt cx="1800000" cy="1800000"/>
            </a:xfrm>
            <a:grpFill/>
          </p:grpSpPr>
          <p:sp>
            <p:nvSpPr>
              <p:cNvPr id="11" name="Ellipse 58">
                <a:extLst>
                  <a:ext uri="{FF2B5EF4-FFF2-40B4-BE49-F238E27FC236}">
                    <a16:creationId xmlns:a16="http://schemas.microsoft.com/office/drawing/2014/main" id="{C96BDC4A-48D6-4768-A791-43079C07FFCE}"/>
                  </a:ext>
                </a:extLst>
              </p:cNvPr>
              <p:cNvSpPr/>
              <p:nvPr/>
            </p:nvSpPr>
            <p:spPr>
              <a:xfrm>
                <a:off x="2238166" y="2905503"/>
                <a:ext cx="1800000" cy="1800000"/>
              </a:xfrm>
              <a:prstGeom prst="ellipse">
                <a:avLst/>
              </a:prstGeom>
              <a:grp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nvGrpSpPr>
              <p:cNvPr id="12" name="Gruppieren 59">
                <a:extLst>
                  <a:ext uri="{FF2B5EF4-FFF2-40B4-BE49-F238E27FC236}">
                    <a16:creationId xmlns:a16="http://schemas.microsoft.com/office/drawing/2014/main" id="{BB2D85BA-A97B-46F0-9F76-D3C7A124FE44}"/>
                  </a:ext>
                </a:extLst>
              </p:cNvPr>
              <p:cNvGrpSpPr/>
              <p:nvPr/>
            </p:nvGrpSpPr>
            <p:grpSpPr>
              <a:xfrm>
                <a:off x="2549331" y="3149903"/>
                <a:ext cx="1243999" cy="1041796"/>
                <a:chOff x="1449349" y="3524953"/>
                <a:chExt cx="615790" cy="515698"/>
              </a:xfrm>
              <a:grpFill/>
            </p:grpSpPr>
            <p:grpSp>
              <p:nvGrpSpPr>
                <p:cNvPr id="13" name="Gruppieren 9">
                  <a:extLst>
                    <a:ext uri="{FF2B5EF4-FFF2-40B4-BE49-F238E27FC236}">
                      <a16:creationId xmlns:a16="http://schemas.microsoft.com/office/drawing/2014/main" id="{7D01AA43-53AA-4A77-88D8-587FDB1C0D95}"/>
                    </a:ext>
                  </a:extLst>
                </p:cNvPr>
                <p:cNvGrpSpPr/>
                <p:nvPr/>
              </p:nvGrpSpPr>
              <p:grpSpPr>
                <a:xfrm>
                  <a:off x="1449349" y="3524953"/>
                  <a:ext cx="615790" cy="515698"/>
                  <a:chOff x="3701650" y="3155846"/>
                  <a:chExt cx="1132450" cy="1023909"/>
                </a:xfrm>
                <a:grpFill/>
              </p:grpSpPr>
              <p:sp>
                <p:nvSpPr>
                  <p:cNvPr id="15" name="Freeform 58">
                    <a:extLst>
                      <a:ext uri="{FF2B5EF4-FFF2-40B4-BE49-F238E27FC236}">
                        <a16:creationId xmlns:a16="http://schemas.microsoft.com/office/drawing/2014/main" id="{CFBC6A43-0C2C-42B6-96D1-686B6BA51764}"/>
                      </a:ext>
                    </a:extLst>
                  </p:cNvPr>
                  <p:cNvSpPr>
                    <a:spLocks noChangeAspect="1" noEditPoints="1"/>
                  </p:cNvSpPr>
                  <p:nvPr/>
                </p:nvSpPr>
                <p:spPr bwMode="auto">
                  <a:xfrm flipH="1">
                    <a:off x="3701650" y="3155846"/>
                    <a:ext cx="1132450" cy="1023909"/>
                  </a:xfrm>
                  <a:custGeom>
                    <a:avLst/>
                    <a:gdLst>
                      <a:gd name="T0" fmla="*/ 736 w 785"/>
                      <a:gd name="T1" fmla="*/ 441 h 785"/>
                      <a:gd name="T2" fmla="*/ 687 w 785"/>
                      <a:gd name="T3" fmla="*/ 0 h 785"/>
                      <a:gd name="T4" fmla="*/ 589 w 785"/>
                      <a:gd name="T5" fmla="*/ 0 h 785"/>
                      <a:gd name="T6" fmla="*/ 540 w 785"/>
                      <a:gd name="T7" fmla="*/ 441 h 785"/>
                      <a:gd name="T8" fmla="*/ 491 w 785"/>
                      <a:gd name="T9" fmla="*/ 441 h 785"/>
                      <a:gd name="T10" fmla="*/ 491 w 785"/>
                      <a:gd name="T11" fmla="*/ 343 h 785"/>
                      <a:gd name="T12" fmla="*/ 392 w 785"/>
                      <a:gd name="T13" fmla="*/ 441 h 785"/>
                      <a:gd name="T14" fmla="*/ 392 w 785"/>
                      <a:gd name="T15" fmla="*/ 343 h 785"/>
                      <a:gd name="T16" fmla="*/ 294 w 785"/>
                      <a:gd name="T17" fmla="*/ 441 h 785"/>
                      <a:gd name="T18" fmla="*/ 294 w 785"/>
                      <a:gd name="T19" fmla="*/ 343 h 785"/>
                      <a:gd name="T20" fmla="*/ 196 w 785"/>
                      <a:gd name="T21" fmla="*/ 441 h 785"/>
                      <a:gd name="T22" fmla="*/ 196 w 785"/>
                      <a:gd name="T23" fmla="*/ 343 h 785"/>
                      <a:gd name="T24" fmla="*/ 98 w 785"/>
                      <a:gd name="T25" fmla="*/ 441 h 785"/>
                      <a:gd name="T26" fmla="*/ 98 w 785"/>
                      <a:gd name="T27" fmla="*/ 343 h 785"/>
                      <a:gd name="T28" fmla="*/ 0 w 785"/>
                      <a:gd name="T29" fmla="*/ 441 h 785"/>
                      <a:gd name="T30" fmla="*/ 0 w 785"/>
                      <a:gd name="T31" fmla="*/ 785 h 785"/>
                      <a:gd name="T32" fmla="*/ 785 w 785"/>
                      <a:gd name="T33" fmla="*/ 785 h 785"/>
                      <a:gd name="T34" fmla="*/ 785 w 785"/>
                      <a:gd name="T35" fmla="*/ 441 h 785"/>
                      <a:gd name="T36" fmla="*/ 736 w 785"/>
                      <a:gd name="T37" fmla="*/ 441 h 785"/>
                      <a:gd name="T38" fmla="*/ 147 w 785"/>
                      <a:gd name="T39" fmla="*/ 637 h 785"/>
                      <a:gd name="T40" fmla="*/ 49 w 785"/>
                      <a:gd name="T41" fmla="*/ 637 h 785"/>
                      <a:gd name="T42" fmla="*/ 49 w 785"/>
                      <a:gd name="T43" fmla="*/ 589 h 785"/>
                      <a:gd name="T44" fmla="*/ 147 w 785"/>
                      <a:gd name="T45" fmla="*/ 589 h 785"/>
                      <a:gd name="T46" fmla="*/ 147 w 785"/>
                      <a:gd name="T47" fmla="*/ 637 h 785"/>
                      <a:gd name="T48" fmla="*/ 147 w 785"/>
                      <a:gd name="T49" fmla="*/ 539 h 785"/>
                      <a:gd name="T50" fmla="*/ 49 w 785"/>
                      <a:gd name="T51" fmla="*/ 539 h 785"/>
                      <a:gd name="T52" fmla="*/ 49 w 785"/>
                      <a:gd name="T53" fmla="*/ 490 h 785"/>
                      <a:gd name="T54" fmla="*/ 147 w 785"/>
                      <a:gd name="T55" fmla="*/ 490 h 785"/>
                      <a:gd name="T56" fmla="*/ 147 w 785"/>
                      <a:gd name="T57" fmla="*/ 539 h 785"/>
                      <a:gd name="T58" fmla="*/ 294 w 785"/>
                      <a:gd name="T59" fmla="*/ 637 h 785"/>
                      <a:gd name="T60" fmla="*/ 196 w 785"/>
                      <a:gd name="T61" fmla="*/ 637 h 785"/>
                      <a:gd name="T62" fmla="*/ 196 w 785"/>
                      <a:gd name="T63" fmla="*/ 589 h 785"/>
                      <a:gd name="T64" fmla="*/ 294 w 785"/>
                      <a:gd name="T65" fmla="*/ 589 h 785"/>
                      <a:gd name="T66" fmla="*/ 294 w 785"/>
                      <a:gd name="T67" fmla="*/ 637 h 785"/>
                      <a:gd name="T68" fmla="*/ 294 w 785"/>
                      <a:gd name="T69" fmla="*/ 539 h 785"/>
                      <a:gd name="T70" fmla="*/ 196 w 785"/>
                      <a:gd name="T71" fmla="*/ 539 h 785"/>
                      <a:gd name="T72" fmla="*/ 196 w 785"/>
                      <a:gd name="T73" fmla="*/ 490 h 785"/>
                      <a:gd name="T74" fmla="*/ 294 w 785"/>
                      <a:gd name="T75" fmla="*/ 490 h 785"/>
                      <a:gd name="T76" fmla="*/ 294 w 785"/>
                      <a:gd name="T77" fmla="*/ 539 h 785"/>
                      <a:gd name="T78" fmla="*/ 442 w 785"/>
                      <a:gd name="T79" fmla="*/ 637 h 785"/>
                      <a:gd name="T80" fmla="*/ 344 w 785"/>
                      <a:gd name="T81" fmla="*/ 637 h 785"/>
                      <a:gd name="T82" fmla="*/ 344 w 785"/>
                      <a:gd name="T83" fmla="*/ 589 h 785"/>
                      <a:gd name="T84" fmla="*/ 442 w 785"/>
                      <a:gd name="T85" fmla="*/ 589 h 785"/>
                      <a:gd name="T86" fmla="*/ 442 w 785"/>
                      <a:gd name="T87" fmla="*/ 637 h 785"/>
                      <a:gd name="T88" fmla="*/ 442 w 785"/>
                      <a:gd name="T89" fmla="*/ 539 h 785"/>
                      <a:gd name="T90" fmla="*/ 344 w 785"/>
                      <a:gd name="T91" fmla="*/ 539 h 785"/>
                      <a:gd name="T92" fmla="*/ 344 w 785"/>
                      <a:gd name="T93" fmla="*/ 490 h 785"/>
                      <a:gd name="T94" fmla="*/ 442 w 785"/>
                      <a:gd name="T95" fmla="*/ 490 h 785"/>
                      <a:gd name="T96" fmla="*/ 442 w 785"/>
                      <a:gd name="T97" fmla="*/ 539 h 785"/>
                      <a:gd name="T98" fmla="*/ 442 w 785"/>
                      <a:gd name="T99" fmla="*/ 539 h 785"/>
                      <a:gd name="T100" fmla="*/ 442 w 785"/>
                      <a:gd name="T101" fmla="*/ 539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5" h="785">
                        <a:moveTo>
                          <a:pt x="736" y="441"/>
                        </a:moveTo>
                        <a:lnTo>
                          <a:pt x="687" y="0"/>
                        </a:lnTo>
                        <a:lnTo>
                          <a:pt x="589" y="0"/>
                        </a:lnTo>
                        <a:lnTo>
                          <a:pt x="540" y="441"/>
                        </a:lnTo>
                        <a:lnTo>
                          <a:pt x="491" y="441"/>
                        </a:lnTo>
                        <a:lnTo>
                          <a:pt x="491" y="343"/>
                        </a:lnTo>
                        <a:lnTo>
                          <a:pt x="392" y="441"/>
                        </a:lnTo>
                        <a:lnTo>
                          <a:pt x="392" y="343"/>
                        </a:lnTo>
                        <a:lnTo>
                          <a:pt x="294" y="441"/>
                        </a:lnTo>
                        <a:lnTo>
                          <a:pt x="294" y="343"/>
                        </a:lnTo>
                        <a:lnTo>
                          <a:pt x="196" y="441"/>
                        </a:lnTo>
                        <a:lnTo>
                          <a:pt x="196" y="343"/>
                        </a:lnTo>
                        <a:lnTo>
                          <a:pt x="98" y="441"/>
                        </a:lnTo>
                        <a:lnTo>
                          <a:pt x="98" y="343"/>
                        </a:lnTo>
                        <a:lnTo>
                          <a:pt x="0" y="441"/>
                        </a:lnTo>
                        <a:lnTo>
                          <a:pt x="0" y="785"/>
                        </a:lnTo>
                        <a:lnTo>
                          <a:pt x="785" y="785"/>
                        </a:lnTo>
                        <a:lnTo>
                          <a:pt x="785" y="441"/>
                        </a:lnTo>
                        <a:lnTo>
                          <a:pt x="736" y="441"/>
                        </a:lnTo>
                        <a:close/>
                        <a:moveTo>
                          <a:pt x="147" y="637"/>
                        </a:moveTo>
                        <a:lnTo>
                          <a:pt x="49" y="637"/>
                        </a:lnTo>
                        <a:lnTo>
                          <a:pt x="49" y="589"/>
                        </a:lnTo>
                        <a:lnTo>
                          <a:pt x="147" y="589"/>
                        </a:lnTo>
                        <a:lnTo>
                          <a:pt x="147" y="637"/>
                        </a:lnTo>
                        <a:close/>
                        <a:moveTo>
                          <a:pt x="147" y="539"/>
                        </a:moveTo>
                        <a:lnTo>
                          <a:pt x="49" y="539"/>
                        </a:lnTo>
                        <a:lnTo>
                          <a:pt x="49" y="490"/>
                        </a:lnTo>
                        <a:lnTo>
                          <a:pt x="147" y="490"/>
                        </a:lnTo>
                        <a:lnTo>
                          <a:pt x="147" y="539"/>
                        </a:lnTo>
                        <a:close/>
                        <a:moveTo>
                          <a:pt x="294" y="637"/>
                        </a:moveTo>
                        <a:lnTo>
                          <a:pt x="196" y="637"/>
                        </a:lnTo>
                        <a:lnTo>
                          <a:pt x="196" y="589"/>
                        </a:lnTo>
                        <a:lnTo>
                          <a:pt x="294" y="589"/>
                        </a:lnTo>
                        <a:lnTo>
                          <a:pt x="294" y="637"/>
                        </a:lnTo>
                        <a:close/>
                        <a:moveTo>
                          <a:pt x="294" y="539"/>
                        </a:moveTo>
                        <a:lnTo>
                          <a:pt x="196" y="539"/>
                        </a:lnTo>
                        <a:lnTo>
                          <a:pt x="196" y="490"/>
                        </a:lnTo>
                        <a:lnTo>
                          <a:pt x="294" y="490"/>
                        </a:lnTo>
                        <a:lnTo>
                          <a:pt x="294" y="539"/>
                        </a:lnTo>
                        <a:close/>
                        <a:moveTo>
                          <a:pt x="442" y="637"/>
                        </a:moveTo>
                        <a:lnTo>
                          <a:pt x="344" y="637"/>
                        </a:lnTo>
                        <a:lnTo>
                          <a:pt x="344" y="589"/>
                        </a:lnTo>
                        <a:lnTo>
                          <a:pt x="442" y="589"/>
                        </a:lnTo>
                        <a:lnTo>
                          <a:pt x="442" y="637"/>
                        </a:lnTo>
                        <a:close/>
                        <a:moveTo>
                          <a:pt x="442" y="539"/>
                        </a:moveTo>
                        <a:lnTo>
                          <a:pt x="344" y="539"/>
                        </a:lnTo>
                        <a:lnTo>
                          <a:pt x="344" y="490"/>
                        </a:lnTo>
                        <a:lnTo>
                          <a:pt x="442" y="490"/>
                        </a:lnTo>
                        <a:lnTo>
                          <a:pt x="442" y="539"/>
                        </a:lnTo>
                        <a:close/>
                        <a:moveTo>
                          <a:pt x="442" y="539"/>
                        </a:moveTo>
                        <a:lnTo>
                          <a:pt x="442" y="539"/>
                        </a:lnTo>
                        <a:close/>
                      </a:path>
                    </a:pathLst>
                  </a:custGeom>
                  <a:solidFill>
                    <a:schemeClr val="accent1"/>
                  </a:solidFill>
                  <a:ln>
                    <a:solidFill>
                      <a:schemeClr val="accent1"/>
                    </a:solidFill>
                  </a:ln>
                </p:spPr>
                <p:txBody>
                  <a:bodyPr vert="horz" wrap="square" lIns="91233" tIns="45616" rIns="91233" bIns="45616" numCol="1" anchor="t" anchorCtr="0" compatLnSpc="1">
                    <a:prstTxWarp prst="textNoShape">
                      <a:avLst/>
                    </a:prstTxWarp>
                  </a:bodyPr>
                  <a:lstStyle/>
                  <a:p>
                    <a:pPr marL="0" marR="0" lvl="0" indent="0" algn="l" defTabSz="912389" rtl="0" eaLnBrk="1" fontAlgn="base" latinLnBrk="0" hangingPunct="1">
                      <a:lnSpc>
                        <a:spcPct val="100000"/>
                      </a:lnSpc>
                      <a:spcBef>
                        <a:spcPct val="50000"/>
                      </a:spcBef>
                      <a:spcAft>
                        <a:spcPct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16" name="Rechteck 3">
                    <a:extLst>
                      <a:ext uri="{FF2B5EF4-FFF2-40B4-BE49-F238E27FC236}">
                        <a16:creationId xmlns:a16="http://schemas.microsoft.com/office/drawing/2014/main" id="{5E1A1C81-08DF-455B-AC26-4D5E4B1BBE0E}"/>
                      </a:ext>
                    </a:extLst>
                  </p:cNvPr>
                  <p:cNvSpPr/>
                  <p:nvPr/>
                </p:nvSpPr>
                <p:spPr bwMode="auto">
                  <a:xfrm>
                    <a:off x="4158409" y="3889593"/>
                    <a:ext cx="620840" cy="11945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7757" tIns="53879" rIns="107757" bIns="53879" numCol="1" spcCol="72000" rtlCol="0" anchor="ctr">
                    <a:noAutofit/>
                  </a:bodyPr>
                  <a:lstStyle/>
                  <a:p>
                    <a:pPr marL="0" marR="0" lvl="0" indent="0" algn="ctr" defTabSz="912389" rtl="0" eaLnBrk="1" fontAlgn="base" latinLnBrk="0" hangingPunct="1">
                      <a:lnSpc>
                        <a:spcPct val="11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Unicode MS" panose="020B0604020202020204" pitchFamily="34" charset="-128"/>
                    </a:endParaRPr>
                  </a:p>
                </p:txBody>
              </p:sp>
            </p:grpSp>
            <p:pic>
              <p:nvPicPr>
                <p:cNvPr id="14" name="Grafik 61">
                  <a:extLst>
                    <a:ext uri="{FF2B5EF4-FFF2-40B4-BE49-F238E27FC236}">
                      <a16:creationId xmlns:a16="http://schemas.microsoft.com/office/drawing/2014/main" id="{B3D9B556-4413-44D0-AAB6-E0D27E45C39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92458" y="3842296"/>
                  <a:ext cx="560918" cy="186973"/>
                </a:xfrm>
                <a:prstGeom prst="rect">
                  <a:avLst/>
                </a:prstGeom>
                <a:grpFill/>
                <a:ln>
                  <a:solidFill>
                    <a:schemeClr val="accent1"/>
                  </a:solidFill>
                </a:ln>
              </p:spPr>
            </p:pic>
          </p:grpSp>
        </p:grpSp>
      </p:grpSp>
      <p:sp>
        <p:nvSpPr>
          <p:cNvPr id="17" name="Textfeld 65">
            <a:extLst>
              <a:ext uri="{FF2B5EF4-FFF2-40B4-BE49-F238E27FC236}">
                <a16:creationId xmlns:a16="http://schemas.microsoft.com/office/drawing/2014/main" id="{92F102AD-9AC6-481E-ADCB-2147188EF9C6}"/>
              </a:ext>
            </a:extLst>
          </p:cNvPr>
          <p:cNvSpPr txBox="1"/>
          <p:nvPr/>
        </p:nvSpPr>
        <p:spPr>
          <a:xfrm>
            <a:off x="601116" y="4327281"/>
            <a:ext cx="2581156" cy="800219"/>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Corporate Carbon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Footprint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sym typeface="Wingdings" panose="05000000000000000000" pitchFamily="2" charset="2"/>
              </a:rPr>
              <a:t>(climate neutral company)</a:t>
            </a:r>
            <a:endParaRPr kumimoji="0" lang="en-GB" sz="14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18" name="Textfeld 69">
            <a:extLst>
              <a:ext uri="{FF2B5EF4-FFF2-40B4-BE49-F238E27FC236}">
                <a16:creationId xmlns:a16="http://schemas.microsoft.com/office/drawing/2014/main" id="{4B76A99A-1227-4C36-90D6-03EF50755595}"/>
              </a:ext>
            </a:extLst>
          </p:cNvPr>
          <p:cNvSpPr txBox="1"/>
          <p:nvPr/>
        </p:nvSpPr>
        <p:spPr>
          <a:xfrm>
            <a:off x="3479351" y="4340959"/>
            <a:ext cx="2452916" cy="800219"/>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Lifecycle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sym typeface="Wingdings" panose="05000000000000000000" pitchFamily="2" charset="2"/>
              </a:rPr>
              <a:t>Assessments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sym typeface="Wingdings" panose="05000000000000000000" pitchFamily="2" charset="2"/>
              </a:rPr>
              <a:t>(climate neutral product)</a:t>
            </a:r>
            <a:endParaRPr kumimoji="0" lang="en-GB" sz="14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nvGrpSpPr>
          <p:cNvPr id="19" name="Gruppieren 133">
            <a:extLst>
              <a:ext uri="{FF2B5EF4-FFF2-40B4-BE49-F238E27FC236}">
                <a16:creationId xmlns:a16="http://schemas.microsoft.com/office/drawing/2014/main" id="{FE4B97D2-E11A-448F-9838-057EF7D6FB3F}"/>
              </a:ext>
            </a:extLst>
          </p:cNvPr>
          <p:cNvGrpSpPr/>
          <p:nvPr/>
        </p:nvGrpSpPr>
        <p:grpSpPr>
          <a:xfrm>
            <a:off x="3956413" y="2848524"/>
            <a:ext cx="1440000" cy="1440000"/>
            <a:chOff x="3501445" y="2000181"/>
            <a:chExt cx="2160000" cy="2160000"/>
          </a:xfrm>
          <a:solidFill>
            <a:schemeClr val="bg1"/>
          </a:solidFill>
        </p:grpSpPr>
        <p:sp>
          <p:nvSpPr>
            <p:cNvPr id="20" name="Ellipse 70">
              <a:extLst>
                <a:ext uri="{FF2B5EF4-FFF2-40B4-BE49-F238E27FC236}">
                  <a16:creationId xmlns:a16="http://schemas.microsoft.com/office/drawing/2014/main" id="{050AC36F-7297-4C8C-83B1-7FC4CCDE93A2}"/>
                </a:ext>
              </a:extLst>
            </p:cNvPr>
            <p:cNvSpPr/>
            <p:nvPr/>
          </p:nvSpPr>
          <p:spPr>
            <a:xfrm>
              <a:off x="3501445" y="2000181"/>
              <a:ext cx="2160000" cy="2160000"/>
            </a:xfrm>
            <a:prstGeom prst="ellipse">
              <a:avLst/>
            </a:prstGeom>
            <a:solidFill>
              <a:schemeClr val="accent1"/>
            </a:solid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1" name="Ellipse 71">
              <a:extLst>
                <a:ext uri="{FF2B5EF4-FFF2-40B4-BE49-F238E27FC236}">
                  <a16:creationId xmlns:a16="http://schemas.microsoft.com/office/drawing/2014/main" id="{EFF7A32D-A8C0-4C34-8FEC-EC830A1371F7}"/>
                </a:ext>
              </a:extLst>
            </p:cNvPr>
            <p:cNvSpPr/>
            <p:nvPr/>
          </p:nvSpPr>
          <p:spPr>
            <a:xfrm>
              <a:off x="3600652" y="2090181"/>
              <a:ext cx="1980000" cy="1980000"/>
            </a:xfrm>
            <a:prstGeom prst="ellipse">
              <a:avLst/>
            </a:prstGeom>
            <a:grp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2" name="Ellipse 73">
              <a:extLst>
                <a:ext uri="{FF2B5EF4-FFF2-40B4-BE49-F238E27FC236}">
                  <a16:creationId xmlns:a16="http://schemas.microsoft.com/office/drawing/2014/main" id="{2C6883D7-C12E-4854-8F37-B0C3FBDA06A3}"/>
                </a:ext>
              </a:extLst>
            </p:cNvPr>
            <p:cNvSpPr/>
            <p:nvPr/>
          </p:nvSpPr>
          <p:spPr>
            <a:xfrm>
              <a:off x="3681445" y="2180181"/>
              <a:ext cx="1800000" cy="1800000"/>
            </a:xfrm>
            <a:prstGeom prst="ellipse">
              <a:avLst/>
            </a:prstGeom>
            <a:grp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pic>
          <p:nvPicPr>
            <p:cNvPr id="23" name="Grafik 105">
              <a:extLst>
                <a:ext uri="{FF2B5EF4-FFF2-40B4-BE49-F238E27FC236}">
                  <a16:creationId xmlns:a16="http://schemas.microsoft.com/office/drawing/2014/main" id="{428826E4-DD0D-4CD5-B54B-942BA38123EE}"/>
                </a:ext>
              </a:extLst>
            </p:cNvPr>
            <p:cNvPicPr>
              <a:picLocks noChangeAspect="1"/>
            </p:cNvPicPr>
            <p:nvPr/>
          </p:nvPicPr>
          <p:blipFill>
            <a:blip r:embed="rId11">
              <a:duotone>
                <a:prstClr val="black"/>
                <a:schemeClr val="accent1">
                  <a:tint val="45000"/>
                  <a:satMod val="400000"/>
                </a:schemeClr>
              </a:duotone>
            </a:blip>
            <a:stretch>
              <a:fillRect/>
            </a:stretch>
          </p:blipFill>
          <p:spPr>
            <a:xfrm>
              <a:off x="4062682" y="2569001"/>
              <a:ext cx="1037526" cy="951956"/>
            </a:xfrm>
            <a:prstGeom prst="rect">
              <a:avLst/>
            </a:prstGeom>
            <a:grpFill/>
            <a:ln>
              <a:solidFill>
                <a:schemeClr val="bg1"/>
              </a:solidFill>
            </a:ln>
          </p:spPr>
        </p:pic>
      </p:grpSp>
      <p:sp>
        <p:nvSpPr>
          <p:cNvPr id="24" name="Textfeld 81">
            <a:extLst>
              <a:ext uri="{FF2B5EF4-FFF2-40B4-BE49-F238E27FC236}">
                <a16:creationId xmlns:a16="http://schemas.microsoft.com/office/drawing/2014/main" id="{FA6E206D-BC25-4700-859A-4C769F6FCA7A}"/>
              </a:ext>
            </a:extLst>
          </p:cNvPr>
          <p:cNvSpPr txBox="1"/>
          <p:nvPr/>
        </p:nvSpPr>
        <p:spPr>
          <a:xfrm>
            <a:off x="6303775" y="4340959"/>
            <a:ext cx="2932815" cy="830997"/>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Climate strategy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CO</a:t>
            </a:r>
            <a:r>
              <a:rPr kumimoji="0" lang="en-GB" sz="1600" b="1" i="0" u="none" strike="noStrike" kern="0" cap="none" spc="0" normalizeH="0" baseline="-25000" noProof="0">
                <a:ln>
                  <a:noFill/>
                </a:ln>
                <a:solidFill>
                  <a:srgbClr val="FFFFFF"/>
                </a:solidFill>
                <a:effectLst/>
                <a:uLnTx/>
                <a:uFillTx/>
                <a:latin typeface="Verdana" panose="020B0604030504040204" pitchFamily="34" charset="0"/>
                <a:ea typeface="Verdana" panose="020B0604030504040204" pitchFamily="34" charset="0"/>
                <a:cs typeface="+mn-cs"/>
              </a:rPr>
              <a:t>2</a:t>
            </a:r>
            <a:r>
              <a:rPr kumimoji="0" lang="en-GB" sz="16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e reduction measures</a:t>
            </a:r>
          </a:p>
        </p:txBody>
      </p:sp>
      <p:grpSp>
        <p:nvGrpSpPr>
          <p:cNvPr id="25" name="Gruppieren 134">
            <a:extLst>
              <a:ext uri="{FF2B5EF4-FFF2-40B4-BE49-F238E27FC236}">
                <a16:creationId xmlns:a16="http://schemas.microsoft.com/office/drawing/2014/main" id="{2ADAFE60-013E-4487-A61F-D6B1DBD8CA27}"/>
              </a:ext>
            </a:extLst>
          </p:cNvPr>
          <p:cNvGrpSpPr/>
          <p:nvPr/>
        </p:nvGrpSpPr>
        <p:grpSpPr>
          <a:xfrm>
            <a:off x="6960096" y="2852936"/>
            <a:ext cx="1440000" cy="1440000"/>
            <a:chOff x="6136284" y="1999243"/>
            <a:chExt cx="2160000" cy="2160000"/>
          </a:xfrm>
          <a:solidFill>
            <a:schemeClr val="bg1"/>
          </a:solidFill>
        </p:grpSpPr>
        <p:sp>
          <p:nvSpPr>
            <p:cNvPr id="26" name="Ellipse 82">
              <a:extLst>
                <a:ext uri="{FF2B5EF4-FFF2-40B4-BE49-F238E27FC236}">
                  <a16:creationId xmlns:a16="http://schemas.microsoft.com/office/drawing/2014/main" id="{975D7A2A-3F8A-4C25-B95E-925595076DCF}"/>
                </a:ext>
              </a:extLst>
            </p:cNvPr>
            <p:cNvSpPr/>
            <p:nvPr/>
          </p:nvSpPr>
          <p:spPr>
            <a:xfrm>
              <a:off x="6136284" y="1999243"/>
              <a:ext cx="2160000" cy="2160000"/>
            </a:xfrm>
            <a:prstGeom prst="ellipse">
              <a:avLst/>
            </a:prstGeom>
            <a:solidFill>
              <a:schemeClr val="accent1"/>
            </a:solid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7" name="Ellipse 83">
              <a:extLst>
                <a:ext uri="{FF2B5EF4-FFF2-40B4-BE49-F238E27FC236}">
                  <a16:creationId xmlns:a16="http://schemas.microsoft.com/office/drawing/2014/main" id="{FC24524A-2911-4A7A-A434-E939434D3DB7}"/>
                </a:ext>
              </a:extLst>
            </p:cNvPr>
            <p:cNvSpPr/>
            <p:nvPr/>
          </p:nvSpPr>
          <p:spPr>
            <a:xfrm>
              <a:off x="6235491" y="2089243"/>
              <a:ext cx="1980000" cy="1980000"/>
            </a:xfrm>
            <a:prstGeom prst="ellipse">
              <a:avLst/>
            </a:prstGeom>
            <a:grp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28" name="Ellipse 85">
              <a:extLst>
                <a:ext uri="{FF2B5EF4-FFF2-40B4-BE49-F238E27FC236}">
                  <a16:creationId xmlns:a16="http://schemas.microsoft.com/office/drawing/2014/main" id="{147962C1-CACF-40BD-BB77-CC87211F9032}"/>
                </a:ext>
              </a:extLst>
            </p:cNvPr>
            <p:cNvSpPr/>
            <p:nvPr/>
          </p:nvSpPr>
          <p:spPr>
            <a:xfrm>
              <a:off x="6316284" y="2179243"/>
              <a:ext cx="1800000" cy="1800000"/>
            </a:xfrm>
            <a:prstGeom prst="ellipse">
              <a:avLst/>
            </a:prstGeom>
            <a:grp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nvGrpSpPr>
            <p:cNvPr id="29" name="Check list">
              <a:extLst>
                <a:ext uri="{FF2B5EF4-FFF2-40B4-BE49-F238E27FC236}">
                  <a16:creationId xmlns:a16="http://schemas.microsoft.com/office/drawing/2014/main" id="{3AAFF052-3E73-43DA-9962-9846418FED44}"/>
                </a:ext>
              </a:extLst>
            </p:cNvPr>
            <p:cNvGrpSpPr>
              <a:grpSpLocks noChangeAspect="1"/>
            </p:cNvGrpSpPr>
            <p:nvPr>
              <p:custDataLst>
                <p:tags r:id="rId1"/>
              </p:custDataLst>
            </p:nvPr>
          </p:nvGrpSpPr>
          <p:grpSpPr bwMode="auto">
            <a:xfrm>
              <a:off x="6688857" y="2549813"/>
              <a:ext cx="1019588" cy="1019588"/>
              <a:chOff x="2424" y="1704"/>
              <a:chExt cx="912" cy="912"/>
            </a:xfrm>
            <a:grpFill/>
          </p:grpSpPr>
          <p:sp>
            <p:nvSpPr>
              <p:cNvPr id="31" name="AutoShape 4">
                <a:extLst>
                  <a:ext uri="{FF2B5EF4-FFF2-40B4-BE49-F238E27FC236}">
                    <a16:creationId xmlns:a16="http://schemas.microsoft.com/office/drawing/2014/main" id="{6DCF94E5-137E-4885-A444-F28BA05C71D6}"/>
                  </a:ext>
                </a:extLst>
              </p:cNvPr>
              <p:cNvSpPr>
                <a:spLocks noChangeAspect="1" noChangeArrowheads="1" noTextEdit="1"/>
              </p:cNvSpPr>
              <p:nvPr>
                <p:custDataLst>
                  <p:tags r:id="rId2"/>
                </p:custDataLst>
              </p:nvPr>
            </p:nvSpPr>
            <p:spPr bwMode="auto">
              <a:xfrm>
                <a:off x="2424" y="1704"/>
                <a:ext cx="912" cy="912"/>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32" name="Freeform 7">
                <a:extLst>
                  <a:ext uri="{FF2B5EF4-FFF2-40B4-BE49-F238E27FC236}">
                    <a16:creationId xmlns:a16="http://schemas.microsoft.com/office/drawing/2014/main" id="{EF03FAAE-AAB9-452E-8C8C-CD93C1188808}"/>
                  </a:ext>
                </a:extLst>
              </p:cNvPr>
              <p:cNvSpPr>
                <a:spLocks/>
              </p:cNvSpPr>
              <p:nvPr>
                <p:custDataLst>
                  <p:tags r:id="rId3"/>
                </p:custDataLst>
              </p:nvPr>
            </p:nvSpPr>
            <p:spPr bwMode="auto">
              <a:xfrm>
                <a:off x="2424" y="1709"/>
                <a:ext cx="907" cy="907"/>
              </a:xfrm>
              <a:custGeom>
                <a:avLst/>
                <a:gdLst>
                  <a:gd name="T0" fmla="*/ 128 w 3628"/>
                  <a:gd name="T1" fmla="*/ 0 h 3628"/>
                  <a:gd name="T2" fmla="*/ 3500 w 3628"/>
                  <a:gd name="T3" fmla="*/ 0 h 3628"/>
                  <a:gd name="T4" fmla="*/ 3530 w 3628"/>
                  <a:gd name="T5" fmla="*/ 3 h 3628"/>
                  <a:gd name="T6" fmla="*/ 3556 w 3628"/>
                  <a:gd name="T7" fmla="*/ 13 h 3628"/>
                  <a:gd name="T8" fmla="*/ 3581 w 3628"/>
                  <a:gd name="T9" fmla="*/ 28 h 3628"/>
                  <a:gd name="T10" fmla="*/ 3600 w 3628"/>
                  <a:gd name="T11" fmla="*/ 47 h 3628"/>
                  <a:gd name="T12" fmla="*/ 3615 w 3628"/>
                  <a:gd name="T13" fmla="*/ 72 h 3628"/>
                  <a:gd name="T14" fmla="*/ 3625 w 3628"/>
                  <a:gd name="T15" fmla="*/ 98 h 3628"/>
                  <a:gd name="T16" fmla="*/ 3628 w 3628"/>
                  <a:gd name="T17" fmla="*/ 128 h 3628"/>
                  <a:gd name="T18" fmla="*/ 3628 w 3628"/>
                  <a:gd name="T19" fmla="*/ 3500 h 3628"/>
                  <a:gd name="T20" fmla="*/ 3625 w 3628"/>
                  <a:gd name="T21" fmla="*/ 3530 h 3628"/>
                  <a:gd name="T22" fmla="*/ 3615 w 3628"/>
                  <a:gd name="T23" fmla="*/ 3556 h 3628"/>
                  <a:gd name="T24" fmla="*/ 3600 w 3628"/>
                  <a:gd name="T25" fmla="*/ 3580 h 3628"/>
                  <a:gd name="T26" fmla="*/ 3581 w 3628"/>
                  <a:gd name="T27" fmla="*/ 3600 h 3628"/>
                  <a:gd name="T28" fmla="*/ 3556 w 3628"/>
                  <a:gd name="T29" fmla="*/ 3615 h 3628"/>
                  <a:gd name="T30" fmla="*/ 3530 w 3628"/>
                  <a:gd name="T31" fmla="*/ 3625 h 3628"/>
                  <a:gd name="T32" fmla="*/ 3500 w 3628"/>
                  <a:gd name="T33" fmla="*/ 3628 h 3628"/>
                  <a:gd name="T34" fmla="*/ 128 w 3628"/>
                  <a:gd name="T35" fmla="*/ 3628 h 3628"/>
                  <a:gd name="T36" fmla="*/ 98 w 3628"/>
                  <a:gd name="T37" fmla="*/ 3625 h 3628"/>
                  <a:gd name="T38" fmla="*/ 72 w 3628"/>
                  <a:gd name="T39" fmla="*/ 3615 h 3628"/>
                  <a:gd name="T40" fmla="*/ 48 w 3628"/>
                  <a:gd name="T41" fmla="*/ 3600 h 3628"/>
                  <a:gd name="T42" fmla="*/ 28 w 3628"/>
                  <a:gd name="T43" fmla="*/ 3580 h 3628"/>
                  <a:gd name="T44" fmla="*/ 13 w 3628"/>
                  <a:gd name="T45" fmla="*/ 3556 h 3628"/>
                  <a:gd name="T46" fmla="*/ 3 w 3628"/>
                  <a:gd name="T47" fmla="*/ 3530 h 3628"/>
                  <a:gd name="T48" fmla="*/ 0 w 3628"/>
                  <a:gd name="T49" fmla="*/ 3500 h 3628"/>
                  <a:gd name="T50" fmla="*/ 0 w 3628"/>
                  <a:gd name="T51" fmla="*/ 128 h 3628"/>
                  <a:gd name="T52" fmla="*/ 3 w 3628"/>
                  <a:gd name="T53" fmla="*/ 98 h 3628"/>
                  <a:gd name="T54" fmla="*/ 13 w 3628"/>
                  <a:gd name="T55" fmla="*/ 72 h 3628"/>
                  <a:gd name="T56" fmla="*/ 28 w 3628"/>
                  <a:gd name="T57" fmla="*/ 47 h 3628"/>
                  <a:gd name="T58" fmla="*/ 48 w 3628"/>
                  <a:gd name="T59" fmla="*/ 28 h 3628"/>
                  <a:gd name="T60" fmla="*/ 72 w 3628"/>
                  <a:gd name="T61" fmla="*/ 13 h 3628"/>
                  <a:gd name="T62" fmla="*/ 98 w 3628"/>
                  <a:gd name="T63" fmla="*/ 3 h 3628"/>
                  <a:gd name="T64" fmla="*/ 128 w 3628"/>
                  <a:gd name="T65" fmla="*/ 0 h 3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28" h="3628">
                    <a:moveTo>
                      <a:pt x="128" y="0"/>
                    </a:moveTo>
                    <a:lnTo>
                      <a:pt x="3500" y="0"/>
                    </a:lnTo>
                    <a:lnTo>
                      <a:pt x="3530" y="3"/>
                    </a:lnTo>
                    <a:lnTo>
                      <a:pt x="3556" y="13"/>
                    </a:lnTo>
                    <a:lnTo>
                      <a:pt x="3581" y="28"/>
                    </a:lnTo>
                    <a:lnTo>
                      <a:pt x="3600" y="47"/>
                    </a:lnTo>
                    <a:lnTo>
                      <a:pt x="3615" y="72"/>
                    </a:lnTo>
                    <a:lnTo>
                      <a:pt x="3625" y="98"/>
                    </a:lnTo>
                    <a:lnTo>
                      <a:pt x="3628" y="128"/>
                    </a:lnTo>
                    <a:lnTo>
                      <a:pt x="3628" y="3500"/>
                    </a:lnTo>
                    <a:lnTo>
                      <a:pt x="3625" y="3530"/>
                    </a:lnTo>
                    <a:lnTo>
                      <a:pt x="3615" y="3556"/>
                    </a:lnTo>
                    <a:lnTo>
                      <a:pt x="3600" y="3580"/>
                    </a:lnTo>
                    <a:lnTo>
                      <a:pt x="3581" y="3600"/>
                    </a:lnTo>
                    <a:lnTo>
                      <a:pt x="3556" y="3615"/>
                    </a:lnTo>
                    <a:lnTo>
                      <a:pt x="3530" y="3625"/>
                    </a:lnTo>
                    <a:lnTo>
                      <a:pt x="3500" y="3628"/>
                    </a:lnTo>
                    <a:lnTo>
                      <a:pt x="128" y="3628"/>
                    </a:lnTo>
                    <a:lnTo>
                      <a:pt x="98" y="3625"/>
                    </a:lnTo>
                    <a:lnTo>
                      <a:pt x="72" y="3615"/>
                    </a:lnTo>
                    <a:lnTo>
                      <a:pt x="48" y="3600"/>
                    </a:lnTo>
                    <a:lnTo>
                      <a:pt x="28" y="3580"/>
                    </a:lnTo>
                    <a:lnTo>
                      <a:pt x="13" y="3556"/>
                    </a:lnTo>
                    <a:lnTo>
                      <a:pt x="3" y="3530"/>
                    </a:lnTo>
                    <a:lnTo>
                      <a:pt x="0" y="3500"/>
                    </a:lnTo>
                    <a:lnTo>
                      <a:pt x="0" y="128"/>
                    </a:lnTo>
                    <a:lnTo>
                      <a:pt x="3" y="98"/>
                    </a:lnTo>
                    <a:lnTo>
                      <a:pt x="13" y="72"/>
                    </a:lnTo>
                    <a:lnTo>
                      <a:pt x="28" y="47"/>
                    </a:lnTo>
                    <a:lnTo>
                      <a:pt x="48" y="28"/>
                    </a:lnTo>
                    <a:lnTo>
                      <a:pt x="72" y="13"/>
                    </a:lnTo>
                    <a:lnTo>
                      <a:pt x="98" y="3"/>
                    </a:lnTo>
                    <a:lnTo>
                      <a:pt x="128"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33" name="Freeform 9">
                <a:extLst>
                  <a:ext uri="{FF2B5EF4-FFF2-40B4-BE49-F238E27FC236}">
                    <a16:creationId xmlns:a16="http://schemas.microsoft.com/office/drawing/2014/main" id="{927420B5-02AB-416F-88F3-B667C1E3611B}"/>
                  </a:ext>
                </a:extLst>
              </p:cNvPr>
              <p:cNvSpPr>
                <a:spLocks/>
              </p:cNvSpPr>
              <p:nvPr>
                <p:custDataLst>
                  <p:tags r:id="rId4"/>
                </p:custDataLst>
              </p:nvPr>
            </p:nvSpPr>
            <p:spPr bwMode="auto">
              <a:xfrm>
                <a:off x="2797" y="2166"/>
                <a:ext cx="421" cy="56"/>
              </a:xfrm>
              <a:custGeom>
                <a:avLst/>
                <a:gdLst>
                  <a:gd name="T0" fmla="*/ 113 w 1684"/>
                  <a:gd name="T1" fmla="*/ 0 h 224"/>
                  <a:gd name="T2" fmla="*/ 1572 w 1684"/>
                  <a:gd name="T3" fmla="*/ 0 h 224"/>
                  <a:gd name="T4" fmla="*/ 1598 w 1684"/>
                  <a:gd name="T5" fmla="*/ 3 h 224"/>
                  <a:gd name="T6" fmla="*/ 1621 w 1684"/>
                  <a:gd name="T7" fmla="*/ 11 h 224"/>
                  <a:gd name="T8" fmla="*/ 1642 w 1684"/>
                  <a:gd name="T9" fmla="*/ 25 h 224"/>
                  <a:gd name="T10" fmla="*/ 1660 w 1684"/>
                  <a:gd name="T11" fmla="*/ 42 h 224"/>
                  <a:gd name="T12" fmla="*/ 1673 w 1684"/>
                  <a:gd name="T13" fmla="*/ 63 h 224"/>
                  <a:gd name="T14" fmla="*/ 1681 w 1684"/>
                  <a:gd name="T15" fmla="*/ 87 h 224"/>
                  <a:gd name="T16" fmla="*/ 1684 w 1684"/>
                  <a:gd name="T17" fmla="*/ 112 h 224"/>
                  <a:gd name="T18" fmla="*/ 1681 w 1684"/>
                  <a:gd name="T19" fmla="*/ 137 h 224"/>
                  <a:gd name="T20" fmla="*/ 1673 w 1684"/>
                  <a:gd name="T21" fmla="*/ 162 h 224"/>
                  <a:gd name="T22" fmla="*/ 1660 w 1684"/>
                  <a:gd name="T23" fmla="*/ 182 h 224"/>
                  <a:gd name="T24" fmla="*/ 1642 w 1684"/>
                  <a:gd name="T25" fmla="*/ 199 h 224"/>
                  <a:gd name="T26" fmla="*/ 1621 w 1684"/>
                  <a:gd name="T27" fmla="*/ 213 h 224"/>
                  <a:gd name="T28" fmla="*/ 1598 w 1684"/>
                  <a:gd name="T29" fmla="*/ 221 h 224"/>
                  <a:gd name="T30" fmla="*/ 1572 w 1684"/>
                  <a:gd name="T31" fmla="*/ 224 h 224"/>
                  <a:gd name="T32" fmla="*/ 113 w 1684"/>
                  <a:gd name="T33" fmla="*/ 224 h 224"/>
                  <a:gd name="T34" fmla="*/ 87 w 1684"/>
                  <a:gd name="T35" fmla="*/ 221 h 224"/>
                  <a:gd name="T36" fmla="*/ 63 w 1684"/>
                  <a:gd name="T37" fmla="*/ 213 h 224"/>
                  <a:gd name="T38" fmla="*/ 42 w 1684"/>
                  <a:gd name="T39" fmla="*/ 199 h 224"/>
                  <a:gd name="T40" fmla="*/ 26 w 1684"/>
                  <a:gd name="T41" fmla="*/ 182 h 224"/>
                  <a:gd name="T42" fmla="*/ 13 w 1684"/>
                  <a:gd name="T43" fmla="*/ 162 h 224"/>
                  <a:gd name="T44" fmla="*/ 4 w 1684"/>
                  <a:gd name="T45" fmla="*/ 137 h 224"/>
                  <a:gd name="T46" fmla="*/ 0 w 1684"/>
                  <a:gd name="T47" fmla="*/ 112 h 224"/>
                  <a:gd name="T48" fmla="*/ 4 w 1684"/>
                  <a:gd name="T49" fmla="*/ 87 h 224"/>
                  <a:gd name="T50" fmla="*/ 13 w 1684"/>
                  <a:gd name="T51" fmla="*/ 63 h 224"/>
                  <a:gd name="T52" fmla="*/ 26 w 1684"/>
                  <a:gd name="T53" fmla="*/ 42 h 224"/>
                  <a:gd name="T54" fmla="*/ 42 w 1684"/>
                  <a:gd name="T55" fmla="*/ 25 h 224"/>
                  <a:gd name="T56" fmla="*/ 63 w 1684"/>
                  <a:gd name="T57" fmla="*/ 11 h 224"/>
                  <a:gd name="T58" fmla="*/ 87 w 1684"/>
                  <a:gd name="T59" fmla="*/ 3 h 224"/>
                  <a:gd name="T60" fmla="*/ 113 w 1684"/>
                  <a:gd name="T6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84" h="224">
                    <a:moveTo>
                      <a:pt x="113" y="0"/>
                    </a:moveTo>
                    <a:lnTo>
                      <a:pt x="1572" y="0"/>
                    </a:lnTo>
                    <a:lnTo>
                      <a:pt x="1598" y="3"/>
                    </a:lnTo>
                    <a:lnTo>
                      <a:pt x="1621" y="11"/>
                    </a:lnTo>
                    <a:lnTo>
                      <a:pt x="1642" y="25"/>
                    </a:lnTo>
                    <a:lnTo>
                      <a:pt x="1660" y="42"/>
                    </a:lnTo>
                    <a:lnTo>
                      <a:pt x="1673" y="63"/>
                    </a:lnTo>
                    <a:lnTo>
                      <a:pt x="1681" y="87"/>
                    </a:lnTo>
                    <a:lnTo>
                      <a:pt x="1684" y="112"/>
                    </a:lnTo>
                    <a:lnTo>
                      <a:pt x="1681" y="137"/>
                    </a:lnTo>
                    <a:lnTo>
                      <a:pt x="1673" y="162"/>
                    </a:lnTo>
                    <a:lnTo>
                      <a:pt x="1660" y="182"/>
                    </a:lnTo>
                    <a:lnTo>
                      <a:pt x="1642" y="199"/>
                    </a:lnTo>
                    <a:lnTo>
                      <a:pt x="1621" y="213"/>
                    </a:lnTo>
                    <a:lnTo>
                      <a:pt x="1598" y="221"/>
                    </a:lnTo>
                    <a:lnTo>
                      <a:pt x="1572" y="224"/>
                    </a:lnTo>
                    <a:lnTo>
                      <a:pt x="113" y="224"/>
                    </a:lnTo>
                    <a:lnTo>
                      <a:pt x="87" y="221"/>
                    </a:lnTo>
                    <a:lnTo>
                      <a:pt x="63" y="213"/>
                    </a:lnTo>
                    <a:lnTo>
                      <a:pt x="42" y="199"/>
                    </a:lnTo>
                    <a:lnTo>
                      <a:pt x="26" y="182"/>
                    </a:lnTo>
                    <a:lnTo>
                      <a:pt x="13" y="162"/>
                    </a:lnTo>
                    <a:lnTo>
                      <a:pt x="4" y="137"/>
                    </a:lnTo>
                    <a:lnTo>
                      <a:pt x="0" y="112"/>
                    </a:lnTo>
                    <a:lnTo>
                      <a:pt x="4" y="87"/>
                    </a:lnTo>
                    <a:lnTo>
                      <a:pt x="13" y="63"/>
                    </a:lnTo>
                    <a:lnTo>
                      <a:pt x="26" y="42"/>
                    </a:lnTo>
                    <a:lnTo>
                      <a:pt x="42" y="25"/>
                    </a:lnTo>
                    <a:lnTo>
                      <a:pt x="63" y="11"/>
                    </a:lnTo>
                    <a:lnTo>
                      <a:pt x="87" y="3"/>
                    </a:lnTo>
                    <a:lnTo>
                      <a:pt x="113" y="0"/>
                    </a:lnTo>
                    <a:close/>
                  </a:path>
                </a:pathLst>
              </a:custGeom>
              <a:grp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34" name="Freeform 10">
                <a:extLst>
                  <a:ext uri="{FF2B5EF4-FFF2-40B4-BE49-F238E27FC236}">
                    <a16:creationId xmlns:a16="http://schemas.microsoft.com/office/drawing/2014/main" id="{C0F044B1-AF4B-4693-8D49-56056D1942B6}"/>
                  </a:ext>
                </a:extLst>
              </p:cNvPr>
              <p:cNvSpPr>
                <a:spLocks/>
              </p:cNvSpPr>
              <p:nvPr>
                <p:custDataLst>
                  <p:tags r:id="rId5"/>
                </p:custDataLst>
              </p:nvPr>
            </p:nvSpPr>
            <p:spPr bwMode="auto">
              <a:xfrm>
                <a:off x="2797" y="2419"/>
                <a:ext cx="267" cy="56"/>
              </a:xfrm>
              <a:custGeom>
                <a:avLst/>
                <a:gdLst>
                  <a:gd name="T0" fmla="*/ 113 w 1068"/>
                  <a:gd name="T1" fmla="*/ 0 h 224"/>
                  <a:gd name="T2" fmla="*/ 957 w 1068"/>
                  <a:gd name="T3" fmla="*/ 0 h 224"/>
                  <a:gd name="T4" fmla="*/ 982 w 1068"/>
                  <a:gd name="T5" fmla="*/ 3 h 224"/>
                  <a:gd name="T6" fmla="*/ 1005 w 1068"/>
                  <a:gd name="T7" fmla="*/ 11 h 224"/>
                  <a:gd name="T8" fmla="*/ 1026 w 1068"/>
                  <a:gd name="T9" fmla="*/ 24 h 224"/>
                  <a:gd name="T10" fmla="*/ 1044 w 1068"/>
                  <a:gd name="T11" fmla="*/ 42 h 224"/>
                  <a:gd name="T12" fmla="*/ 1057 w 1068"/>
                  <a:gd name="T13" fmla="*/ 63 h 224"/>
                  <a:gd name="T14" fmla="*/ 1065 w 1068"/>
                  <a:gd name="T15" fmla="*/ 86 h 224"/>
                  <a:gd name="T16" fmla="*/ 1068 w 1068"/>
                  <a:gd name="T17" fmla="*/ 112 h 224"/>
                  <a:gd name="T18" fmla="*/ 1065 w 1068"/>
                  <a:gd name="T19" fmla="*/ 138 h 224"/>
                  <a:gd name="T20" fmla="*/ 1057 w 1068"/>
                  <a:gd name="T21" fmla="*/ 161 h 224"/>
                  <a:gd name="T22" fmla="*/ 1044 w 1068"/>
                  <a:gd name="T23" fmla="*/ 182 h 224"/>
                  <a:gd name="T24" fmla="*/ 1026 w 1068"/>
                  <a:gd name="T25" fmla="*/ 199 h 224"/>
                  <a:gd name="T26" fmla="*/ 1005 w 1068"/>
                  <a:gd name="T27" fmla="*/ 212 h 224"/>
                  <a:gd name="T28" fmla="*/ 982 w 1068"/>
                  <a:gd name="T29" fmla="*/ 221 h 224"/>
                  <a:gd name="T30" fmla="*/ 957 w 1068"/>
                  <a:gd name="T31" fmla="*/ 224 h 224"/>
                  <a:gd name="T32" fmla="*/ 113 w 1068"/>
                  <a:gd name="T33" fmla="*/ 224 h 224"/>
                  <a:gd name="T34" fmla="*/ 87 w 1068"/>
                  <a:gd name="T35" fmla="*/ 221 h 224"/>
                  <a:gd name="T36" fmla="*/ 63 w 1068"/>
                  <a:gd name="T37" fmla="*/ 212 h 224"/>
                  <a:gd name="T38" fmla="*/ 42 w 1068"/>
                  <a:gd name="T39" fmla="*/ 199 h 224"/>
                  <a:gd name="T40" fmla="*/ 26 w 1068"/>
                  <a:gd name="T41" fmla="*/ 182 h 224"/>
                  <a:gd name="T42" fmla="*/ 13 w 1068"/>
                  <a:gd name="T43" fmla="*/ 161 h 224"/>
                  <a:gd name="T44" fmla="*/ 4 w 1068"/>
                  <a:gd name="T45" fmla="*/ 138 h 224"/>
                  <a:gd name="T46" fmla="*/ 0 w 1068"/>
                  <a:gd name="T47" fmla="*/ 112 h 224"/>
                  <a:gd name="T48" fmla="*/ 4 w 1068"/>
                  <a:gd name="T49" fmla="*/ 86 h 224"/>
                  <a:gd name="T50" fmla="*/ 13 w 1068"/>
                  <a:gd name="T51" fmla="*/ 63 h 224"/>
                  <a:gd name="T52" fmla="*/ 26 w 1068"/>
                  <a:gd name="T53" fmla="*/ 42 h 224"/>
                  <a:gd name="T54" fmla="*/ 42 w 1068"/>
                  <a:gd name="T55" fmla="*/ 24 h 224"/>
                  <a:gd name="T56" fmla="*/ 63 w 1068"/>
                  <a:gd name="T57" fmla="*/ 11 h 224"/>
                  <a:gd name="T58" fmla="*/ 87 w 1068"/>
                  <a:gd name="T59" fmla="*/ 3 h 224"/>
                  <a:gd name="T60" fmla="*/ 113 w 1068"/>
                  <a:gd name="T6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8" h="224">
                    <a:moveTo>
                      <a:pt x="113" y="0"/>
                    </a:moveTo>
                    <a:lnTo>
                      <a:pt x="957" y="0"/>
                    </a:lnTo>
                    <a:lnTo>
                      <a:pt x="982" y="3"/>
                    </a:lnTo>
                    <a:lnTo>
                      <a:pt x="1005" y="11"/>
                    </a:lnTo>
                    <a:lnTo>
                      <a:pt x="1026" y="24"/>
                    </a:lnTo>
                    <a:lnTo>
                      <a:pt x="1044" y="42"/>
                    </a:lnTo>
                    <a:lnTo>
                      <a:pt x="1057" y="63"/>
                    </a:lnTo>
                    <a:lnTo>
                      <a:pt x="1065" y="86"/>
                    </a:lnTo>
                    <a:lnTo>
                      <a:pt x="1068" y="112"/>
                    </a:lnTo>
                    <a:lnTo>
                      <a:pt x="1065" y="138"/>
                    </a:lnTo>
                    <a:lnTo>
                      <a:pt x="1057" y="161"/>
                    </a:lnTo>
                    <a:lnTo>
                      <a:pt x="1044" y="182"/>
                    </a:lnTo>
                    <a:lnTo>
                      <a:pt x="1026" y="199"/>
                    </a:lnTo>
                    <a:lnTo>
                      <a:pt x="1005" y="212"/>
                    </a:lnTo>
                    <a:lnTo>
                      <a:pt x="982" y="221"/>
                    </a:lnTo>
                    <a:lnTo>
                      <a:pt x="957" y="224"/>
                    </a:lnTo>
                    <a:lnTo>
                      <a:pt x="113" y="224"/>
                    </a:lnTo>
                    <a:lnTo>
                      <a:pt x="87" y="221"/>
                    </a:lnTo>
                    <a:lnTo>
                      <a:pt x="63" y="212"/>
                    </a:lnTo>
                    <a:lnTo>
                      <a:pt x="42" y="199"/>
                    </a:lnTo>
                    <a:lnTo>
                      <a:pt x="26" y="182"/>
                    </a:lnTo>
                    <a:lnTo>
                      <a:pt x="13" y="161"/>
                    </a:lnTo>
                    <a:lnTo>
                      <a:pt x="4" y="138"/>
                    </a:lnTo>
                    <a:lnTo>
                      <a:pt x="0" y="112"/>
                    </a:lnTo>
                    <a:lnTo>
                      <a:pt x="4" y="86"/>
                    </a:lnTo>
                    <a:lnTo>
                      <a:pt x="13" y="63"/>
                    </a:lnTo>
                    <a:lnTo>
                      <a:pt x="26" y="42"/>
                    </a:lnTo>
                    <a:lnTo>
                      <a:pt x="42" y="24"/>
                    </a:lnTo>
                    <a:lnTo>
                      <a:pt x="63" y="11"/>
                    </a:lnTo>
                    <a:lnTo>
                      <a:pt x="87" y="3"/>
                    </a:lnTo>
                    <a:lnTo>
                      <a:pt x="113" y="0"/>
                    </a:lnTo>
                    <a:close/>
                  </a:path>
                </a:pathLst>
              </a:custGeom>
              <a:grp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35" name="Freeform 11">
                <a:extLst>
                  <a:ext uri="{FF2B5EF4-FFF2-40B4-BE49-F238E27FC236}">
                    <a16:creationId xmlns:a16="http://schemas.microsoft.com/office/drawing/2014/main" id="{E6C4FF17-02B4-49A6-B878-A7B7031ACC9E}"/>
                  </a:ext>
                </a:extLst>
              </p:cNvPr>
              <p:cNvSpPr>
                <a:spLocks/>
              </p:cNvSpPr>
              <p:nvPr>
                <p:custDataLst>
                  <p:tags r:id="rId6"/>
                </p:custDataLst>
              </p:nvPr>
            </p:nvSpPr>
            <p:spPr bwMode="auto">
              <a:xfrm>
                <a:off x="2553" y="1818"/>
                <a:ext cx="203" cy="178"/>
              </a:xfrm>
              <a:custGeom>
                <a:avLst/>
                <a:gdLst>
                  <a:gd name="T0" fmla="*/ 704 w 815"/>
                  <a:gd name="T1" fmla="*/ 0 h 708"/>
                  <a:gd name="T2" fmla="*/ 729 w 815"/>
                  <a:gd name="T3" fmla="*/ 3 h 708"/>
                  <a:gd name="T4" fmla="*/ 753 w 815"/>
                  <a:gd name="T5" fmla="*/ 12 h 708"/>
                  <a:gd name="T6" fmla="*/ 774 w 815"/>
                  <a:gd name="T7" fmla="*/ 26 h 708"/>
                  <a:gd name="T8" fmla="*/ 792 w 815"/>
                  <a:gd name="T9" fmla="*/ 45 h 708"/>
                  <a:gd name="T10" fmla="*/ 805 w 815"/>
                  <a:gd name="T11" fmla="*/ 66 h 708"/>
                  <a:gd name="T12" fmla="*/ 813 w 815"/>
                  <a:gd name="T13" fmla="*/ 89 h 708"/>
                  <a:gd name="T14" fmla="*/ 815 w 815"/>
                  <a:gd name="T15" fmla="*/ 114 h 708"/>
                  <a:gd name="T16" fmla="*/ 812 w 815"/>
                  <a:gd name="T17" fmla="*/ 139 h 708"/>
                  <a:gd name="T18" fmla="*/ 803 w 815"/>
                  <a:gd name="T19" fmla="*/ 162 h 708"/>
                  <a:gd name="T20" fmla="*/ 788 w 815"/>
                  <a:gd name="T21" fmla="*/ 183 h 708"/>
                  <a:gd name="T22" fmla="*/ 386 w 815"/>
                  <a:gd name="T23" fmla="*/ 667 h 708"/>
                  <a:gd name="T24" fmla="*/ 368 w 815"/>
                  <a:gd name="T25" fmla="*/ 685 h 708"/>
                  <a:gd name="T26" fmla="*/ 347 w 815"/>
                  <a:gd name="T27" fmla="*/ 697 h 708"/>
                  <a:gd name="T28" fmla="*/ 324 w 815"/>
                  <a:gd name="T29" fmla="*/ 705 h 708"/>
                  <a:gd name="T30" fmla="*/ 300 w 815"/>
                  <a:gd name="T31" fmla="*/ 708 h 708"/>
                  <a:gd name="T32" fmla="*/ 298 w 815"/>
                  <a:gd name="T33" fmla="*/ 708 h 708"/>
                  <a:gd name="T34" fmla="*/ 273 w 815"/>
                  <a:gd name="T35" fmla="*/ 705 h 708"/>
                  <a:gd name="T36" fmla="*/ 250 w 815"/>
                  <a:gd name="T37" fmla="*/ 696 h 708"/>
                  <a:gd name="T38" fmla="*/ 229 w 815"/>
                  <a:gd name="T39" fmla="*/ 683 h 708"/>
                  <a:gd name="T40" fmla="*/ 211 w 815"/>
                  <a:gd name="T41" fmla="*/ 665 h 708"/>
                  <a:gd name="T42" fmla="*/ 23 w 815"/>
                  <a:gd name="T43" fmla="*/ 423 h 708"/>
                  <a:gd name="T44" fmla="*/ 11 w 815"/>
                  <a:gd name="T45" fmla="*/ 403 h 708"/>
                  <a:gd name="T46" fmla="*/ 5 w 815"/>
                  <a:gd name="T47" fmla="*/ 382 h 708"/>
                  <a:gd name="T48" fmla="*/ 0 w 815"/>
                  <a:gd name="T49" fmla="*/ 361 h 708"/>
                  <a:gd name="T50" fmla="*/ 1 w 815"/>
                  <a:gd name="T51" fmla="*/ 340 h 708"/>
                  <a:gd name="T52" fmla="*/ 6 w 815"/>
                  <a:gd name="T53" fmla="*/ 319 h 708"/>
                  <a:gd name="T54" fmla="*/ 15 w 815"/>
                  <a:gd name="T55" fmla="*/ 299 h 708"/>
                  <a:gd name="T56" fmla="*/ 28 w 815"/>
                  <a:gd name="T57" fmla="*/ 282 h 708"/>
                  <a:gd name="T58" fmla="*/ 43 w 815"/>
                  <a:gd name="T59" fmla="*/ 265 h 708"/>
                  <a:gd name="T60" fmla="*/ 63 w 815"/>
                  <a:gd name="T61" fmla="*/ 254 h 708"/>
                  <a:gd name="T62" fmla="*/ 84 w 815"/>
                  <a:gd name="T63" fmla="*/ 246 h 708"/>
                  <a:gd name="T64" fmla="*/ 105 w 815"/>
                  <a:gd name="T65" fmla="*/ 242 h 708"/>
                  <a:gd name="T66" fmla="*/ 126 w 815"/>
                  <a:gd name="T67" fmla="*/ 243 h 708"/>
                  <a:gd name="T68" fmla="*/ 147 w 815"/>
                  <a:gd name="T69" fmla="*/ 247 h 708"/>
                  <a:gd name="T70" fmla="*/ 167 w 815"/>
                  <a:gd name="T71" fmla="*/ 256 h 708"/>
                  <a:gd name="T72" fmla="*/ 185 w 815"/>
                  <a:gd name="T73" fmla="*/ 269 h 708"/>
                  <a:gd name="T74" fmla="*/ 201 w 815"/>
                  <a:gd name="T75" fmla="*/ 285 h 708"/>
                  <a:gd name="T76" fmla="*/ 303 w 815"/>
                  <a:gd name="T77" fmla="*/ 418 h 708"/>
                  <a:gd name="T78" fmla="*/ 617 w 815"/>
                  <a:gd name="T79" fmla="*/ 41 h 708"/>
                  <a:gd name="T80" fmla="*/ 635 w 815"/>
                  <a:gd name="T81" fmla="*/ 23 h 708"/>
                  <a:gd name="T82" fmla="*/ 657 w 815"/>
                  <a:gd name="T83" fmla="*/ 10 h 708"/>
                  <a:gd name="T84" fmla="*/ 680 w 815"/>
                  <a:gd name="T85" fmla="*/ 2 h 708"/>
                  <a:gd name="T86" fmla="*/ 704 w 815"/>
                  <a:gd name="T87"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5" h="708">
                    <a:moveTo>
                      <a:pt x="704" y="0"/>
                    </a:moveTo>
                    <a:lnTo>
                      <a:pt x="729" y="3"/>
                    </a:lnTo>
                    <a:lnTo>
                      <a:pt x="753" y="12"/>
                    </a:lnTo>
                    <a:lnTo>
                      <a:pt x="774" y="26"/>
                    </a:lnTo>
                    <a:lnTo>
                      <a:pt x="792" y="45"/>
                    </a:lnTo>
                    <a:lnTo>
                      <a:pt x="805" y="66"/>
                    </a:lnTo>
                    <a:lnTo>
                      <a:pt x="813" y="89"/>
                    </a:lnTo>
                    <a:lnTo>
                      <a:pt x="815" y="114"/>
                    </a:lnTo>
                    <a:lnTo>
                      <a:pt x="812" y="139"/>
                    </a:lnTo>
                    <a:lnTo>
                      <a:pt x="803" y="162"/>
                    </a:lnTo>
                    <a:lnTo>
                      <a:pt x="788" y="183"/>
                    </a:lnTo>
                    <a:lnTo>
                      <a:pt x="386" y="667"/>
                    </a:lnTo>
                    <a:lnTo>
                      <a:pt x="368" y="685"/>
                    </a:lnTo>
                    <a:lnTo>
                      <a:pt x="347" y="697"/>
                    </a:lnTo>
                    <a:lnTo>
                      <a:pt x="324" y="705"/>
                    </a:lnTo>
                    <a:lnTo>
                      <a:pt x="300" y="708"/>
                    </a:lnTo>
                    <a:lnTo>
                      <a:pt x="298" y="708"/>
                    </a:lnTo>
                    <a:lnTo>
                      <a:pt x="273" y="705"/>
                    </a:lnTo>
                    <a:lnTo>
                      <a:pt x="250" y="696"/>
                    </a:lnTo>
                    <a:lnTo>
                      <a:pt x="229" y="683"/>
                    </a:lnTo>
                    <a:lnTo>
                      <a:pt x="211" y="665"/>
                    </a:lnTo>
                    <a:lnTo>
                      <a:pt x="23" y="423"/>
                    </a:lnTo>
                    <a:lnTo>
                      <a:pt x="11" y="403"/>
                    </a:lnTo>
                    <a:lnTo>
                      <a:pt x="5" y="382"/>
                    </a:lnTo>
                    <a:lnTo>
                      <a:pt x="0" y="361"/>
                    </a:lnTo>
                    <a:lnTo>
                      <a:pt x="1" y="340"/>
                    </a:lnTo>
                    <a:lnTo>
                      <a:pt x="6" y="319"/>
                    </a:lnTo>
                    <a:lnTo>
                      <a:pt x="15" y="299"/>
                    </a:lnTo>
                    <a:lnTo>
                      <a:pt x="28" y="282"/>
                    </a:lnTo>
                    <a:lnTo>
                      <a:pt x="43" y="265"/>
                    </a:lnTo>
                    <a:lnTo>
                      <a:pt x="63" y="254"/>
                    </a:lnTo>
                    <a:lnTo>
                      <a:pt x="84" y="246"/>
                    </a:lnTo>
                    <a:lnTo>
                      <a:pt x="105" y="242"/>
                    </a:lnTo>
                    <a:lnTo>
                      <a:pt x="126" y="243"/>
                    </a:lnTo>
                    <a:lnTo>
                      <a:pt x="147" y="247"/>
                    </a:lnTo>
                    <a:lnTo>
                      <a:pt x="167" y="256"/>
                    </a:lnTo>
                    <a:lnTo>
                      <a:pt x="185" y="269"/>
                    </a:lnTo>
                    <a:lnTo>
                      <a:pt x="201" y="285"/>
                    </a:lnTo>
                    <a:lnTo>
                      <a:pt x="303" y="418"/>
                    </a:lnTo>
                    <a:lnTo>
                      <a:pt x="617" y="41"/>
                    </a:lnTo>
                    <a:lnTo>
                      <a:pt x="635" y="23"/>
                    </a:lnTo>
                    <a:lnTo>
                      <a:pt x="657" y="10"/>
                    </a:lnTo>
                    <a:lnTo>
                      <a:pt x="680" y="2"/>
                    </a:lnTo>
                    <a:lnTo>
                      <a:pt x="704" y="0"/>
                    </a:lnTo>
                    <a:close/>
                  </a:path>
                </a:pathLst>
              </a:custGeom>
              <a:grp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36" name="Freeform 12">
                <a:extLst>
                  <a:ext uri="{FF2B5EF4-FFF2-40B4-BE49-F238E27FC236}">
                    <a16:creationId xmlns:a16="http://schemas.microsoft.com/office/drawing/2014/main" id="{42503375-C8A4-4308-B9BB-383B873E36EF}"/>
                  </a:ext>
                </a:extLst>
              </p:cNvPr>
              <p:cNvSpPr>
                <a:spLocks/>
              </p:cNvSpPr>
              <p:nvPr>
                <p:custDataLst>
                  <p:tags r:id="rId7"/>
                </p:custDataLst>
              </p:nvPr>
            </p:nvSpPr>
            <p:spPr bwMode="auto">
              <a:xfrm>
                <a:off x="2553" y="2073"/>
                <a:ext cx="203" cy="178"/>
              </a:xfrm>
              <a:custGeom>
                <a:avLst/>
                <a:gdLst>
                  <a:gd name="T0" fmla="*/ 704 w 815"/>
                  <a:gd name="T1" fmla="*/ 0 h 709"/>
                  <a:gd name="T2" fmla="*/ 729 w 815"/>
                  <a:gd name="T3" fmla="*/ 3 h 709"/>
                  <a:gd name="T4" fmla="*/ 753 w 815"/>
                  <a:gd name="T5" fmla="*/ 12 h 709"/>
                  <a:gd name="T6" fmla="*/ 774 w 815"/>
                  <a:gd name="T7" fmla="*/ 25 h 709"/>
                  <a:gd name="T8" fmla="*/ 792 w 815"/>
                  <a:gd name="T9" fmla="*/ 44 h 709"/>
                  <a:gd name="T10" fmla="*/ 805 w 815"/>
                  <a:gd name="T11" fmla="*/ 66 h 709"/>
                  <a:gd name="T12" fmla="*/ 813 w 815"/>
                  <a:gd name="T13" fmla="*/ 90 h 709"/>
                  <a:gd name="T14" fmla="*/ 815 w 815"/>
                  <a:gd name="T15" fmla="*/ 114 h 709"/>
                  <a:gd name="T16" fmla="*/ 812 w 815"/>
                  <a:gd name="T17" fmla="*/ 138 h 709"/>
                  <a:gd name="T18" fmla="*/ 803 w 815"/>
                  <a:gd name="T19" fmla="*/ 162 h 709"/>
                  <a:gd name="T20" fmla="*/ 788 w 815"/>
                  <a:gd name="T21" fmla="*/ 183 h 709"/>
                  <a:gd name="T22" fmla="*/ 386 w 815"/>
                  <a:gd name="T23" fmla="*/ 668 h 709"/>
                  <a:gd name="T24" fmla="*/ 368 w 815"/>
                  <a:gd name="T25" fmla="*/ 685 h 709"/>
                  <a:gd name="T26" fmla="*/ 347 w 815"/>
                  <a:gd name="T27" fmla="*/ 698 h 709"/>
                  <a:gd name="T28" fmla="*/ 324 w 815"/>
                  <a:gd name="T29" fmla="*/ 705 h 709"/>
                  <a:gd name="T30" fmla="*/ 300 w 815"/>
                  <a:gd name="T31" fmla="*/ 709 h 709"/>
                  <a:gd name="T32" fmla="*/ 298 w 815"/>
                  <a:gd name="T33" fmla="*/ 709 h 709"/>
                  <a:gd name="T34" fmla="*/ 273 w 815"/>
                  <a:gd name="T35" fmla="*/ 705 h 709"/>
                  <a:gd name="T36" fmla="*/ 250 w 815"/>
                  <a:gd name="T37" fmla="*/ 696 h 709"/>
                  <a:gd name="T38" fmla="*/ 229 w 815"/>
                  <a:gd name="T39" fmla="*/ 683 h 709"/>
                  <a:gd name="T40" fmla="*/ 211 w 815"/>
                  <a:gd name="T41" fmla="*/ 665 h 709"/>
                  <a:gd name="T42" fmla="*/ 23 w 815"/>
                  <a:gd name="T43" fmla="*/ 422 h 709"/>
                  <a:gd name="T44" fmla="*/ 11 w 815"/>
                  <a:gd name="T45" fmla="*/ 403 h 709"/>
                  <a:gd name="T46" fmla="*/ 5 w 815"/>
                  <a:gd name="T47" fmla="*/ 382 h 709"/>
                  <a:gd name="T48" fmla="*/ 0 w 815"/>
                  <a:gd name="T49" fmla="*/ 361 h 709"/>
                  <a:gd name="T50" fmla="*/ 1 w 815"/>
                  <a:gd name="T51" fmla="*/ 340 h 709"/>
                  <a:gd name="T52" fmla="*/ 6 w 815"/>
                  <a:gd name="T53" fmla="*/ 319 h 709"/>
                  <a:gd name="T54" fmla="*/ 15 w 815"/>
                  <a:gd name="T55" fmla="*/ 300 h 709"/>
                  <a:gd name="T56" fmla="*/ 28 w 815"/>
                  <a:gd name="T57" fmla="*/ 281 h 709"/>
                  <a:gd name="T58" fmla="*/ 43 w 815"/>
                  <a:gd name="T59" fmla="*/ 265 h 709"/>
                  <a:gd name="T60" fmla="*/ 63 w 815"/>
                  <a:gd name="T61" fmla="*/ 253 h 709"/>
                  <a:gd name="T62" fmla="*/ 84 w 815"/>
                  <a:gd name="T63" fmla="*/ 245 h 709"/>
                  <a:gd name="T64" fmla="*/ 105 w 815"/>
                  <a:gd name="T65" fmla="*/ 242 h 709"/>
                  <a:gd name="T66" fmla="*/ 126 w 815"/>
                  <a:gd name="T67" fmla="*/ 243 h 709"/>
                  <a:gd name="T68" fmla="*/ 147 w 815"/>
                  <a:gd name="T69" fmla="*/ 248 h 709"/>
                  <a:gd name="T70" fmla="*/ 167 w 815"/>
                  <a:gd name="T71" fmla="*/ 256 h 709"/>
                  <a:gd name="T72" fmla="*/ 185 w 815"/>
                  <a:gd name="T73" fmla="*/ 270 h 709"/>
                  <a:gd name="T74" fmla="*/ 201 w 815"/>
                  <a:gd name="T75" fmla="*/ 285 h 709"/>
                  <a:gd name="T76" fmla="*/ 303 w 815"/>
                  <a:gd name="T77" fmla="*/ 418 h 709"/>
                  <a:gd name="T78" fmla="*/ 617 w 815"/>
                  <a:gd name="T79" fmla="*/ 41 h 709"/>
                  <a:gd name="T80" fmla="*/ 635 w 815"/>
                  <a:gd name="T81" fmla="*/ 22 h 709"/>
                  <a:gd name="T82" fmla="*/ 657 w 815"/>
                  <a:gd name="T83" fmla="*/ 10 h 709"/>
                  <a:gd name="T84" fmla="*/ 680 w 815"/>
                  <a:gd name="T85" fmla="*/ 2 h 709"/>
                  <a:gd name="T86" fmla="*/ 704 w 815"/>
                  <a:gd name="T87"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5" h="709">
                    <a:moveTo>
                      <a:pt x="704" y="0"/>
                    </a:moveTo>
                    <a:lnTo>
                      <a:pt x="729" y="3"/>
                    </a:lnTo>
                    <a:lnTo>
                      <a:pt x="753" y="12"/>
                    </a:lnTo>
                    <a:lnTo>
                      <a:pt x="774" y="25"/>
                    </a:lnTo>
                    <a:lnTo>
                      <a:pt x="792" y="44"/>
                    </a:lnTo>
                    <a:lnTo>
                      <a:pt x="805" y="66"/>
                    </a:lnTo>
                    <a:lnTo>
                      <a:pt x="813" y="90"/>
                    </a:lnTo>
                    <a:lnTo>
                      <a:pt x="815" y="114"/>
                    </a:lnTo>
                    <a:lnTo>
                      <a:pt x="812" y="138"/>
                    </a:lnTo>
                    <a:lnTo>
                      <a:pt x="803" y="162"/>
                    </a:lnTo>
                    <a:lnTo>
                      <a:pt x="788" y="183"/>
                    </a:lnTo>
                    <a:lnTo>
                      <a:pt x="386" y="668"/>
                    </a:lnTo>
                    <a:lnTo>
                      <a:pt x="368" y="685"/>
                    </a:lnTo>
                    <a:lnTo>
                      <a:pt x="347" y="698"/>
                    </a:lnTo>
                    <a:lnTo>
                      <a:pt x="324" y="705"/>
                    </a:lnTo>
                    <a:lnTo>
                      <a:pt x="300" y="709"/>
                    </a:lnTo>
                    <a:lnTo>
                      <a:pt x="298" y="709"/>
                    </a:lnTo>
                    <a:lnTo>
                      <a:pt x="273" y="705"/>
                    </a:lnTo>
                    <a:lnTo>
                      <a:pt x="250" y="696"/>
                    </a:lnTo>
                    <a:lnTo>
                      <a:pt x="229" y="683"/>
                    </a:lnTo>
                    <a:lnTo>
                      <a:pt x="211" y="665"/>
                    </a:lnTo>
                    <a:lnTo>
                      <a:pt x="23" y="422"/>
                    </a:lnTo>
                    <a:lnTo>
                      <a:pt x="11" y="403"/>
                    </a:lnTo>
                    <a:lnTo>
                      <a:pt x="5" y="382"/>
                    </a:lnTo>
                    <a:lnTo>
                      <a:pt x="0" y="361"/>
                    </a:lnTo>
                    <a:lnTo>
                      <a:pt x="1" y="340"/>
                    </a:lnTo>
                    <a:lnTo>
                      <a:pt x="6" y="319"/>
                    </a:lnTo>
                    <a:lnTo>
                      <a:pt x="15" y="300"/>
                    </a:lnTo>
                    <a:lnTo>
                      <a:pt x="28" y="281"/>
                    </a:lnTo>
                    <a:lnTo>
                      <a:pt x="43" y="265"/>
                    </a:lnTo>
                    <a:lnTo>
                      <a:pt x="63" y="253"/>
                    </a:lnTo>
                    <a:lnTo>
                      <a:pt x="84" y="245"/>
                    </a:lnTo>
                    <a:lnTo>
                      <a:pt x="105" y="242"/>
                    </a:lnTo>
                    <a:lnTo>
                      <a:pt x="126" y="243"/>
                    </a:lnTo>
                    <a:lnTo>
                      <a:pt x="147" y="248"/>
                    </a:lnTo>
                    <a:lnTo>
                      <a:pt x="167" y="256"/>
                    </a:lnTo>
                    <a:lnTo>
                      <a:pt x="185" y="270"/>
                    </a:lnTo>
                    <a:lnTo>
                      <a:pt x="201" y="285"/>
                    </a:lnTo>
                    <a:lnTo>
                      <a:pt x="303" y="418"/>
                    </a:lnTo>
                    <a:lnTo>
                      <a:pt x="617" y="41"/>
                    </a:lnTo>
                    <a:lnTo>
                      <a:pt x="635" y="22"/>
                    </a:lnTo>
                    <a:lnTo>
                      <a:pt x="657" y="10"/>
                    </a:lnTo>
                    <a:lnTo>
                      <a:pt x="680" y="2"/>
                    </a:lnTo>
                    <a:lnTo>
                      <a:pt x="704" y="0"/>
                    </a:lnTo>
                    <a:close/>
                  </a:path>
                </a:pathLst>
              </a:custGeom>
              <a:grp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37" name="Freeform 13">
                <a:extLst>
                  <a:ext uri="{FF2B5EF4-FFF2-40B4-BE49-F238E27FC236}">
                    <a16:creationId xmlns:a16="http://schemas.microsoft.com/office/drawing/2014/main" id="{38EFAA0F-EB59-40BA-AA38-7F2385B0E1DC}"/>
                  </a:ext>
                </a:extLst>
              </p:cNvPr>
              <p:cNvSpPr>
                <a:spLocks/>
              </p:cNvSpPr>
              <p:nvPr>
                <p:custDataLst>
                  <p:tags r:id="rId8"/>
                </p:custDataLst>
              </p:nvPr>
            </p:nvSpPr>
            <p:spPr bwMode="auto">
              <a:xfrm>
                <a:off x="2553" y="2329"/>
                <a:ext cx="203" cy="178"/>
              </a:xfrm>
              <a:custGeom>
                <a:avLst/>
                <a:gdLst>
                  <a:gd name="T0" fmla="*/ 704 w 815"/>
                  <a:gd name="T1" fmla="*/ 0 h 708"/>
                  <a:gd name="T2" fmla="*/ 729 w 815"/>
                  <a:gd name="T3" fmla="*/ 3 h 708"/>
                  <a:gd name="T4" fmla="*/ 753 w 815"/>
                  <a:gd name="T5" fmla="*/ 11 h 708"/>
                  <a:gd name="T6" fmla="*/ 774 w 815"/>
                  <a:gd name="T7" fmla="*/ 25 h 708"/>
                  <a:gd name="T8" fmla="*/ 792 w 815"/>
                  <a:gd name="T9" fmla="*/ 44 h 708"/>
                  <a:gd name="T10" fmla="*/ 805 w 815"/>
                  <a:gd name="T11" fmla="*/ 66 h 708"/>
                  <a:gd name="T12" fmla="*/ 813 w 815"/>
                  <a:gd name="T13" fmla="*/ 89 h 708"/>
                  <a:gd name="T14" fmla="*/ 815 w 815"/>
                  <a:gd name="T15" fmla="*/ 114 h 708"/>
                  <a:gd name="T16" fmla="*/ 812 w 815"/>
                  <a:gd name="T17" fmla="*/ 138 h 708"/>
                  <a:gd name="T18" fmla="*/ 803 w 815"/>
                  <a:gd name="T19" fmla="*/ 161 h 708"/>
                  <a:gd name="T20" fmla="*/ 788 w 815"/>
                  <a:gd name="T21" fmla="*/ 183 h 708"/>
                  <a:gd name="T22" fmla="*/ 386 w 815"/>
                  <a:gd name="T23" fmla="*/ 667 h 708"/>
                  <a:gd name="T24" fmla="*/ 368 w 815"/>
                  <a:gd name="T25" fmla="*/ 684 h 708"/>
                  <a:gd name="T26" fmla="*/ 347 w 815"/>
                  <a:gd name="T27" fmla="*/ 697 h 708"/>
                  <a:gd name="T28" fmla="*/ 324 w 815"/>
                  <a:gd name="T29" fmla="*/ 705 h 708"/>
                  <a:gd name="T30" fmla="*/ 300 w 815"/>
                  <a:gd name="T31" fmla="*/ 708 h 708"/>
                  <a:gd name="T32" fmla="*/ 298 w 815"/>
                  <a:gd name="T33" fmla="*/ 708 h 708"/>
                  <a:gd name="T34" fmla="*/ 273 w 815"/>
                  <a:gd name="T35" fmla="*/ 705 h 708"/>
                  <a:gd name="T36" fmla="*/ 250 w 815"/>
                  <a:gd name="T37" fmla="*/ 696 h 708"/>
                  <a:gd name="T38" fmla="*/ 229 w 815"/>
                  <a:gd name="T39" fmla="*/ 683 h 708"/>
                  <a:gd name="T40" fmla="*/ 211 w 815"/>
                  <a:gd name="T41" fmla="*/ 664 h 708"/>
                  <a:gd name="T42" fmla="*/ 23 w 815"/>
                  <a:gd name="T43" fmla="*/ 422 h 708"/>
                  <a:gd name="T44" fmla="*/ 11 w 815"/>
                  <a:gd name="T45" fmla="*/ 403 h 708"/>
                  <a:gd name="T46" fmla="*/ 5 w 815"/>
                  <a:gd name="T47" fmla="*/ 382 h 708"/>
                  <a:gd name="T48" fmla="*/ 0 w 815"/>
                  <a:gd name="T49" fmla="*/ 361 h 708"/>
                  <a:gd name="T50" fmla="*/ 1 w 815"/>
                  <a:gd name="T51" fmla="*/ 339 h 708"/>
                  <a:gd name="T52" fmla="*/ 6 w 815"/>
                  <a:gd name="T53" fmla="*/ 318 h 708"/>
                  <a:gd name="T54" fmla="*/ 15 w 815"/>
                  <a:gd name="T55" fmla="*/ 299 h 708"/>
                  <a:gd name="T56" fmla="*/ 28 w 815"/>
                  <a:gd name="T57" fmla="*/ 280 h 708"/>
                  <a:gd name="T58" fmla="*/ 43 w 815"/>
                  <a:gd name="T59" fmla="*/ 265 h 708"/>
                  <a:gd name="T60" fmla="*/ 63 w 815"/>
                  <a:gd name="T61" fmla="*/ 253 h 708"/>
                  <a:gd name="T62" fmla="*/ 84 w 815"/>
                  <a:gd name="T63" fmla="*/ 245 h 708"/>
                  <a:gd name="T64" fmla="*/ 105 w 815"/>
                  <a:gd name="T65" fmla="*/ 242 h 708"/>
                  <a:gd name="T66" fmla="*/ 126 w 815"/>
                  <a:gd name="T67" fmla="*/ 243 h 708"/>
                  <a:gd name="T68" fmla="*/ 147 w 815"/>
                  <a:gd name="T69" fmla="*/ 247 h 708"/>
                  <a:gd name="T70" fmla="*/ 167 w 815"/>
                  <a:gd name="T71" fmla="*/ 256 h 708"/>
                  <a:gd name="T72" fmla="*/ 185 w 815"/>
                  <a:gd name="T73" fmla="*/ 268 h 708"/>
                  <a:gd name="T74" fmla="*/ 201 w 815"/>
                  <a:gd name="T75" fmla="*/ 285 h 708"/>
                  <a:gd name="T76" fmla="*/ 303 w 815"/>
                  <a:gd name="T77" fmla="*/ 416 h 708"/>
                  <a:gd name="T78" fmla="*/ 617 w 815"/>
                  <a:gd name="T79" fmla="*/ 39 h 708"/>
                  <a:gd name="T80" fmla="*/ 635 w 815"/>
                  <a:gd name="T81" fmla="*/ 22 h 708"/>
                  <a:gd name="T82" fmla="*/ 657 w 815"/>
                  <a:gd name="T83" fmla="*/ 10 h 708"/>
                  <a:gd name="T84" fmla="*/ 680 w 815"/>
                  <a:gd name="T85" fmla="*/ 2 h 708"/>
                  <a:gd name="T86" fmla="*/ 704 w 815"/>
                  <a:gd name="T87"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5" h="708">
                    <a:moveTo>
                      <a:pt x="704" y="0"/>
                    </a:moveTo>
                    <a:lnTo>
                      <a:pt x="729" y="3"/>
                    </a:lnTo>
                    <a:lnTo>
                      <a:pt x="753" y="11"/>
                    </a:lnTo>
                    <a:lnTo>
                      <a:pt x="774" y="25"/>
                    </a:lnTo>
                    <a:lnTo>
                      <a:pt x="792" y="44"/>
                    </a:lnTo>
                    <a:lnTo>
                      <a:pt x="805" y="66"/>
                    </a:lnTo>
                    <a:lnTo>
                      <a:pt x="813" y="89"/>
                    </a:lnTo>
                    <a:lnTo>
                      <a:pt x="815" y="114"/>
                    </a:lnTo>
                    <a:lnTo>
                      <a:pt x="812" y="138"/>
                    </a:lnTo>
                    <a:lnTo>
                      <a:pt x="803" y="161"/>
                    </a:lnTo>
                    <a:lnTo>
                      <a:pt x="788" y="183"/>
                    </a:lnTo>
                    <a:lnTo>
                      <a:pt x="386" y="667"/>
                    </a:lnTo>
                    <a:lnTo>
                      <a:pt x="368" y="684"/>
                    </a:lnTo>
                    <a:lnTo>
                      <a:pt x="347" y="697"/>
                    </a:lnTo>
                    <a:lnTo>
                      <a:pt x="324" y="705"/>
                    </a:lnTo>
                    <a:lnTo>
                      <a:pt x="300" y="708"/>
                    </a:lnTo>
                    <a:lnTo>
                      <a:pt x="298" y="708"/>
                    </a:lnTo>
                    <a:lnTo>
                      <a:pt x="273" y="705"/>
                    </a:lnTo>
                    <a:lnTo>
                      <a:pt x="250" y="696"/>
                    </a:lnTo>
                    <a:lnTo>
                      <a:pt x="229" y="683"/>
                    </a:lnTo>
                    <a:lnTo>
                      <a:pt x="211" y="664"/>
                    </a:lnTo>
                    <a:lnTo>
                      <a:pt x="23" y="422"/>
                    </a:lnTo>
                    <a:lnTo>
                      <a:pt x="11" y="403"/>
                    </a:lnTo>
                    <a:lnTo>
                      <a:pt x="5" y="382"/>
                    </a:lnTo>
                    <a:lnTo>
                      <a:pt x="0" y="361"/>
                    </a:lnTo>
                    <a:lnTo>
                      <a:pt x="1" y="339"/>
                    </a:lnTo>
                    <a:lnTo>
                      <a:pt x="6" y="318"/>
                    </a:lnTo>
                    <a:lnTo>
                      <a:pt x="15" y="299"/>
                    </a:lnTo>
                    <a:lnTo>
                      <a:pt x="28" y="280"/>
                    </a:lnTo>
                    <a:lnTo>
                      <a:pt x="43" y="265"/>
                    </a:lnTo>
                    <a:lnTo>
                      <a:pt x="63" y="253"/>
                    </a:lnTo>
                    <a:lnTo>
                      <a:pt x="84" y="245"/>
                    </a:lnTo>
                    <a:lnTo>
                      <a:pt x="105" y="242"/>
                    </a:lnTo>
                    <a:lnTo>
                      <a:pt x="126" y="243"/>
                    </a:lnTo>
                    <a:lnTo>
                      <a:pt x="147" y="247"/>
                    </a:lnTo>
                    <a:lnTo>
                      <a:pt x="167" y="256"/>
                    </a:lnTo>
                    <a:lnTo>
                      <a:pt x="185" y="268"/>
                    </a:lnTo>
                    <a:lnTo>
                      <a:pt x="201" y="285"/>
                    </a:lnTo>
                    <a:lnTo>
                      <a:pt x="303" y="416"/>
                    </a:lnTo>
                    <a:lnTo>
                      <a:pt x="617" y="39"/>
                    </a:lnTo>
                    <a:lnTo>
                      <a:pt x="635" y="22"/>
                    </a:lnTo>
                    <a:lnTo>
                      <a:pt x="657" y="10"/>
                    </a:lnTo>
                    <a:lnTo>
                      <a:pt x="680" y="2"/>
                    </a:lnTo>
                    <a:lnTo>
                      <a:pt x="704" y="0"/>
                    </a:lnTo>
                    <a:close/>
                  </a:path>
                </a:pathLst>
              </a:custGeom>
              <a:grp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sp>
          <p:nvSpPr>
            <p:cNvPr id="30" name="Textfeld 118">
              <a:extLst>
                <a:ext uri="{FF2B5EF4-FFF2-40B4-BE49-F238E27FC236}">
                  <a16:creationId xmlns:a16="http://schemas.microsoft.com/office/drawing/2014/main" id="{8FB88198-04CB-4C75-8E78-1E05EAC56416}"/>
                </a:ext>
              </a:extLst>
            </p:cNvPr>
            <p:cNvSpPr txBox="1"/>
            <p:nvPr/>
          </p:nvSpPr>
          <p:spPr>
            <a:xfrm>
              <a:off x="7003284" y="2598441"/>
              <a:ext cx="735809" cy="300083"/>
            </a:xfrm>
            <a:prstGeom prst="rect">
              <a:avLst/>
            </a:prstGeom>
            <a:solidFill>
              <a:schemeClr val="bg1"/>
            </a:solidFill>
            <a:ln>
              <a:solidFill>
                <a:schemeClr val="accent1"/>
              </a:solidFill>
            </a:ln>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a:ln>
                    <a:noFill/>
                  </a:ln>
                  <a:solidFill>
                    <a:srgbClr val="0070AD"/>
                  </a:solidFill>
                  <a:effectLst/>
                  <a:uLnTx/>
                  <a:uFillTx/>
                  <a:latin typeface="Verdana" panose="020B0604030504040204" pitchFamily="34" charset="0"/>
                  <a:ea typeface="Verdana" panose="020B0604030504040204" pitchFamily="34" charset="0"/>
                  <a:cs typeface="+mn-cs"/>
                </a:rPr>
                <a:t>-CO</a:t>
              </a:r>
              <a:r>
                <a:rPr kumimoji="0" lang="en-GB" sz="700" b="1" i="0" u="none" strike="noStrike" kern="0" cap="none" spc="0" normalizeH="0" baseline="-25000" noProof="0">
                  <a:ln>
                    <a:noFill/>
                  </a:ln>
                  <a:solidFill>
                    <a:srgbClr val="0070AD"/>
                  </a:solidFill>
                  <a:effectLst/>
                  <a:uLnTx/>
                  <a:uFillTx/>
                  <a:latin typeface="Verdana" panose="020B0604030504040204" pitchFamily="34" charset="0"/>
                  <a:ea typeface="Verdana" panose="020B0604030504040204" pitchFamily="34" charset="0"/>
                  <a:cs typeface="+mn-cs"/>
                </a:rPr>
                <a:t>2</a:t>
              </a:r>
              <a:r>
                <a:rPr kumimoji="0" lang="en-GB" sz="700" b="1" i="0" u="none" strike="noStrike" kern="0" cap="none" spc="0" normalizeH="0" baseline="0" noProof="0">
                  <a:ln>
                    <a:noFill/>
                  </a:ln>
                  <a:solidFill>
                    <a:srgbClr val="0070AD"/>
                  </a:solidFill>
                  <a:effectLst/>
                  <a:uLnTx/>
                  <a:uFillTx/>
                  <a:latin typeface="Verdana" panose="020B0604030504040204" pitchFamily="34" charset="0"/>
                  <a:ea typeface="Verdana" panose="020B0604030504040204" pitchFamily="34" charset="0"/>
                  <a:cs typeface="+mn-cs"/>
                </a:rPr>
                <a:t>e</a:t>
              </a:r>
            </a:p>
          </p:txBody>
        </p:sp>
      </p:grpSp>
      <p:sp>
        <p:nvSpPr>
          <p:cNvPr id="38" name="Pfeil nach rechts 68">
            <a:extLst>
              <a:ext uri="{FF2B5EF4-FFF2-40B4-BE49-F238E27FC236}">
                <a16:creationId xmlns:a16="http://schemas.microsoft.com/office/drawing/2014/main" id="{41FEFBF0-04E0-49EF-9FEF-0D7543A7D82D}"/>
              </a:ext>
            </a:extLst>
          </p:cNvPr>
          <p:cNvSpPr/>
          <p:nvPr/>
        </p:nvSpPr>
        <p:spPr>
          <a:xfrm>
            <a:off x="5420166" y="3545055"/>
            <a:ext cx="1391015" cy="264529"/>
          </a:xfrm>
          <a:prstGeom prst="rightArrow">
            <a:avLst/>
          </a:prstGeom>
          <a:solidFill>
            <a:schemeClr val="accent2"/>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39" name="Pfeil nach rechts 74">
            <a:extLst>
              <a:ext uri="{FF2B5EF4-FFF2-40B4-BE49-F238E27FC236}">
                <a16:creationId xmlns:a16="http://schemas.microsoft.com/office/drawing/2014/main" id="{BED843A5-B017-4F24-9D91-3D1C18233833}"/>
              </a:ext>
            </a:extLst>
          </p:cNvPr>
          <p:cNvSpPr/>
          <p:nvPr/>
        </p:nvSpPr>
        <p:spPr>
          <a:xfrm>
            <a:off x="8636574" y="3229056"/>
            <a:ext cx="1011925" cy="613393"/>
          </a:xfrm>
          <a:prstGeom prst="rightArrow">
            <a:avLst/>
          </a:prstGeom>
          <a:solidFill>
            <a:schemeClr val="accent2"/>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nvGrpSpPr>
          <p:cNvPr id="40" name="Gruppieren 4">
            <a:extLst>
              <a:ext uri="{FF2B5EF4-FFF2-40B4-BE49-F238E27FC236}">
                <a16:creationId xmlns:a16="http://schemas.microsoft.com/office/drawing/2014/main" id="{896BA0CB-E65D-4E2C-9AFF-1CF7DD4915CA}"/>
              </a:ext>
            </a:extLst>
          </p:cNvPr>
          <p:cNvGrpSpPr/>
          <p:nvPr/>
        </p:nvGrpSpPr>
        <p:grpSpPr>
          <a:xfrm>
            <a:off x="9812814" y="2848524"/>
            <a:ext cx="1440000" cy="1440000"/>
            <a:chOff x="8686021" y="2019885"/>
            <a:chExt cx="2160000" cy="2160000"/>
          </a:xfrm>
          <a:solidFill>
            <a:schemeClr val="bg1"/>
          </a:solidFill>
        </p:grpSpPr>
        <p:sp>
          <p:nvSpPr>
            <p:cNvPr id="41" name="Ellipse 94">
              <a:extLst>
                <a:ext uri="{FF2B5EF4-FFF2-40B4-BE49-F238E27FC236}">
                  <a16:creationId xmlns:a16="http://schemas.microsoft.com/office/drawing/2014/main" id="{4255DF4C-0C48-401B-938F-56059B1C6DD2}"/>
                </a:ext>
              </a:extLst>
            </p:cNvPr>
            <p:cNvSpPr/>
            <p:nvPr/>
          </p:nvSpPr>
          <p:spPr>
            <a:xfrm>
              <a:off x="8686021" y="2019885"/>
              <a:ext cx="2160000" cy="2160000"/>
            </a:xfrm>
            <a:prstGeom prst="ellipse">
              <a:avLst/>
            </a:prstGeom>
            <a:solidFill>
              <a:schemeClr val="accent1"/>
            </a:solid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42" name="Ellipse 95">
              <a:extLst>
                <a:ext uri="{FF2B5EF4-FFF2-40B4-BE49-F238E27FC236}">
                  <a16:creationId xmlns:a16="http://schemas.microsoft.com/office/drawing/2014/main" id="{68E35FD3-BA6A-46BC-9D56-324D4FBB9731}"/>
                </a:ext>
              </a:extLst>
            </p:cNvPr>
            <p:cNvSpPr/>
            <p:nvPr/>
          </p:nvSpPr>
          <p:spPr>
            <a:xfrm>
              <a:off x="8785228" y="2109885"/>
              <a:ext cx="1980000" cy="1980000"/>
            </a:xfrm>
            <a:prstGeom prst="ellipse">
              <a:avLst/>
            </a:prstGeom>
            <a:grp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43" name="Ellipse 97">
              <a:extLst>
                <a:ext uri="{FF2B5EF4-FFF2-40B4-BE49-F238E27FC236}">
                  <a16:creationId xmlns:a16="http://schemas.microsoft.com/office/drawing/2014/main" id="{826A8CF6-279D-41D4-8915-D48427370584}"/>
                </a:ext>
              </a:extLst>
            </p:cNvPr>
            <p:cNvSpPr/>
            <p:nvPr/>
          </p:nvSpPr>
          <p:spPr>
            <a:xfrm>
              <a:off x="8866021" y="2199885"/>
              <a:ext cx="1800000" cy="1800000"/>
            </a:xfrm>
            <a:prstGeom prst="ellipse">
              <a:avLst/>
            </a:prstGeom>
            <a:grp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nvGrpSpPr>
            <p:cNvPr id="44" name="Gruppieren 135">
              <a:extLst>
                <a:ext uri="{FF2B5EF4-FFF2-40B4-BE49-F238E27FC236}">
                  <a16:creationId xmlns:a16="http://schemas.microsoft.com/office/drawing/2014/main" id="{0E608801-C8E5-4223-9E70-B834EF6EA305}"/>
                </a:ext>
              </a:extLst>
            </p:cNvPr>
            <p:cNvGrpSpPr/>
            <p:nvPr/>
          </p:nvGrpSpPr>
          <p:grpSpPr>
            <a:xfrm>
              <a:off x="9322353" y="2373441"/>
              <a:ext cx="917196" cy="1452888"/>
              <a:chOff x="8656768" y="1110298"/>
              <a:chExt cx="646033" cy="1023352"/>
            </a:xfrm>
            <a:grpFill/>
          </p:grpSpPr>
          <p:cxnSp>
            <p:nvCxnSpPr>
              <p:cNvPr id="45" name="Gerader Verbinder 136">
                <a:extLst>
                  <a:ext uri="{FF2B5EF4-FFF2-40B4-BE49-F238E27FC236}">
                    <a16:creationId xmlns:a16="http://schemas.microsoft.com/office/drawing/2014/main" id="{06F12AE2-87D5-4F9F-B486-6986A2C8B8AB}"/>
                  </a:ext>
                </a:extLst>
              </p:cNvPr>
              <p:cNvCxnSpPr/>
              <p:nvPr/>
            </p:nvCxnSpPr>
            <p:spPr>
              <a:xfrm>
                <a:off x="8965053" y="1485578"/>
                <a:ext cx="0" cy="648072"/>
              </a:xfrm>
              <a:prstGeom prst="line">
                <a:avLst/>
              </a:prstGeom>
              <a:grpFill/>
              <a:ln w="57150" cap="flat" cmpd="sng" algn="ctr">
                <a:solidFill>
                  <a:schemeClr val="accent1"/>
                </a:solidFill>
                <a:prstDash val="solid"/>
              </a:ln>
              <a:effectLst/>
            </p:spPr>
          </p:cxnSp>
          <p:cxnSp>
            <p:nvCxnSpPr>
              <p:cNvPr id="46" name="Gerader Verbinder 137">
                <a:extLst>
                  <a:ext uri="{FF2B5EF4-FFF2-40B4-BE49-F238E27FC236}">
                    <a16:creationId xmlns:a16="http://schemas.microsoft.com/office/drawing/2014/main" id="{42DA5612-3848-4FD3-A9BE-1BD9CA089B7F}"/>
                  </a:ext>
                </a:extLst>
              </p:cNvPr>
              <p:cNvCxnSpPr/>
              <p:nvPr/>
            </p:nvCxnSpPr>
            <p:spPr>
              <a:xfrm flipH="1">
                <a:off x="8656768" y="1428810"/>
                <a:ext cx="253568" cy="87751"/>
              </a:xfrm>
              <a:prstGeom prst="line">
                <a:avLst/>
              </a:prstGeom>
              <a:grpFill/>
              <a:ln w="57150" cap="flat" cmpd="sng" algn="ctr">
                <a:solidFill>
                  <a:schemeClr val="accent1"/>
                </a:solidFill>
                <a:prstDash val="solid"/>
              </a:ln>
              <a:effectLst/>
            </p:spPr>
          </p:cxnSp>
          <p:cxnSp>
            <p:nvCxnSpPr>
              <p:cNvPr id="47" name="Gerader Verbinder 138">
                <a:extLst>
                  <a:ext uri="{FF2B5EF4-FFF2-40B4-BE49-F238E27FC236}">
                    <a16:creationId xmlns:a16="http://schemas.microsoft.com/office/drawing/2014/main" id="{481E8BDA-D0D2-484E-B307-1186418850FE}"/>
                  </a:ext>
                </a:extLst>
              </p:cNvPr>
              <p:cNvCxnSpPr/>
              <p:nvPr/>
            </p:nvCxnSpPr>
            <p:spPr>
              <a:xfrm>
                <a:off x="8965053" y="1110298"/>
                <a:ext cx="0" cy="216000"/>
              </a:xfrm>
              <a:prstGeom prst="line">
                <a:avLst/>
              </a:prstGeom>
              <a:grpFill/>
              <a:ln w="57150" cap="flat" cmpd="sng" algn="ctr">
                <a:solidFill>
                  <a:schemeClr val="accent1"/>
                </a:solidFill>
                <a:prstDash val="solid"/>
              </a:ln>
              <a:effectLst/>
            </p:spPr>
          </p:cxnSp>
          <p:sp>
            <p:nvSpPr>
              <p:cNvPr id="48" name="Ellipse 139">
                <a:extLst>
                  <a:ext uri="{FF2B5EF4-FFF2-40B4-BE49-F238E27FC236}">
                    <a16:creationId xmlns:a16="http://schemas.microsoft.com/office/drawing/2014/main" id="{491A730E-4B96-41FF-9A18-B765D5F27C7C}"/>
                  </a:ext>
                </a:extLst>
              </p:cNvPr>
              <p:cNvSpPr/>
              <p:nvPr/>
            </p:nvSpPr>
            <p:spPr>
              <a:xfrm>
                <a:off x="8919998" y="1354718"/>
                <a:ext cx="108000" cy="108000"/>
              </a:xfrm>
              <a:prstGeom prst="ellipse">
                <a:avLst/>
              </a:prstGeom>
              <a:grp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cxnSp>
            <p:nvCxnSpPr>
              <p:cNvPr id="49" name="Gerader Verbinder 140">
                <a:extLst>
                  <a:ext uri="{FF2B5EF4-FFF2-40B4-BE49-F238E27FC236}">
                    <a16:creationId xmlns:a16="http://schemas.microsoft.com/office/drawing/2014/main" id="{7A3BF96E-2776-4490-8EC0-F2CC045D5ED1}"/>
                  </a:ext>
                </a:extLst>
              </p:cNvPr>
              <p:cNvCxnSpPr/>
              <p:nvPr/>
            </p:nvCxnSpPr>
            <p:spPr>
              <a:xfrm flipH="1" flipV="1">
                <a:off x="9049232" y="1423215"/>
                <a:ext cx="253569" cy="87751"/>
              </a:xfrm>
              <a:prstGeom prst="line">
                <a:avLst/>
              </a:prstGeom>
              <a:grpFill/>
              <a:ln w="57150" cap="flat" cmpd="sng" algn="ctr">
                <a:solidFill>
                  <a:schemeClr val="accent1"/>
                </a:solidFill>
                <a:prstDash val="solid"/>
              </a:ln>
              <a:effectLst/>
            </p:spPr>
          </p:cxnSp>
        </p:grpSp>
      </p:grpSp>
      <p:grpSp>
        <p:nvGrpSpPr>
          <p:cNvPr id="2" name="Group 1">
            <a:extLst>
              <a:ext uri="{FF2B5EF4-FFF2-40B4-BE49-F238E27FC236}">
                <a16:creationId xmlns:a16="http://schemas.microsoft.com/office/drawing/2014/main" id="{B491DCA1-9A32-40AA-BF6A-200E5DC04703}"/>
              </a:ext>
            </a:extLst>
          </p:cNvPr>
          <p:cNvGrpSpPr/>
          <p:nvPr/>
        </p:nvGrpSpPr>
        <p:grpSpPr>
          <a:xfrm>
            <a:off x="2529550" y="2243989"/>
            <a:ext cx="1888879" cy="407049"/>
            <a:chOff x="1012140" y="2057853"/>
            <a:chExt cx="1432556" cy="322074"/>
          </a:xfrm>
        </p:grpSpPr>
        <p:sp>
          <p:nvSpPr>
            <p:cNvPr id="59" name="Freeform: Shape 60">
              <a:extLst>
                <a:ext uri="{FF2B5EF4-FFF2-40B4-BE49-F238E27FC236}">
                  <a16:creationId xmlns:a16="http://schemas.microsoft.com/office/drawing/2014/main" id="{68C9423E-A25E-476D-9875-F42A108ED0B0}"/>
                </a:ext>
              </a:extLst>
            </p:cNvPr>
            <p:cNvSpPr/>
            <p:nvPr/>
          </p:nvSpPr>
          <p:spPr>
            <a:xfrm>
              <a:off x="2274927" y="2154965"/>
              <a:ext cx="167673" cy="13623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chemeClr val="bg1"/>
            </a:solidFill>
            <a:ln w="9525" cap="flat">
              <a:noFill/>
              <a:prstDash val="solid"/>
              <a:miter/>
            </a:ln>
          </p:spPr>
          <p:txBody>
            <a:bodyPr lIns="73152" tIns="36576" rIns="73152" bIns="36576"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60" name="Freeform: Shape 61">
              <a:extLst>
                <a:ext uri="{FF2B5EF4-FFF2-40B4-BE49-F238E27FC236}">
                  <a16:creationId xmlns:a16="http://schemas.microsoft.com/office/drawing/2014/main" id="{D76A7DDA-9BC4-4DAD-8EE2-714E5C8E7EA0}"/>
                </a:ext>
              </a:extLst>
            </p:cNvPr>
            <p:cNvSpPr/>
            <p:nvPr/>
          </p:nvSpPr>
          <p:spPr>
            <a:xfrm>
              <a:off x="1012140" y="2062045"/>
              <a:ext cx="1163231" cy="317882"/>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chemeClr val="bg1"/>
            </a:solidFill>
            <a:ln w="9525" cap="flat">
              <a:noFill/>
              <a:prstDash val="solid"/>
              <a:miter/>
            </a:ln>
          </p:spPr>
          <p:txBody>
            <a:bodyPr lIns="73152" tIns="36576" rIns="73152" bIns="36576"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61" name="Freeform: Shape 62">
              <a:extLst>
                <a:ext uri="{FF2B5EF4-FFF2-40B4-BE49-F238E27FC236}">
                  <a16:creationId xmlns:a16="http://schemas.microsoft.com/office/drawing/2014/main" id="{F96330E7-48A7-4801-A66B-29A8D157F3F1}"/>
                </a:ext>
              </a:extLst>
            </p:cNvPr>
            <p:cNvSpPr/>
            <p:nvPr/>
          </p:nvSpPr>
          <p:spPr>
            <a:xfrm>
              <a:off x="1888569" y="2077753"/>
              <a:ext cx="34932" cy="3842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chemeClr val="bg1"/>
            </a:solidFill>
            <a:ln w="9525" cap="flat">
              <a:noFill/>
              <a:prstDash val="solid"/>
              <a:miter/>
            </a:ln>
          </p:spPr>
          <p:txBody>
            <a:bodyPr lIns="73152" tIns="36576" rIns="73152" bIns="36576"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62" name="Freeform: Shape 63">
              <a:extLst>
                <a:ext uri="{FF2B5EF4-FFF2-40B4-BE49-F238E27FC236}">
                  <a16:creationId xmlns:a16="http://schemas.microsoft.com/office/drawing/2014/main" id="{E8BBADBA-B640-4B6E-A419-A45AFA62B946}"/>
                </a:ext>
              </a:extLst>
            </p:cNvPr>
            <p:cNvSpPr/>
            <p:nvPr/>
          </p:nvSpPr>
          <p:spPr>
            <a:xfrm>
              <a:off x="2116336" y="2084389"/>
              <a:ext cx="34932" cy="34932"/>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chemeClr val="bg1"/>
            </a:solidFill>
            <a:ln w="9525" cap="flat">
              <a:noFill/>
              <a:prstDash val="solid"/>
              <a:miter/>
            </a:ln>
          </p:spPr>
          <p:txBody>
            <a:bodyPr lIns="73152" tIns="36576" rIns="73152" bIns="36576"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63" name="Freeform: Shape 64">
              <a:extLst>
                <a:ext uri="{FF2B5EF4-FFF2-40B4-BE49-F238E27FC236}">
                  <a16:creationId xmlns:a16="http://schemas.microsoft.com/office/drawing/2014/main" id="{2A6C8C87-56BB-421C-B329-10D28E841027}"/>
                </a:ext>
              </a:extLst>
            </p:cNvPr>
            <p:cNvSpPr/>
            <p:nvPr/>
          </p:nvSpPr>
          <p:spPr>
            <a:xfrm>
              <a:off x="2189694" y="2057853"/>
              <a:ext cx="255002" cy="21308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chemeClr val="bg1"/>
            </a:solidFill>
            <a:ln w="9525" cap="flat">
              <a:noFill/>
              <a:prstDash val="solid"/>
              <a:miter/>
            </a:ln>
          </p:spPr>
          <p:txBody>
            <a:bodyPr lIns="73152" tIns="36576" rIns="73152" bIns="36576"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sp>
        <p:nvSpPr>
          <p:cNvPr id="67" name="Textfeld 93">
            <a:extLst>
              <a:ext uri="{FF2B5EF4-FFF2-40B4-BE49-F238E27FC236}">
                <a16:creationId xmlns:a16="http://schemas.microsoft.com/office/drawing/2014/main" id="{0A53CAC6-F97D-42AF-A771-2DC8DE1E8A76}"/>
              </a:ext>
            </a:extLst>
          </p:cNvPr>
          <p:cNvSpPr txBox="1"/>
          <p:nvPr/>
        </p:nvSpPr>
        <p:spPr>
          <a:xfrm>
            <a:off x="9206132" y="4344228"/>
            <a:ext cx="2662316" cy="830997"/>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Compensation strategy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and projects</a:t>
            </a:r>
          </a:p>
        </p:txBody>
      </p:sp>
    </p:spTree>
    <p:extLst>
      <p:ext uri="{BB962C8B-B14F-4D97-AF65-F5344CB8AC3E}">
        <p14:creationId xmlns:p14="http://schemas.microsoft.com/office/powerpoint/2010/main" val="155533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2">
            <a:extLst>
              <a:ext uri="{FF2B5EF4-FFF2-40B4-BE49-F238E27FC236}">
                <a16:creationId xmlns:a16="http://schemas.microsoft.com/office/drawing/2014/main" id="{69158622-1B89-4731-B8B9-F4508197A7C1}"/>
              </a:ext>
            </a:extLst>
          </p:cNvPr>
          <p:cNvSpPr/>
          <p:nvPr/>
        </p:nvSpPr>
        <p:spPr>
          <a:xfrm>
            <a:off x="-262" y="16130"/>
            <a:ext cx="12192001" cy="6858000"/>
          </a:xfrm>
          <a:prstGeom prst="rect">
            <a:avLst/>
          </a:prstGeom>
          <a:gradFill flip="none" rotWithShape="1">
            <a:gsLst>
              <a:gs pos="10000">
                <a:schemeClr val="accent1">
                  <a:lumMod val="50000"/>
                  <a:alpha val="73000"/>
                </a:schemeClr>
              </a:gs>
              <a:gs pos="100000">
                <a:schemeClr val="accent1">
                  <a:lumMod val="50000"/>
                  <a:alpha val="1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4" name="Title 3">
            <a:extLst>
              <a:ext uri="{FF2B5EF4-FFF2-40B4-BE49-F238E27FC236}">
                <a16:creationId xmlns:a16="http://schemas.microsoft.com/office/drawing/2014/main" id="{15E659B3-EA4B-405E-9FAE-00661F32418F}"/>
              </a:ext>
            </a:extLst>
          </p:cNvPr>
          <p:cNvSpPr>
            <a:spLocks noGrp="1"/>
          </p:cNvSpPr>
          <p:nvPr>
            <p:ph type="ctrTitle"/>
          </p:nvPr>
        </p:nvSpPr>
        <p:spPr>
          <a:xfrm>
            <a:off x="3144990" y="2186443"/>
            <a:ext cx="3641582" cy="2517374"/>
          </a:xfrm>
        </p:spPr>
        <p:txBody>
          <a:bodyPr/>
          <a:lstStyle/>
          <a:p>
            <a:r>
              <a:rPr lang="en-GB" sz="3600"/>
              <a:t>CCF triggered</a:t>
            </a:r>
            <a:br>
              <a:rPr lang="en-GB" sz="3600"/>
            </a:br>
            <a:r>
              <a:rPr lang="en-GB" sz="3600"/>
              <a:t>Product Lifecycle Assessment</a:t>
            </a:r>
            <a:endParaRPr lang="en-GB" sz="3600">
              <a:solidFill>
                <a:schemeClr val="accent2"/>
              </a:solidFill>
            </a:endParaRPr>
          </a:p>
        </p:txBody>
      </p:sp>
    </p:spTree>
    <p:extLst>
      <p:ext uri="{BB962C8B-B14F-4D97-AF65-F5344CB8AC3E}">
        <p14:creationId xmlns:p14="http://schemas.microsoft.com/office/powerpoint/2010/main" val="365041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F4785B-BCDE-844B-9270-C94514A0B1A7}"/>
              </a:ext>
            </a:extLst>
          </p:cNvPr>
          <p:cNvSpPr>
            <a:spLocks noGrp="1"/>
          </p:cNvSpPr>
          <p:nvPr>
            <p:ph type="title"/>
          </p:nvPr>
        </p:nvSpPr>
        <p:spPr/>
        <p:txBody>
          <a:bodyPr/>
          <a:lstStyle/>
          <a:p>
            <a:r>
              <a:rPr lang="en-US"/>
              <a:t>Carbon emissions have to be managed across the complete value chain for all three scopes.</a:t>
            </a:r>
          </a:p>
        </p:txBody>
      </p:sp>
      <p:pic>
        <p:nvPicPr>
          <p:cNvPr id="2" name="Picture 1">
            <a:extLst>
              <a:ext uri="{FF2B5EF4-FFF2-40B4-BE49-F238E27FC236}">
                <a16:creationId xmlns:a16="http://schemas.microsoft.com/office/drawing/2014/main" id="{12330A11-EA16-4C6B-8E32-C68DD176F42F}"/>
              </a:ext>
            </a:extLst>
          </p:cNvPr>
          <p:cNvPicPr>
            <a:picLocks noChangeAspect="1"/>
          </p:cNvPicPr>
          <p:nvPr/>
        </p:nvPicPr>
        <p:blipFill>
          <a:blip r:embed="rId2"/>
          <a:stretch>
            <a:fillRect/>
          </a:stretch>
        </p:blipFill>
        <p:spPr>
          <a:xfrm>
            <a:off x="627166" y="1752600"/>
            <a:ext cx="7773884" cy="4173623"/>
          </a:xfrm>
          <a:prstGeom prst="rect">
            <a:avLst/>
          </a:prstGeom>
        </p:spPr>
      </p:pic>
    </p:spTree>
    <p:extLst>
      <p:ext uri="{BB962C8B-B14F-4D97-AF65-F5344CB8AC3E}">
        <p14:creationId xmlns:p14="http://schemas.microsoft.com/office/powerpoint/2010/main" val="3410446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B790FD-4A34-4579-B40C-EF142BF8C57A}"/>
              </a:ext>
            </a:extLst>
          </p:cNvPr>
          <p:cNvSpPr/>
          <p:nvPr/>
        </p:nvSpPr>
        <p:spPr>
          <a:xfrm>
            <a:off x="404813" y="1736575"/>
            <a:ext cx="7101976" cy="4098167"/>
          </a:xfrm>
          <a:prstGeom prst="rect">
            <a:avLst/>
          </a:prstGeom>
          <a:solidFill>
            <a:schemeClr val="bg1">
              <a:alpha val="1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3" name="Title 2">
            <a:extLst>
              <a:ext uri="{FF2B5EF4-FFF2-40B4-BE49-F238E27FC236}">
                <a16:creationId xmlns:a16="http://schemas.microsoft.com/office/drawing/2014/main" id="{75F4785B-BCDE-844B-9270-C94514A0B1A7}"/>
              </a:ext>
            </a:extLst>
          </p:cNvPr>
          <p:cNvSpPr>
            <a:spLocks noGrp="1"/>
          </p:cNvSpPr>
          <p:nvPr>
            <p:ph type="title"/>
          </p:nvPr>
        </p:nvSpPr>
        <p:spPr/>
        <p:txBody>
          <a:bodyPr/>
          <a:lstStyle/>
          <a:p>
            <a:r>
              <a:rPr lang="en-US"/>
              <a:t>Carbon emissions have to be managed across the complete value chain for all three scopes – ESPECIALLY on Scope 3</a:t>
            </a:r>
          </a:p>
        </p:txBody>
      </p:sp>
      <p:pic>
        <p:nvPicPr>
          <p:cNvPr id="2" name="Picture 1">
            <a:extLst>
              <a:ext uri="{FF2B5EF4-FFF2-40B4-BE49-F238E27FC236}">
                <a16:creationId xmlns:a16="http://schemas.microsoft.com/office/drawing/2014/main" id="{12330A11-EA16-4C6B-8E32-C68DD176F42F}"/>
              </a:ext>
            </a:extLst>
          </p:cNvPr>
          <p:cNvPicPr>
            <a:picLocks noChangeAspect="1"/>
          </p:cNvPicPr>
          <p:nvPr/>
        </p:nvPicPr>
        <p:blipFill>
          <a:blip r:embed="rId2"/>
          <a:stretch>
            <a:fillRect/>
          </a:stretch>
        </p:blipFill>
        <p:spPr>
          <a:xfrm>
            <a:off x="488230" y="1891937"/>
            <a:ext cx="6836080" cy="3670137"/>
          </a:xfrm>
          <a:prstGeom prst="rect">
            <a:avLst/>
          </a:prstGeom>
        </p:spPr>
      </p:pic>
      <p:sp>
        <p:nvSpPr>
          <p:cNvPr id="4" name="Rectangle 3">
            <a:extLst>
              <a:ext uri="{FF2B5EF4-FFF2-40B4-BE49-F238E27FC236}">
                <a16:creationId xmlns:a16="http://schemas.microsoft.com/office/drawing/2014/main" id="{5582E9A8-95C5-41D8-AB6F-8A35BAFEDDB6}"/>
              </a:ext>
            </a:extLst>
          </p:cNvPr>
          <p:cNvSpPr/>
          <p:nvPr/>
        </p:nvSpPr>
        <p:spPr>
          <a:xfrm>
            <a:off x="8570590" y="2871614"/>
            <a:ext cx="95250" cy="4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err="1"/>
          </a:p>
        </p:txBody>
      </p:sp>
      <p:sp>
        <p:nvSpPr>
          <p:cNvPr id="63" name="Rectangle 62">
            <a:extLst>
              <a:ext uri="{FF2B5EF4-FFF2-40B4-BE49-F238E27FC236}">
                <a16:creationId xmlns:a16="http://schemas.microsoft.com/office/drawing/2014/main" id="{00C375F0-AAFD-40F2-880B-8D372FDF448D}"/>
              </a:ext>
            </a:extLst>
          </p:cNvPr>
          <p:cNvSpPr/>
          <p:nvPr/>
        </p:nvSpPr>
        <p:spPr>
          <a:xfrm>
            <a:off x="8570590" y="3897674"/>
            <a:ext cx="1228725" cy="43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err="1"/>
          </a:p>
        </p:txBody>
      </p:sp>
      <p:sp>
        <p:nvSpPr>
          <p:cNvPr id="64" name="Rectangle 63">
            <a:extLst>
              <a:ext uri="{FF2B5EF4-FFF2-40B4-BE49-F238E27FC236}">
                <a16:creationId xmlns:a16="http://schemas.microsoft.com/office/drawing/2014/main" id="{BE5F2699-71EC-43A1-A221-D0CC78C23118}"/>
              </a:ext>
            </a:extLst>
          </p:cNvPr>
          <p:cNvSpPr/>
          <p:nvPr/>
        </p:nvSpPr>
        <p:spPr>
          <a:xfrm>
            <a:off x="8570589" y="4984725"/>
            <a:ext cx="2294310" cy="42445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err="1"/>
          </a:p>
        </p:txBody>
      </p:sp>
      <p:sp>
        <p:nvSpPr>
          <p:cNvPr id="5" name="TextBox 4">
            <a:extLst>
              <a:ext uri="{FF2B5EF4-FFF2-40B4-BE49-F238E27FC236}">
                <a16:creationId xmlns:a16="http://schemas.microsoft.com/office/drawing/2014/main" id="{7E2C8C19-F60E-4AEC-98CA-D55642331E67}"/>
              </a:ext>
            </a:extLst>
          </p:cNvPr>
          <p:cNvSpPr txBox="1"/>
          <p:nvPr/>
        </p:nvSpPr>
        <p:spPr>
          <a:xfrm>
            <a:off x="8440622" y="2523041"/>
            <a:ext cx="2609850" cy="400110"/>
          </a:xfrm>
          <a:prstGeom prst="rect">
            <a:avLst/>
          </a:prstGeom>
          <a:noFill/>
        </p:spPr>
        <p:txBody>
          <a:bodyPr wrap="square" rtlCol="0">
            <a:spAutoFit/>
          </a:bodyPr>
          <a:lstStyle/>
          <a:p>
            <a:pPr algn="l"/>
            <a:r>
              <a:rPr lang="en-US" sz="1400" b="1">
                <a:solidFill>
                  <a:schemeClr val="bg1"/>
                </a:solidFill>
                <a:sym typeface="Symbol" panose="05050102010706020507" pitchFamily="18" charset="2"/>
              </a:rPr>
              <a:t></a:t>
            </a:r>
            <a:r>
              <a:rPr lang="en-US" sz="2000" b="1">
                <a:solidFill>
                  <a:schemeClr val="bg1"/>
                </a:solidFill>
                <a:sym typeface="Symbol" panose="05050102010706020507" pitchFamily="18" charset="2"/>
              </a:rPr>
              <a:t></a:t>
            </a:r>
            <a:r>
              <a:rPr lang="en-US" b="1">
                <a:solidFill>
                  <a:schemeClr val="bg1"/>
                </a:solidFill>
                <a:sym typeface="Symbol" panose="05050102010706020507" pitchFamily="18" charset="2"/>
              </a:rPr>
              <a:t> </a:t>
            </a:r>
            <a:r>
              <a:rPr lang="en-US" sz="1400" b="1">
                <a:solidFill>
                  <a:schemeClr val="bg1"/>
                </a:solidFill>
              </a:rPr>
              <a:t>Scope </a:t>
            </a:r>
            <a:r>
              <a:rPr lang="en-US" b="1">
                <a:solidFill>
                  <a:schemeClr val="bg1"/>
                </a:solidFill>
              </a:rPr>
              <a:t>1 + 2</a:t>
            </a:r>
            <a:r>
              <a:rPr lang="en-US" sz="1400" b="1">
                <a:solidFill>
                  <a:schemeClr val="bg1"/>
                </a:solidFill>
              </a:rPr>
              <a:t>:</a:t>
            </a:r>
          </a:p>
        </p:txBody>
      </p:sp>
      <p:sp>
        <p:nvSpPr>
          <p:cNvPr id="8" name="TextBox 7">
            <a:extLst>
              <a:ext uri="{FF2B5EF4-FFF2-40B4-BE49-F238E27FC236}">
                <a16:creationId xmlns:a16="http://schemas.microsoft.com/office/drawing/2014/main" id="{1A4624EB-B1AD-4C1A-B80E-5CEB27CDC563}"/>
              </a:ext>
            </a:extLst>
          </p:cNvPr>
          <p:cNvSpPr txBox="1"/>
          <p:nvPr/>
        </p:nvSpPr>
        <p:spPr>
          <a:xfrm>
            <a:off x="8536421" y="3543095"/>
            <a:ext cx="2609850" cy="369332"/>
          </a:xfrm>
          <a:prstGeom prst="rect">
            <a:avLst/>
          </a:prstGeom>
          <a:noFill/>
        </p:spPr>
        <p:txBody>
          <a:bodyPr wrap="square" rtlCol="0">
            <a:spAutoFit/>
          </a:bodyPr>
          <a:lstStyle/>
          <a:p>
            <a:pPr algn="l"/>
            <a:r>
              <a:rPr lang="en-US" sz="1400" b="1">
                <a:solidFill>
                  <a:schemeClr val="bg1"/>
                </a:solidFill>
              </a:rPr>
              <a:t>Scope </a:t>
            </a:r>
            <a:r>
              <a:rPr lang="en-US" b="1">
                <a:solidFill>
                  <a:schemeClr val="bg1"/>
                </a:solidFill>
              </a:rPr>
              <a:t>3 </a:t>
            </a:r>
            <a:r>
              <a:rPr lang="en-US" sz="1400" b="1">
                <a:solidFill>
                  <a:schemeClr val="bg1"/>
                </a:solidFill>
              </a:rPr>
              <a:t>upstream</a:t>
            </a:r>
          </a:p>
        </p:txBody>
      </p:sp>
      <p:sp>
        <p:nvSpPr>
          <p:cNvPr id="9" name="TextBox 8">
            <a:extLst>
              <a:ext uri="{FF2B5EF4-FFF2-40B4-BE49-F238E27FC236}">
                <a16:creationId xmlns:a16="http://schemas.microsoft.com/office/drawing/2014/main" id="{7AC9A47B-66EE-4EED-94B8-BB65A991838A}"/>
              </a:ext>
            </a:extLst>
          </p:cNvPr>
          <p:cNvSpPr txBox="1"/>
          <p:nvPr/>
        </p:nvSpPr>
        <p:spPr>
          <a:xfrm>
            <a:off x="8494390" y="4624100"/>
            <a:ext cx="2609850" cy="369332"/>
          </a:xfrm>
          <a:prstGeom prst="rect">
            <a:avLst/>
          </a:prstGeom>
          <a:noFill/>
        </p:spPr>
        <p:txBody>
          <a:bodyPr wrap="square" rtlCol="0">
            <a:spAutoFit/>
          </a:bodyPr>
          <a:lstStyle/>
          <a:p>
            <a:pPr algn="l"/>
            <a:r>
              <a:rPr lang="en-US" sz="1400" b="1">
                <a:solidFill>
                  <a:schemeClr val="bg1"/>
                </a:solidFill>
              </a:rPr>
              <a:t>Scope </a:t>
            </a:r>
            <a:r>
              <a:rPr lang="en-US" b="1">
                <a:solidFill>
                  <a:schemeClr val="bg1"/>
                </a:solidFill>
              </a:rPr>
              <a:t>3</a:t>
            </a:r>
            <a:r>
              <a:rPr lang="en-US" sz="1400" b="1">
                <a:solidFill>
                  <a:schemeClr val="bg1"/>
                </a:solidFill>
              </a:rPr>
              <a:t> downstream</a:t>
            </a:r>
          </a:p>
        </p:txBody>
      </p:sp>
      <p:sp>
        <p:nvSpPr>
          <p:cNvPr id="11" name="TextBox 10">
            <a:extLst>
              <a:ext uri="{FF2B5EF4-FFF2-40B4-BE49-F238E27FC236}">
                <a16:creationId xmlns:a16="http://schemas.microsoft.com/office/drawing/2014/main" id="{1FF744E6-8B98-4752-BFC3-104FBE0CE358}"/>
              </a:ext>
            </a:extLst>
          </p:cNvPr>
          <p:cNvSpPr txBox="1"/>
          <p:nvPr/>
        </p:nvSpPr>
        <p:spPr>
          <a:xfrm>
            <a:off x="8651552" y="2843954"/>
            <a:ext cx="2852737" cy="461665"/>
          </a:xfrm>
          <a:prstGeom prst="rect">
            <a:avLst/>
          </a:prstGeom>
          <a:noFill/>
        </p:spPr>
        <p:txBody>
          <a:bodyPr wrap="square">
            <a:spAutoFit/>
          </a:bodyPr>
          <a:lstStyle/>
          <a:p>
            <a:r>
              <a:rPr kumimoji="0" lang="en-US" sz="2400" b="1" i="0" u="none" strike="noStrike" kern="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1%</a:t>
            </a:r>
            <a:r>
              <a:rPr kumimoji="0" lang="en-US" sz="1600" b="1" i="0" u="none" strike="noStrike" kern="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1200" b="0" i="0" u="none" strike="noStrike" kern="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of all emissions</a:t>
            </a:r>
            <a:endParaRPr lang="en-US" sz="1200"/>
          </a:p>
        </p:txBody>
      </p:sp>
      <p:sp>
        <p:nvSpPr>
          <p:cNvPr id="12" name="TextBox 11">
            <a:extLst>
              <a:ext uri="{FF2B5EF4-FFF2-40B4-BE49-F238E27FC236}">
                <a16:creationId xmlns:a16="http://schemas.microsoft.com/office/drawing/2014/main" id="{83C61C5B-24CA-4E5B-B4C8-83FF13979EBF}"/>
              </a:ext>
            </a:extLst>
          </p:cNvPr>
          <p:cNvSpPr txBox="1"/>
          <p:nvPr/>
        </p:nvSpPr>
        <p:spPr>
          <a:xfrm>
            <a:off x="8696120" y="3872778"/>
            <a:ext cx="2852737" cy="461665"/>
          </a:xfrm>
          <a:prstGeom prst="rect">
            <a:avLst/>
          </a:prstGeom>
          <a:noFill/>
        </p:spPr>
        <p:txBody>
          <a:bodyPr wrap="square">
            <a:spAutoFit/>
          </a:bodyPr>
          <a:lstStyle/>
          <a:p>
            <a:r>
              <a:rPr lang="en-US" sz="2400" b="1" kern="0">
                <a:latin typeface="Arial" panose="020B0604020202020204" pitchFamily="34" charset="0"/>
                <a:cs typeface="Arial" panose="020B0604020202020204" pitchFamily="34" charset="0"/>
              </a:rPr>
              <a:t>35</a:t>
            </a:r>
            <a:r>
              <a:rPr kumimoji="0" lang="en-US" sz="24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a:t>
            </a:r>
            <a:r>
              <a:rPr kumimoji="0" lang="en-US" sz="16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en-US" sz="1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of all </a:t>
            </a:r>
            <a:r>
              <a:rPr kumimoji="0" lang="en-US" sz="1200" b="0" i="0" u="none" strike="noStrike" kern="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emissions</a:t>
            </a:r>
            <a:endParaRPr lang="en-US" sz="1200"/>
          </a:p>
        </p:txBody>
      </p:sp>
      <p:sp>
        <p:nvSpPr>
          <p:cNvPr id="13" name="TextBox 12">
            <a:extLst>
              <a:ext uri="{FF2B5EF4-FFF2-40B4-BE49-F238E27FC236}">
                <a16:creationId xmlns:a16="http://schemas.microsoft.com/office/drawing/2014/main" id="{9A5535E7-2C77-4136-ABD1-34911FC101A3}"/>
              </a:ext>
            </a:extLst>
          </p:cNvPr>
          <p:cNvSpPr txBox="1"/>
          <p:nvPr/>
        </p:nvSpPr>
        <p:spPr>
          <a:xfrm>
            <a:off x="8603319" y="4966120"/>
            <a:ext cx="2852737" cy="461665"/>
          </a:xfrm>
          <a:prstGeom prst="rect">
            <a:avLst/>
          </a:prstGeom>
          <a:noFill/>
        </p:spPr>
        <p:txBody>
          <a:bodyPr wrap="square">
            <a:spAutoFit/>
          </a:bodyPr>
          <a:lstStyle/>
          <a:p>
            <a:r>
              <a:rPr kumimoji="0" lang="en-US" sz="24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64%</a:t>
            </a:r>
            <a:r>
              <a:rPr kumimoji="0" lang="en-US" sz="16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en-US" sz="1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of all emissions</a:t>
            </a:r>
            <a:endParaRPr lang="en-US" sz="1200"/>
          </a:p>
        </p:txBody>
      </p:sp>
      <p:pic>
        <p:nvPicPr>
          <p:cNvPr id="14" name="Picture 4" descr="Nachrichten | Dendrolift">
            <a:extLst>
              <a:ext uri="{FF2B5EF4-FFF2-40B4-BE49-F238E27FC236}">
                <a16:creationId xmlns:a16="http://schemas.microsoft.com/office/drawing/2014/main" id="{66BDDC58-0ED9-4DE0-A985-351FE6F7BE1C}"/>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a:ext>
            </a:extLst>
          </a:blip>
          <a:srcRect/>
          <a:stretch>
            <a:fillRect/>
          </a:stretch>
        </p:blipFill>
        <p:spPr bwMode="auto">
          <a:xfrm>
            <a:off x="8165172" y="1819559"/>
            <a:ext cx="3334930" cy="570273"/>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a:extLst>
              <a:ext uri="{FF2B5EF4-FFF2-40B4-BE49-F238E27FC236}">
                <a16:creationId xmlns:a16="http://schemas.microsoft.com/office/drawing/2014/main" id="{11C337D0-37B6-4CEB-8727-34D19F8965E9}"/>
              </a:ext>
            </a:extLst>
          </p:cNvPr>
          <p:cNvSpPr/>
          <p:nvPr/>
        </p:nvSpPr>
        <p:spPr>
          <a:xfrm rot="5400000">
            <a:off x="6254171" y="3647105"/>
            <a:ext cx="3161211" cy="3990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Tree>
    <p:extLst>
      <p:ext uri="{BB962C8B-B14F-4D97-AF65-F5344CB8AC3E}">
        <p14:creationId xmlns:p14="http://schemas.microsoft.com/office/powerpoint/2010/main" val="3550382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itel 2">
            <a:extLst>
              <a:ext uri="{FF2B5EF4-FFF2-40B4-BE49-F238E27FC236}">
                <a16:creationId xmlns:a16="http://schemas.microsoft.com/office/drawing/2014/main" id="{C300F9FC-113A-4F4F-A2AC-4C63405C91E7}"/>
              </a:ext>
            </a:extLst>
          </p:cNvPr>
          <p:cNvSpPr>
            <a:spLocks noGrp="1"/>
          </p:cNvSpPr>
          <p:nvPr>
            <p:ph type="title"/>
          </p:nvPr>
        </p:nvSpPr>
        <p:spPr>
          <a:xfrm>
            <a:off x="404813" y="388938"/>
            <a:ext cx="10947400" cy="715962"/>
          </a:xfrm>
        </p:spPr>
        <p:txBody>
          <a:bodyPr/>
          <a:lstStyle/>
          <a:p>
            <a:r>
              <a:rPr lang="en-US" sz="2300"/>
              <a:t>Product lifecycle assessments generate transparency on environmental emission drivers</a:t>
            </a:r>
          </a:p>
        </p:txBody>
      </p:sp>
      <p:sp>
        <p:nvSpPr>
          <p:cNvPr id="60" name="TextBox 59">
            <a:extLst>
              <a:ext uri="{FF2B5EF4-FFF2-40B4-BE49-F238E27FC236}">
                <a16:creationId xmlns:a16="http://schemas.microsoft.com/office/drawing/2014/main" id="{74A9BCC4-D941-4E2F-B6E1-2FCF03267070}"/>
              </a:ext>
            </a:extLst>
          </p:cNvPr>
          <p:cNvSpPr txBox="1"/>
          <p:nvPr/>
        </p:nvSpPr>
        <p:spPr>
          <a:xfrm>
            <a:off x="7898825" y="2930721"/>
            <a:ext cx="3095536" cy="369332"/>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b="1" i="0" u="none" baseline="0">
                <a:solidFill>
                  <a:schemeClr val="accent2"/>
                </a:solidFill>
                <a:latin typeface="Arial" panose="020B0604020202020204" pitchFamily="34" charset="0"/>
              </a:rPr>
              <a:t>CO</a:t>
            </a:r>
            <a:r>
              <a:rPr lang="en-US" b="1" i="0" u="none" baseline="-25000">
                <a:solidFill>
                  <a:schemeClr val="accent2"/>
                </a:solidFill>
                <a:latin typeface="Arial" panose="020B0604020202020204" pitchFamily="34" charset="0"/>
              </a:rPr>
              <a:t>2</a:t>
            </a:r>
            <a:r>
              <a:rPr lang="en-US" b="1" i="0" u="none" baseline="0">
                <a:solidFill>
                  <a:schemeClr val="accent2"/>
                </a:solidFill>
                <a:latin typeface="Arial" panose="020B0604020202020204" pitchFamily="34" charset="0"/>
              </a:rPr>
              <a:t>e reduction initiatives</a:t>
            </a:r>
          </a:p>
        </p:txBody>
      </p:sp>
      <p:sp>
        <p:nvSpPr>
          <p:cNvPr id="61" name="TextBox 60">
            <a:extLst>
              <a:ext uri="{FF2B5EF4-FFF2-40B4-BE49-F238E27FC236}">
                <a16:creationId xmlns:a16="http://schemas.microsoft.com/office/drawing/2014/main" id="{2AFFD660-59BA-4CB5-A2CB-754717865D08}"/>
              </a:ext>
            </a:extLst>
          </p:cNvPr>
          <p:cNvSpPr txBox="1"/>
          <p:nvPr/>
        </p:nvSpPr>
        <p:spPr>
          <a:xfrm>
            <a:off x="8384828" y="3354433"/>
            <a:ext cx="3369732" cy="738664"/>
          </a:xfrm>
          <a:prstGeom prst="rect">
            <a:avLst/>
          </a:prstGeom>
          <a:noFill/>
        </p:spPr>
        <p:txBody>
          <a:bodyPr vert="horz" wrap="square" rtlCol="0">
            <a:spAutoFit/>
          </a:bodyPr>
          <a:lstStyle/>
          <a:p>
            <a:pPr marL="266700" indent="-266700" defTabSz="544225" fontAlgn="auto">
              <a:lnSpc>
                <a:spcPct val="100000"/>
              </a:lnSpc>
              <a:buClr>
                <a:schemeClr val="accent2"/>
              </a:buClr>
              <a:buSzPct val="80000"/>
              <a:buFont typeface="Arial" panose="020B0604020202020204" pitchFamily="34" charset="0"/>
              <a:buChar char="►"/>
            </a:pPr>
            <a:r>
              <a:rPr lang="en-US" sz="1400">
                <a:solidFill>
                  <a:schemeClr val="bg1"/>
                </a:solidFill>
              </a:rPr>
              <a:t>Technical innovation </a:t>
            </a:r>
          </a:p>
          <a:p>
            <a:pPr marL="266700" indent="-266700" defTabSz="544225" fontAlgn="auto">
              <a:lnSpc>
                <a:spcPct val="100000"/>
              </a:lnSpc>
              <a:buClr>
                <a:schemeClr val="accent2"/>
              </a:buClr>
              <a:buSzPct val="80000"/>
              <a:buFont typeface="Arial" panose="020B0604020202020204" pitchFamily="34" charset="0"/>
              <a:buChar char="►"/>
            </a:pPr>
            <a:r>
              <a:rPr lang="en-US" sz="1400">
                <a:solidFill>
                  <a:schemeClr val="bg1"/>
                </a:solidFill>
              </a:rPr>
              <a:t>Supplier engagement programs</a:t>
            </a:r>
          </a:p>
          <a:p>
            <a:pPr marL="266700" indent="-266700" defTabSz="544225" fontAlgn="auto">
              <a:lnSpc>
                <a:spcPct val="100000"/>
              </a:lnSpc>
              <a:buClr>
                <a:schemeClr val="accent2"/>
              </a:buClr>
              <a:buSzPct val="80000"/>
              <a:buFont typeface="Arial" panose="020B0604020202020204" pitchFamily="34" charset="0"/>
              <a:buChar char="►"/>
            </a:pPr>
            <a:r>
              <a:rPr lang="en-US" sz="1400">
                <a:solidFill>
                  <a:schemeClr val="bg1"/>
                </a:solidFill>
              </a:rPr>
              <a:t>Customer communication</a:t>
            </a:r>
          </a:p>
        </p:txBody>
      </p:sp>
      <p:sp>
        <p:nvSpPr>
          <p:cNvPr id="65" name="TextBox 64">
            <a:extLst>
              <a:ext uri="{FF2B5EF4-FFF2-40B4-BE49-F238E27FC236}">
                <a16:creationId xmlns:a16="http://schemas.microsoft.com/office/drawing/2014/main" id="{C289640B-6C46-4FFF-8A36-F6071822282D}"/>
              </a:ext>
            </a:extLst>
          </p:cNvPr>
          <p:cNvSpPr txBox="1"/>
          <p:nvPr/>
        </p:nvSpPr>
        <p:spPr>
          <a:xfrm>
            <a:off x="6812120" y="1295249"/>
            <a:ext cx="3095536" cy="369332"/>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b="1" i="0" u="none" baseline="0">
                <a:solidFill>
                  <a:schemeClr val="accent2"/>
                </a:solidFill>
                <a:latin typeface="Arial" panose="020B0604020202020204" pitchFamily="34" charset="0"/>
              </a:rPr>
              <a:t>Circular Economy</a:t>
            </a:r>
          </a:p>
        </p:txBody>
      </p:sp>
      <p:sp>
        <p:nvSpPr>
          <p:cNvPr id="66" name="TextBox 65">
            <a:extLst>
              <a:ext uri="{FF2B5EF4-FFF2-40B4-BE49-F238E27FC236}">
                <a16:creationId xmlns:a16="http://schemas.microsoft.com/office/drawing/2014/main" id="{B081FF9C-6CBE-486D-ADB8-6CFE3366DC7E}"/>
              </a:ext>
            </a:extLst>
          </p:cNvPr>
          <p:cNvSpPr txBox="1"/>
          <p:nvPr/>
        </p:nvSpPr>
        <p:spPr>
          <a:xfrm>
            <a:off x="7252838" y="1671497"/>
            <a:ext cx="4762286" cy="738664"/>
          </a:xfrm>
          <a:prstGeom prst="rect">
            <a:avLst/>
          </a:prstGeom>
          <a:noFill/>
        </p:spPr>
        <p:txBody>
          <a:bodyPr vert="horz" wrap="square" rtlCol="0">
            <a:spAutoFit/>
          </a:bodyPr>
          <a:lstStyle/>
          <a:p>
            <a:pPr marL="266700" indent="-266700" defTabSz="544225" fontAlgn="auto">
              <a:lnSpc>
                <a:spcPct val="100000"/>
              </a:lnSpc>
              <a:buClr>
                <a:schemeClr val="accent2"/>
              </a:buClr>
              <a:buSzPct val="80000"/>
              <a:buFont typeface="Arial" panose="020B0604020202020204" pitchFamily="34" charset="0"/>
              <a:buChar char="►"/>
            </a:pPr>
            <a:r>
              <a:rPr lang="en-US" sz="1400">
                <a:solidFill>
                  <a:schemeClr val="bg1"/>
                </a:solidFill>
              </a:rPr>
              <a:t>Develop new business cases</a:t>
            </a:r>
            <a:endParaRPr lang="en-US" sz="1400" baseline="-25000">
              <a:solidFill>
                <a:schemeClr val="bg1"/>
              </a:solidFill>
            </a:endParaRPr>
          </a:p>
          <a:p>
            <a:pPr marL="266700" indent="-266700" defTabSz="544225" fontAlgn="auto">
              <a:lnSpc>
                <a:spcPct val="100000"/>
              </a:lnSpc>
              <a:buClr>
                <a:schemeClr val="accent2"/>
              </a:buClr>
              <a:buSzPct val="80000"/>
              <a:buFont typeface="Arial" panose="020B0604020202020204" pitchFamily="34" charset="0"/>
              <a:buChar char="►"/>
            </a:pPr>
            <a:r>
              <a:rPr lang="en-US" sz="1400">
                <a:solidFill>
                  <a:schemeClr val="bg1"/>
                </a:solidFill>
              </a:rPr>
              <a:t>Re-Use of material</a:t>
            </a:r>
          </a:p>
          <a:p>
            <a:pPr marL="266700" indent="-266700" defTabSz="544225" fontAlgn="auto">
              <a:lnSpc>
                <a:spcPct val="100000"/>
              </a:lnSpc>
              <a:buClr>
                <a:schemeClr val="accent2"/>
              </a:buClr>
              <a:buSzPct val="80000"/>
              <a:buFont typeface="Arial" panose="020B0604020202020204" pitchFamily="34" charset="0"/>
              <a:buChar char="►"/>
            </a:pPr>
            <a:r>
              <a:rPr lang="en-US" sz="1400">
                <a:solidFill>
                  <a:schemeClr val="bg1"/>
                </a:solidFill>
              </a:rPr>
              <a:t>Circular economy way in design</a:t>
            </a:r>
          </a:p>
        </p:txBody>
      </p:sp>
      <p:sp>
        <p:nvSpPr>
          <p:cNvPr id="67" name="TextBox 66">
            <a:extLst>
              <a:ext uri="{FF2B5EF4-FFF2-40B4-BE49-F238E27FC236}">
                <a16:creationId xmlns:a16="http://schemas.microsoft.com/office/drawing/2014/main" id="{49D10924-9D1C-4D62-8919-1EA56D6335DC}"/>
              </a:ext>
            </a:extLst>
          </p:cNvPr>
          <p:cNvSpPr txBox="1"/>
          <p:nvPr/>
        </p:nvSpPr>
        <p:spPr>
          <a:xfrm>
            <a:off x="6961219" y="4453930"/>
            <a:ext cx="5230781" cy="369332"/>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b="1">
                <a:solidFill>
                  <a:schemeClr val="accent2"/>
                </a:solidFill>
                <a:latin typeface="Arial" panose="020B0604020202020204" pitchFamily="34" charset="0"/>
              </a:rPr>
              <a:t>Reporting, Certification and Marketing</a:t>
            </a:r>
            <a:endParaRPr lang="en-US" b="1" i="0" u="none" baseline="0">
              <a:solidFill>
                <a:schemeClr val="accent2"/>
              </a:solidFill>
              <a:latin typeface="Arial" panose="020B0604020202020204" pitchFamily="34" charset="0"/>
            </a:endParaRPr>
          </a:p>
        </p:txBody>
      </p:sp>
      <p:sp>
        <p:nvSpPr>
          <p:cNvPr id="68" name="TextBox 67">
            <a:extLst>
              <a:ext uri="{FF2B5EF4-FFF2-40B4-BE49-F238E27FC236}">
                <a16:creationId xmlns:a16="http://schemas.microsoft.com/office/drawing/2014/main" id="{37CEFA0D-CA01-4189-905A-BADE55012E45}"/>
              </a:ext>
            </a:extLst>
          </p:cNvPr>
          <p:cNvSpPr txBox="1"/>
          <p:nvPr/>
        </p:nvSpPr>
        <p:spPr>
          <a:xfrm>
            <a:off x="7436094" y="4870076"/>
            <a:ext cx="4602535" cy="738664"/>
          </a:xfrm>
          <a:prstGeom prst="rect">
            <a:avLst/>
          </a:prstGeom>
          <a:noFill/>
        </p:spPr>
        <p:txBody>
          <a:bodyPr vert="horz" wrap="square" rtlCol="0">
            <a:spAutoFit/>
          </a:bodyPr>
          <a:lstStyle/>
          <a:p>
            <a:pPr marL="266700" indent="-266700" defTabSz="544225" fontAlgn="auto">
              <a:lnSpc>
                <a:spcPct val="100000"/>
              </a:lnSpc>
              <a:buClr>
                <a:schemeClr val="accent2"/>
              </a:buClr>
              <a:buSzPct val="80000"/>
              <a:buFont typeface="Arial" panose="020B0604020202020204" pitchFamily="34" charset="0"/>
              <a:buChar char="►"/>
            </a:pPr>
            <a:r>
              <a:rPr lang="en-US" sz="1400">
                <a:solidFill>
                  <a:schemeClr val="bg1"/>
                </a:solidFill>
              </a:rPr>
              <a:t>ISO Certification for their products </a:t>
            </a:r>
          </a:p>
          <a:p>
            <a:pPr marL="266700" indent="-266700" defTabSz="544225" fontAlgn="auto">
              <a:lnSpc>
                <a:spcPct val="100000"/>
              </a:lnSpc>
              <a:buClr>
                <a:schemeClr val="accent2"/>
              </a:buClr>
              <a:buSzPct val="80000"/>
              <a:buFont typeface="Arial" panose="020B0604020202020204" pitchFamily="34" charset="0"/>
              <a:buChar char="►"/>
            </a:pPr>
            <a:r>
              <a:rPr lang="en-US" sz="1400">
                <a:solidFill>
                  <a:schemeClr val="bg1"/>
                </a:solidFill>
                <a:sym typeface="Wingdings" panose="05000000000000000000" pitchFamily="2" charset="2"/>
              </a:rPr>
              <a:t>Outperform competition</a:t>
            </a:r>
            <a:endParaRPr lang="en-US" sz="1400">
              <a:solidFill>
                <a:schemeClr val="bg1"/>
              </a:solidFill>
            </a:endParaRPr>
          </a:p>
          <a:p>
            <a:pPr marL="266700" indent="-266700" defTabSz="544225" fontAlgn="auto">
              <a:lnSpc>
                <a:spcPct val="100000"/>
              </a:lnSpc>
              <a:buClr>
                <a:schemeClr val="accent2"/>
              </a:buClr>
              <a:buSzPct val="80000"/>
              <a:buFont typeface="Arial" panose="020B0604020202020204" pitchFamily="34" charset="0"/>
              <a:buChar char="►"/>
            </a:pPr>
            <a:r>
              <a:rPr lang="en-US" sz="1400">
                <a:solidFill>
                  <a:schemeClr val="bg1"/>
                </a:solidFill>
              </a:rPr>
              <a:t>Marketing push</a:t>
            </a:r>
          </a:p>
        </p:txBody>
      </p:sp>
      <p:pic>
        <p:nvPicPr>
          <p:cNvPr id="3" name="Graphic 2" descr="Sustainability with solid fill">
            <a:extLst>
              <a:ext uri="{FF2B5EF4-FFF2-40B4-BE49-F238E27FC236}">
                <a16:creationId xmlns:a16="http://schemas.microsoft.com/office/drawing/2014/main" id="{B8EF89A6-9577-4EBA-BAC0-7AA86EB3B5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8739" y="1721265"/>
            <a:ext cx="715962" cy="715962"/>
          </a:xfrm>
          <a:prstGeom prst="rect">
            <a:avLst/>
          </a:prstGeom>
        </p:spPr>
      </p:pic>
      <p:pic>
        <p:nvPicPr>
          <p:cNvPr id="5" name="Graphic 4" descr="Lightbulb and gear with solid fill">
            <a:extLst>
              <a:ext uri="{FF2B5EF4-FFF2-40B4-BE49-F238E27FC236}">
                <a16:creationId xmlns:a16="http://schemas.microsoft.com/office/drawing/2014/main" id="{243A0A29-6762-461A-AEFF-61D7F2E68F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9301" y="3300053"/>
            <a:ext cx="914400" cy="914400"/>
          </a:xfrm>
          <a:prstGeom prst="rect">
            <a:avLst/>
          </a:prstGeom>
        </p:spPr>
      </p:pic>
      <p:pic>
        <p:nvPicPr>
          <p:cNvPr id="69" name="Graphic 68" descr="Medal with solid fill">
            <a:extLst>
              <a:ext uri="{FF2B5EF4-FFF2-40B4-BE49-F238E27FC236}">
                <a16:creationId xmlns:a16="http://schemas.microsoft.com/office/drawing/2014/main" id="{E8092926-4210-47D0-AB0F-9D35E6EDD1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93080" y="4829923"/>
            <a:ext cx="914400" cy="914400"/>
          </a:xfrm>
          <a:prstGeom prst="rect">
            <a:avLst/>
          </a:prstGeom>
        </p:spPr>
      </p:pic>
      <p:sp>
        <p:nvSpPr>
          <p:cNvPr id="45" name="Rectangle 44">
            <a:extLst>
              <a:ext uri="{FF2B5EF4-FFF2-40B4-BE49-F238E27FC236}">
                <a16:creationId xmlns:a16="http://schemas.microsoft.com/office/drawing/2014/main" id="{424EF6FF-F388-4E76-922C-CEC8A7848854}"/>
              </a:ext>
            </a:extLst>
          </p:cNvPr>
          <p:cNvSpPr/>
          <p:nvPr/>
        </p:nvSpPr>
        <p:spPr>
          <a:xfrm>
            <a:off x="404813" y="5976790"/>
            <a:ext cx="11349747" cy="492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LCA allows to assess the </a:t>
            </a:r>
            <a:r>
              <a:rPr lang="en-US" sz="1400" b="1"/>
              <a:t>overall product lifecycle </a:t>
            </a:r>
            <a:r>
              <a:rPr lang="en-US" sz="1400"/>
              <a:t>or to focus on </a:t>
            </a:r>
            <a:r>
              <a:rPr lang="en-US" sz="1400" b="1"/>
              <a:t>specific stages </a:t>
            </a:r>
            <a:r>
              <a:rPr lang="en-US" sz="1400"/>
              <a:t>or </a:t>
            </a:r>
            <a:r>
              <a:rPr lang="en-US" sz="1400" b="1"/>
              <a:t>key activities</a:t>
            </a:r>
            <a:r>
              <a:rPr lang="en-US" sz="1400"/>
              <a:t>. </a:t>
            </a:r>
            <a:br>
              <a:rPr lang="en-US" sz="1400"/>
            </a:br>
            <a:r>
              <a:rPr lang="en-US" sz="1400"/>
              <a:t>Furthermore, different environmental KPIs can be evaluated (e.g. impact on climate change, water, human toxicity, etc.)</a:t>
            </a:r>
          </a:p>
        </p:txBody>
      </p:sp>
      <p:grpSp>
        <p:nvGrpSpPr>
          <p:cNvPr id="2" name="Group 1">
            <a:extLst>
              <a:ext uri="{FF2B5EF4-FFF2-40B4-BE49-F238E27FC236}">
                <a16:creationId xmlns:a16="http://schemas.microsoft.com/office/drawing/2014/main" id="{D5C9430E-98E6-452B-91DD-65E3B1545222}"/>
              </a:ext>
            </a:extLst>
          </p:cNvPr>
          <p:cNvGrpSpPr/>
          <p:nvPr/>
        </p:nvGrpSpPr>
        <p:grpSpPr>
          <a:xfrm>
            <a:off x="764888" y="1278320"/>
            <a:ext cx="5424775" cy="4566720"/>
            <a:chOff x="764888" y="1278320"/>
            <a:chExt cx="5424775" cy="4566720"/>
          </a:xfrm>
        </p:grpSpPr>
        <p:grpSp>
          <p:nvGrpSpPr>
            <p:cNvPr id="8" name="Group 7">
              <a:extLst>
                <a:ext uri="{FF2B5EF4-FFF2-40B4-BE49-F238E27FC236}">
                  <a16:creationId xmlns:a16="http://schemas.microsoft.com/office/drawing/2014/main" id="{F9FA7203-C8BB-4BED-B6A9-878252E0BAB6}"/>
                </a:ext>
              </a:extLst>
            </p:cNvPr>
            <p:cNvGrpSpPr/>
            <p:nvPr/>
          </p:nvGrpSpPr>
          <p:grpSpPr>
            <a:xfrm>
              <a:off x="1128840" y="1545543"/>
              <a:ext cx="4608000" cy="4037875"/>
              <a:chOff x="887961" y="2827044"/>
              <a:chExt cx="2863532" cy="2610691"/>
            </a:xfrm>
          </p:grpSpPr>
          <p:grpSp>
            <p:nvGrpSpPr>
              <p:cNvPr id="17" name="Group 16">
                <a:extLst>
                  <a:ext uri="{FF2B5EF4-FFF2-40B4-BE49-F238E27FC236}">
                    <a16:creationId xmlns:a16="http://schemas.microsoft.com/office/drawing/2014/main" id="{E5F49063-105E-4688-A426-AA54AA9D7E9A}"/>
                  </a:ext>
                </a:extLst>
              </p:cNvPr>
              <p:cNvGrpSpPr/>
              <p:nvPr/>
            </p:nvGrpSpPr>
            <p:grpSpPr>
              <a:xfrm>
                <a:off x="1022428" y="2827044"/>
                <a:ext cx="2610691" cy="2610691"/>
                <a:chOff x="1314898" y="2791889"/>
                <a:chExt cx="2610691" cy="2610691"/>
              </a:xfrm>
            </p:grpSpPr>
            <p:sp>
              <p:nvSpPr>
                <p:cNvPr id="27" name="Arrow: Circular 26">
                  <a:extLst>
                    <a:ext uri="{FF2B5EF4-FFF2-40B4-BE49-F238E27FC236}">
                      <a16:creationId xmlns:a16="http://schemas.microsoft.com/office/drawing/2014/main" id="{6A2DB6D0-B5F5-464B-B9FF-E1041649959C}"/>
                    </a:ext>
                  </a:extLst>
                </p:cNvPr>
                <p:cNvSpPr/>
                <p:nvPr/>
              </p:nvSpPr>
              <p:spPr>
                <a:xfrm>
                  <a:off x="1314898" y="2791889"/>
                  <a:ext cx="2610691" cy="2610691"/>
                </a:xfrm>
                <a:prstGeom prst="circularArrow">
                  <a:avLst>
                    <a:gd name="adj1" fmla="val 3990"/>
                    <a:gd name="adj2" fmla="val 250333"/>
                    <a:gd name="adj3" fmla="val 20572993"/>
                    <a:gd name="adj4" fmla="val 18983186"/>
                    <a:gd name="adj5" fmla="val 4656"/>
                  </a:avLst>
                </a:prstGeom>
                <a:solidFill>
                  <a:schemeClr val="bg1">
                    <a:lumMod val="7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8" name="Arrow: Circular 27">
                  <a:extLst>
                    <a:ext uri="{FF2B5EF4-FFF2-40B4-BE49-F238E27FC236}">
                      <a16:creationId xmlns:a16="http://schemas.microsoft.com/office/drawing/2014/main" id="{7F304F3B-8358-4CDB-950C-AB55254FFA04}"/>
                    </a:ext>
                  </a:extLst>
                </p:cNvPr>
                <p:cNvSpPr/>
                <p:nvPr/>
              </p:nvSpPr>
              <p:spPr>
                <a:xfrm>
                  <a:off x="1314898" y="2791889"/>
                  <a:ext cx="2610691" cy="2610691"/>
                </a:xfrm>
                <a:prstGeom prst="circularArrow">
                  <a:avLst>
                    <a:gd name="adj1" fmla="val 3990"/>
                    <a:gd name="adj2" fmla="val 250333"/>
                    <a:gd name="adj3" fmla="val 2366482"/>
                    <a:gd name="adj4" fmla="val 776675"/>
                    <a:gd name="adj5" fmla="val 4656"/>
                  </a:avLst>
                </a:prstGeom>
                <a:solidFill>
                  <a:schemeClr val="bg1">
                    <a:lumMod val="7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9" name="Arrow: Circular 28">
                  <a:extLst>
                    <a:ext uri="{FF2B5EF4-FFF2-40B4-BE49-F238E27FC236}">
                      <a16:creationId xmlns:a16="http://schemas.microsoft.com/office/drawing/2014/main" id="{B2D9AC28-3D82-4E86-AC7F-97DF1DD2BDFF}"/>
                    </a:ext>
                  </a:extLst>
                </p:cNvPr>
                <p:cNvSpPr/>
                <p:nvPr/>
              </p:nvSpPr>
              <p:spPr>
                <a:xfrm>
                  <a:off x="1314898" y="2791889"/>
                  <a:ext cx="2610691" cy="2610691"/>
                </a:xfrm>
                <a:prstGeom prst="circularArrow">
                  <a:avLst>
                    <a:gd name="adj1" fmla="val 3990"/>
                    <a:gd name="adj2" fmla="val 250333"/>
                    <a:gd name="adj3" fmla="val 6110934"/>
                    <a:gd name="adj4" fmla="val 4438733"/>
                    <a:gd name="adj5" fmla="val 4656"/>
                  </a:avLst>
                </a:prstGeom>
                <a:solidFill>
                  <a:schemeClr val="bg1">
                    <a:lumMod val="7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30" name="Arrow: Circular 29">
                  <a:extLst>
                    <a:ext uri="{FF2B5EF4-FFF2-40B4-BE49-F238E27FC236}">
                      <a16:creationId xmlns:a16="http://schemas.microsoft.com/office/drawing/2014/main" id="{FF968B70-5D6B-49A7-B7A7-04ED85E2E739}"/>
                    </a:ext>
                  </a:extLst>
                </p:cNvPr>
                <p:cNvSpPr/>
                <p:nvPr/>
              </p:nvSpPr>
              <p:spPr>
                <a:xfrm>
                  <a:off x="1314898" y="2791889"/>
                  <a:ext cx="2610691" cy="2610691"/>
                </a:xfrm>
                <a:prstGeom prst="circularArrow">
                  <a:avLst>
                    <a:gd name="adj1" fmla="val 3990"/>
                    <a:gd name="adj2" fmla="val 250333"/>
                    <a:gd name="adj3" fmla="val 9772993"/>
                    <a:gd name="adj4" fmla="val 8183186"/>
                    <a:gd name="adj5" fmla="val 4656"/>
                  </a:avLst>
                </a:prstGeom>
                <a:solidFill>
                  <a:schemeClr val="bg1">
                    <a:lumMod val="7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31" name="Arrow: Circular 30">
                  <a:extLst>
                    <a:ext uri="{FF2B5EF4-FFF2-40B4-BE49-F238E27FC236}">
                      <a16:creationId xmlns:a16="http://schemas.microsoft.com/office/drawing/2014/main" id="{EAD825B9-E43B-4AD2-BF1F-3833E74EADB9}"/>
                    </a:ext>
                  </a:extLst>
                </p:cNvPr>
                <p:cNvSpPr/>
                <p:nvPr/>
              </p:nvSpPr>
              <p:spPr>
                <a:xfrm>
                  <a:off x="1314898" y="2791889"/>
                  <a:ext cx="2610691" cy="2610691"/>
                </a:xfrm>
                <a:prstGeom prst="circularArrow">
                  <a:avLst>
                    <a:gd name="adj1" fmla="val 3990"/>
                    <a:gd name="adj2" fmla="val 250333"/>
                    <a:gd name="adj3" fmla="val 13166482"/>
                    <a:gd name="adj4" fmla="val 11576675"/>
                    <a:gd name="adj5" fmla="val 4656"/>
                  </a:avLst>
                </a:prstGeom>
                <a:solidFill>
                  <a:schemeClr val="bg1">
                    <a:lumMod val="7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32" name="Arrow: Circular 31">
                  <a:extLst>
                    <a:ext uri="{FF2B5EF4-FFF2-40B4-BE49-F238E27FC236}">
                      <a16:creationId xmlns:a16="http://schemas.microsoft.com/office/drawing/2014/main" id="{39084B8D-F293-467C-A235-97DD253266A4}"/>
                    </a:ext>
                  </a:extLst>
                </p:cNvPr>
                <p:cNvSpPr/>
                <p:nvPr/>
              </p:nvSpPr>
              <p:spPr>
                <a:xfrm>
                  <a:off x="1314898" y="2791889"/>
                  <a:ext cx="2610691" cy="2610691"/>
                </a:xfrm>
                <a:prstGeom prst="circularArrow">
                  <a:avLst>
                    <a:gd name="adj1" fmla="val 3990"/>
                    <a:gd name="adj2" fmla="val 250333"/>
                    <a:gd name="adj3" fmla="val 16910934"/>
                    <a:gd name="adj4" fmla="val 15238733"/>
                    <a:gd name="adj5" fmla="val 4656"/>
                  </a:avLst>
                </a:prstGeom>
                <a:solidFill>
                  <a:schemeClr val="bg1">
                    <a:lumMod val="7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grpSp>
          <p:grpSp>
            <p:nvGrpSpPr>
              <p:cNvPr id="18" name="Group 17">
                <a:extLst>
                  <a:ext uri="{FF2B5EF4-FFF2-40B4-BE49-F238E27FC236}">
                    <a16:creationId xmlns:a16="http://schemas.microsoft.com/office/drawing/2014/main" id="{A1901BD4-67D2-440E-9F29-34EDBED9ACEC}"/>
                  </a:ext>
                </a:extLst>
              </p:cNvPr>
              <p:cNvGrpSpPr/>
              <p:nvPr/>
            </p:nvGrpSpPr>
            <p:grpSpPr>
              <a:xfrm>
                <a:off x="887961" y="2854756"/>
                <a:ext cx="2863532" cy="2526553"/>
                <a:chOff x="887961" y="2854756"/>
                <a:chExt cx="2863532" cy="2526553"/>
              </a:xfrm>
            </p:grpSpPr>
            <p:pic>
              <p:nvPicPr>
                <p:cNvPr id="19" name="Graphic 18" descr="Double Tap Gesture with solid fill">
                  <a:extLst>
                    <a:ext uri="{FF2B5EF4-FFF2-40B4-BE49-F238E27FC236}">
                      <a16:creationId xmlns:a16="http://schemas.microsoft.com/office/drawing/2014/main" id="{9E969FF2-A4EB-4DBC-96DE-DEBFFE0FAE89}"/>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1075779">
                  <a:off x="1479696" y="4857373"/>
                  <a:ext cx="472401" cy="472401"/>
                </a:xfrm>
                <a:prstGeom prst="rect">
                  <a:avLst/>
                </a:prstGeom>
              </p:spPr>
            </p:pic>
            <p:grpSp>
              <p:nvGrpSpPr>
                <p:cNvPr id="20" name="Group 19">
                  <a:extLst>
                    <a:ext uri="{FF2B5EF4-FFF2-40B4-BE49-F238E27FC236}">
                      <a16:creationId xmlns:a16="http://schemas.microsoft.com/office/drawing/2014/main" id="{AE2BB43D-F4E2-48CB-B371-1F1D64C3A585}"/>
                    </a:ext>
                  </a:extLst>
                </p:cNvPr>
                <p:cNvGrpSpPr/>
                <p:nvPr/>
              </p:nvGrpSpPr>
              <p:grpSpPr>
                <a:xfrm>
                  <a:off x="887961" y="2854756"/>
                  <a:ext cx="2863532" cy="2526553"/>
                  <a:chOff x="887961" y="2854756"/>
                  <a:chExt cx="2863532" cy="2526553"/>
                </a:xfrm>
              </p:grpSpPr>
              <p:grpSp>
                <p:nvGrpSpPr>
                  <p:cNvPr id="21" name="Group 209">
                    <a:extLst>
                      <a:ext uri="{FF2B5EF4-FFF2-40B4-BE49-F238E27FC236}">
                        <a16:creationId xmlns:a16="http://schemas.microsoft.com/office/drawing/2014/main" id="{B8F87ED9-250F-4760-826B-7009998AF5EC}"/>
                      </a:ext>
                    </a:extLst>
                  </p:cNvPr>
                  <p:cNvGrpSpPr/>
                  <p:nvPr/>
                </p:nvGrpSpPr>
                <p:grpSpPr>
                  <a:xfrm>
                    <a:off x="1479697" y="2854756"/>
                    <a:ext cx="2271796" cy="2526553"/>
                    <a:chOff x="-11959894" y="4571308"/>
                    <a:chExt cx="2271796" cy="2526553"/>
                  </a:xfrm>
                </p:grpSpPr>
                <p:pic>
                  <p:nvPicPr>
                    <p:cNvPr id="23" name="Graphic 202" descr="Truck with solid fill">
                      <a:extLst>
                        <a:ext uri="{FF2B5EF4-FFF2-40B4-BE49-F238E27FC236}">
                          <a16:creationId xmlns:a16="http://schemas.microsoft.com/office/drawing/2014/main" id="{C78B1F17-101D-411D-85DF-EDE8845AC83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10766071" y="6625460"/>
                      <a:ext cx="544807" cy="472401"/>
                    </a:xfrm>
                    <a:prstGeom prst="rect">
                      <a:avLst/>
                    </a:prstGeom>
                  </p:spPr>
                </p:pic>
                <p:pic>
                  <p:nvPicPr>
                    <p:cNvPr id="24" name="Graphic 204" descr="Gears with solid fill">
                      <a:extLst>
                        <a:ext uri="{FF2B5EF4-FFF2-40B4-BE49-F238E27FC236}">
                          <a16:creationId xmlns:a16="http://schemas.microsoft.com/office/drawing/2014/main" id="{B0AEEC1D-47D7-4F5D-A106-849BB08A4AD8}"/>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160499" y="5585262"/>
                      <a:ext cx="472401" cy="472401"/>
                    </a:xfrm>
                    <a:prstGeom prst="rect">
                      <a:avLst/>
                    </a:prstGeom>
                  </p:spPr>
                </p:pic>
                <p:pic>
                  <p:nvPicPr>
                    <p:cNvPr id="25" name="Graphic 206" descr="Raw Materials with solid fill">
                      <a:extLst>
                        <a:ext uri="{FF2B5EF4-FFF2-40B4-BE49-F238E27FC236}">
                          <a16:creationId xmlns:a16="http://schemas.microsoft.com/office/drawing/2014/main" id="{0A2297E9-5882-4768-9EC4-80F1C1007739}"/>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959894" y="4583758"/>
                      <a:ext cx="472401" cy="472401"/>
                    </a:xfrm>
                    <a:prstGeom prst="rect">
                      <a:avLst/>
                    </a:prstGeom>
                  </p:spPr>
                </p:pic>
                <p:pic>
                  <p:nvPicPr>
                    <p:cNvPr id="26" name="Graphic 208" descr="Production with solid fill">
                      <a:extLst>
                        <a:ext uri="{FF2B5EF4-FFF2-40B4-BE49-F238E27FC236}">
                          <a16:creationId xmlns:a16="http://schemas.microsoft.com/office/drawing/2014/main" id="{C03BBFE9-633F-413F-A6FD-156903598D61}"/>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772222" y="4571308"/>
                      <a:ext cx="472401" cy="472401"/>
                    </a:xfrm>
                    <a:prstGeom prst="rect">
                      <a:avLst/>
                    </a:prstGeom>
                  </p:spPr>
                </p:pic>
              </p:grpSp>
              <p:pic>
                <p:nvPicPr>
                  <p:cNvPr id="22" name="Graphic 21" descr="Recycle with solid fill">
                    <a:extLst>
                      <a:ext uri="{FF2B5EF4-FFF2-40B4-BE49-F238E27FC236}">
                        <a16:creationId xmlns:a16="http://schemas.microsoft.com/office/drawing/2014/main" id="{45CD8D33-C4B1-4017-A8F9-4903AEE38BCA}"/>
                      </a:ext>
                    </a:extLst>
                  </p:cNvPr>
                  <p:cNvPicPr>
                    <a:picLocks noChangeAspect="1"/>
                  </p:cNvPicPr>
                  <p:nvPr/>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887961" y="3868710"/>
                    <a:ext cx="530370" cy="530370"/>
                  </a:xfrm>
                  <a:prstGeom prst="rect">
                    <a:avLst/>
                  </a:prstGeom>
                </p:spPr>
              </p:pic>
            </p:grpSp>
          </p:grpSp>
        </p:grpSp>
        <p:sp>
          <p:nvSpPr>
            <p:cNvPr id="9" name="Oval 8">
              <a:extLst>
                <a:ext uri="{FF2B5EF4-FFF2-40B4-BE49-F238E27FC236}">
                  <a16:creationId xmlns:a16="http://schemas.microsoft.com/office/drawing/2014/main" id="{C1AEED00-1B11-481D-911C-C3F00DCC0793}"/>
                </a:ext>
              </a:extLst>
            </p:cNvPr>
            <p:cNvSpPr/>
            <p:nvPr/>
          </p:nvSpPr>
          <p:spPr>
            <a:xfrm>
              <a:off x="2122306" y="2257179"/>
              <a:ext cx="2663549" cy="2560045"/>
            </a:xfrm>
            <a:prstGeom prst="ellipse">
              <a:avLst/>
            </a:prstGeom>
            <a:solidFill>
              <a:schemeClr val="bg1"/>
            </a:solidFill>
            <a:ln w="952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err="1">
                <a:ln>
                  <a:noFill/>
                </a:ln>
                <a:solidFill>
                  <a:srgbClr val="FFFFFF"/>
                </a:solidFill>
                <a:effectLst/>
                <a:uLnTx/>
                <a:uFillTx/>
                <a:latin typeface="Ubuntu"/>
                <a:ea typeface="+mn-ea"/>
                <a:cs typeface="+mn-cs"/>
              </a:endParaRPr>
            </a:p>
          </p:txBody>
        </p:sp>
        <p:sp>
          <p:nvSpPr>
            <p:cNvPr id="11" name="Rectangle 10">
              <a:extLst>
                <a:ext uri="{FF2B5EF4-FFF2-40B4-BE49-F238E27FC236}">
                  <a16:creationId xmlns:a16="http://schemas.microsoft.com/office/drawing/2014/main" id="{546639D8-0ED8-461C-8A27-ADD729F1041A}"/>
                </a:ext>
              </a:extLst>
            </p:cNvPr>
            <p:cNvSpPr/>
            <p:nvPr/>
          </p:nvSpPr>
          <p:spPr>
            <a:xfrm rot="21449709">
              <a:off x="2224721" y="4778557"/>
              <a:ext cx="2442132" cy="913296"/>
            </a:xfrm>
            <a:prstGeom prst="rect">
              <a:avLst/>
            </a:prstGeom>
            <a:noFill/>
          </p:spPr>
          <p:txBody>
            <a:bodyPr spcFirstLastPara="1" wrap="none" lIns="68580" tIns="34290" rIns="68580" bIns="34290" numCol="1">
              <a:prstTxWarp prst="textArchDown">
                <a:avLst>
                  <a:gd name="adj" fmla="val 2553629"/>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Ubuntu"/>
                  <a:ea typeface="+mn-ea"/>
                  <a:cs typeface="+mn-cs"/>
                </a:rPr>
                <a:t>Transport</a:t>
              </a:r>
              <a:endParaRPr kumimoji="0" lang="en-US" sz="1400" b="0" i="0" u="none" strike="noStrike" kern="1200" cap="none" spc="0" normalizeH="0" baseline="0" noProof="0">
                <a:ln w="12700">
                  <a:solidFill>
                    <a:srgbClr val="2B143D">
                      <a:lumMod val="75000"/>
                    </a:srgbClr>
                  </a:solidFill>
                  <a:prstDash val="solid"/>
                </a:ln>
                <a:solidFill>
                  <a:srgbClr val="FFFFFF"/>
                </a:solidFill>
                <a:effectLst>
                  <a:outerShdw dist="38100" dir="2640000" algn="bl" rotWithShape="0">
                    <a:srgbClr val="2B143D">
                      <a:lumMod val="75000"/>
                    </a:srgbClr>
                  </a:outerShdw>
                </a:effectLst>
                <a:uLnTx/>
                <a:uFillTx/>
                <a:latin typeface="Ubuntu"/>
                <a:ea typeface="+mn-ea"/>
                <a:cs typeface="+mn-cs"/>
              </a:endParaRPr>
            </a:p>
          </p:txBody>
        </p:sp>
        <p:sp>
          <p:nvSpPr>
            <p:cNvPr id="12" name="Rectangle 11">
              <a:extLst>
                <a:ext uri="{FF2B5EF4-FFF2-40B4-BE49-F238E27FC236}">
                  <a16:creationId xmlns:a16="http://schemas.microsoft.com/office/drawing/2014/main" id="{5853ABDA-4B2A-4BF8-8333-33BB7D10C38C}"/>
                </a:ext>
              </a:extLst>
            </p:cNvPr>
            <p:cNvSpPr/>
            <p:nvPr/>
          </p:nvSpPr>
          <p:spPr>
            <a:xfrm rot="3726343">
              <a:off x="791427" y="3895204"/>
              <a:ext cx="2347232" cy="950221"/>
            </a:xfrm>
            <a:prstGeom prst="rect">
              <a:avLst/>
            </a:prstGeom>
            <a:noFill/>
          </p:spPr>
          <p:txBody>
            <a:bodyPr spcFirstLastPara="1" wrap="none" lIns="68580" tIns="34290" rIns="68580" bIns="34290" numCol="1">
              <a:prstTxWarp prst="textArchDown">
                <a:avLst>
                  <a:gd name="adj" fmla="val 2553629"/>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Ubuntu"/>
                  <a:ea typeface="+mn-ea"/>
                  <a:cs typeface="+mn-cs"/>
                </a:rPr>
                <a:t>Use</a:t>
              </a:r>
              <a:endParaRPr kumimoji="0" lang="en-US" sz="1400" b="0" i="0" u="none" strike="noStrike" kern="1200" cap="none" spc="0" normalizeH="0" baseline="0" noProof="0">
                <a:ln w="12700">
                  <a:solidFill>
                    <a:srgbClr val="2B143D">
                      <a:lumMod val="75000"/>
                    </a:srgbClr>
                  </a:solidFill>
                  <a:prstDash val="solid"/>
                </a:ln>
                <a:solidFill>
                  <a:srgbClr val="FFFFFF"/>
                </a:solidFill>
                <a:effectLst>
                  <a:outerShdw dist="38100" dir="2640000" algn="bl" rotWithShape="0">
                    <a:srgbClr val="2B143D">
                      <a:lumMod val="75000"/>
                    </a:srgbClr>
                  </a:outerShdw>
                </a:effectLst>
                <a:uLnTx/>
                <a:uFillTx/>
                <a:latin typeface="Ubuntu"/>
                <a:ea typeface="+mn-ea"/>
                <a:cs typeface="+mn-cs"/>
              </a:endParaRPr>
            </a:p>
          </p:txBody>
        </p:sp>
        <p:sp>
          <p:nvSpPr>
            <p:cNvPr id="13" name="Rectangle 12">
              <a:extLst>
                <a:ext uri="{FF2B5EF4-FFF2-40B4-BE49-F238E27FC236}">
                  <a16:creationId xmlns:a16="http://schemas.microsoft.com/office/drawing/2014/main" id="{EC421F0C-6425-4A43-B8E3-4CF0924EB4DD}"/>
                </a:ext>
              </a:extLst>
            </p:cNvPr>
            <p:cNvSpPr/>
            <p:nvPr/>
          </p:nvSpPr>
          <p:spPr>
            <a:xfrm rot="17841275">
              <a:off x="776299" y="2278100"/>
              <a:ext cx="2347232" cy="950221"/>
            </a:xfrm>
            <a:prstGeom prst="rect">
              <a:avLst/>
            </a:prstGeom>
            <a:noFill/>
          </p:spPr>
          <p:txBody>
            <a:bodyPr spcFirstLastPara="1" wrap="none" lIns="68580" tIns="34290" rIns="68580" bIns="34290" numCol="1">
              <a:prstTxWarp prst="textArchUp">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Ubuntu"/>
                  <a:ea typeface="+mn-ea"/>
                  <a:cs typeface="+mn-cs"/>
                </a:rPr>
                <a:t>End of Life</a:t>
              </a:r>
              <a:endParaRPr kumimoji="0" lang="en-US" sz="1400" b="0" i="0" u="none" strike="noStrike" kern="1200" cap="none" spc="0" normalizeH="0" baseline="0" noProof="0">
                <a:ln w="12700">
                  <a:solidFill>
                    <a:srgbClr val="2B143D">
                      <a:lumMod val="75000"/>
                    </a:srgbClr>
                  </a:solidFill>
                  <a:prstDash val="solid"/>
                </a:ln>
                <a:solidFill>
                  <a:srgbClr val="FFFFFF"/>
                </a:solidFill>
                <a:effectLst>
                  <a:outerShdw dist="38100" dir="2640000" algn="bl" rotWithShape="0">
                    <a:srgbClr val="2B143D">
                      <a:lumMod val="75000"/>
                    </a:srgbClr>
                  </a:outerShdw>
                </a:effectLst>
                <a:uLnTx/>
                <a:uFillTx/>
                <a:latin typeface="Ubuntu"/>
                <a:ea typeface="+mn-ea"/>
                <a:cs typeface="+mn-cs"/>
              </a:endParaRPr>
            </a:p>
          </p:txBody>
        </p:sp>
        <p:sp>
          <p:nvSpPr>
            <p:cNvPr id="14" name="Rectangle 13">
              <a:extLst>
                <a:ext uri="{FF2B5EF4-FFF2-40B4-BE49-F238E27FC236}">
                  <a16:creationId xmlns:a16="http://schemas.microsoft.com/office/drawing/2014/main" id="{B5FC353D-39A2-4509-A353-527A529E7CD5}"/>
                </a:ext>
              </a:extLst>
            </p:cNvPr>
            <p:cNvSpPr/>
            <p:nvPr/>
          </p:nvSpPr>
          <p:spPr>
            <a:xfrm rot="21433132">
              <a:off x="2231541" y="1471719"/>
              <a:ext cx="2233330" cy="913296"/>
            </a:xfrm>
            <a:prstGeom prst="rect">
              <a:avLst/>
            </a:prstGeom>
            <a:noFill/>
          </p:spPr>
          <p:txBody>
            <a:bodyPr spcFirstLastPara="1" wrap="none" lIns="68580" tIns="34290" rIns="68580" bIns="34290" numCol="1">
              <a:prstTxWarp prst="textArchUp">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Ubuntu"/>
                  <a:ea typeface="+mn-ea"/>
                  <a:cs typeface="+mn-cs"/>
                </a:rPr>
                <a:t>Raw Materials</a:t>
              </a:r>
              <a:endParaRPr kumimoji="0" lang="en-US" sz="5400" b="0" i="0" u="none" strike="noStrike" kern="1200" cap="none" spc="0" normalizeH="0" baseline="0" noProof="0">
                <a:ln w="12700">
                  <a:solidFill>
                    <a:srgbClr val="2B143D">
                      <a:lumMod val="75000"/>
                    </a:srgbClr>
                  </a:solidFill>
                  <a:prstDash val="solid"/>
                </a:ln>
                <a:solidFill>
                  <a:srgbClr val="FFFFFF"/>
                </a:solidFill>
                <a:effectLst>
                  <a:outerShdw dist="38100" dir="2640000" algn="bl" rotWithShape="0">
                    <a:srgbClr val="2B143D">
                      <a:lumMod val="75000"/>
                    </a:srgbClr>
                  </a:outerShdw>
                </a:effectLst>
                <a:uLnTx/>
                <a:uFillTx/>
                <a:latin typeface="Ubuntu"/>
                <a:ea typeface="+mn-ea"/>
                <a:cs typeface="+mn-cs"/>
              </a:endParaRPr>
            </a:p>
          </p:txBody>
        </p:sp>
        <p:sp>
          <p:nvSpPr>
            <p:cNvPr id="15" name="Rectangle 14">
              <a:extLst>
                <a:ext uri="{FF2B5EF4-FFF2-40B4-BE49-F238E27FC236}">
                  <a16:creationId xmlns:a16="http://schemas.microsoft.com/office/drawing/2014/main" id="{BB21E3E9-0AA1-46ED-B797-822421493791}"/>
                </a:ext>
              </a:extLst>
            </p:cNvPr>
            <p:cNvSpPr/>
            <p:nvPr/>
          </p:nvSpPr>
          <p:spPr>
            <a:xfrm rot="17609804">
              <a:off x="4016753" y="3821698"/>
              <a:ext cx="2050792" cy="950221"/>
            </a:xfrm>
            <a:prstGeom prst="rect">
              <a:avLst/>
            </a:prstGeom>
            <a:noFill/>
          </p:spPr>
          <p:txBody>
            <a:bodyPr spcFirstLastPara="1" wrap="none" lIns="68580" tIns="34290" rIns="68580" bIns="34290" numCol="1">
              <a:prstTxWarp prst="textArchDown">
                <a:avLst>
                  <a:gd name="adj" fmla="val 2553629"/>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Ubuntu"/>
                  <a:ea typeface="+mn-ea"/>
                  <a:cs typeface="+mn-cs"/>
                </a:rPr>
                <a:t>Manufacturing</a:t>
              </a:r>
            </a:p>
          </p:txBody>
        </p:sp>
        <p:sp>
          <p:nvSpPr>
            <p:cNvPr id="16" name="Rectangle 15">
              <a:extLst>
                <a:ext uri="{FF2B5EF4-FFF2-40B4-BE49-F238E27FC236}">
                  <a16:creationId xmlns:a16="http://schemas.microsoft.com/office/drawing/2014/main" id="{C81B96F0-9F26-4EFF-AD3F-DBA19DFD8891}"/>
                </a:ext>
              </a:extLst>
            </p:cNvPr>
            <p:cNvSpPr/>
            <p:nvPr/>
          </p:nvSpPr>
          <p:spPr>
            <a:xfrm rot="3609686">
              <a:off x="3876884" y="2286679"/>
              <a:ext cx="2146544" cy="950221"/>
            </a:xfrm>
            <a:prstGeom prst="rect">
              <a:avLst/>
            </a:prstGeom>
            <a:noFill/>
          </p:spPr>
          <p:txBody>
            <a:bodyPr spcFirstLastPara="1" wrap="none" lIns="68580" tIns="34290" rIns="68580" bIns="34290" numCol="1">
              <a:prstTxWarp prst="textArchUp">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Ubuntu"/>
                  <a:ea typeface="+mn-ea"/>
                  <a:cs typeface="+mn-cs"/>
                </a:rPr>
                <a:t>Processing</a:t>
              </a:r>
              <a:endParaRPr kumimoji="0" lang="en-US" sz="5400" b="0" i="0" u="none" strike="noStrike" kern="1200" cap="none" spc="0" normalizeH="0" baseline="0" noProof="0">
                <a:ln w="12700">
                  <a:solidFill>
                    <a:srgbClr val="2B143D">
                      <a:lumMod val="75000"/>
                    </a:srgbClr>
                  </a:solidFill>
                  <a:prstDash val="solid"/>
                </a:ln>
                <a:solidFill>
                  <a:srgbClr val="FFFFFF"/>
                </a:solidFill>
                <a:effectLst>
                  <a:outerShdw dist="38100" dir="2640000" algn="bl" rotWithShape="0">
                    <a:srgbClr val="2B143D">
                      <a:lumMod val="75000"/>
                    </a:srgbClr>
                  </a:outerShdw>
                </a:effectLst>
                <a:uLnTx/>
                <a:uFillTx/>
                <a:latin typeface="Ubuntu"/>
                <a:ea typeface="+mn-ea"/>
                <a:cs typeface="+mn-cs"/>
              </a:endParaRPr>
            </a:p>
          </p:txBody>
        </p:sp>
        <p:pic>
          <p:nvPicPr>
            <p:cNvPr id="33" name="Graphic 32" descr="Bar chart with solid fill">
              <a:extLst>
                <a:ext uri="{FF2B5EF4-FFF2-40B4-BE49-F238E27FC236}">
                  <a16:creationId xmlns:a16="http://schemas.microsoft.com/office/drawing/2014/main" id="{4A173E96-2BF2-49D5-87A5-6A781770AD4D}"/>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722182" y="1278320"/>
              <a:ext cx="483748" cy="483748"/>
            </a:xfrm>
            <a:prstGeom prst="rect">
              <a:avLst/>
            </a:prstGeom>
          </p:spPr>
        </p:pic>
        <p:pic>
          <p:nvPicPr>
            <p:cNvPr id="34" name="Graphic 33" descr="Bar chart with solid fill">
              <a:extLst>
                <a:ext uri="{FF2B5EF4-FFF2-40B4-BE49-F238E27FC236}">
                  <a16:creationId xmlns:a16="http://schemas.microsoft.com/office/drawing/2014/main" id="{B48DC24C-9B54-47A6-9247-266D45704E0F}"/>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764888" y="3300541"/>
              <a:ext cx="483748" cy="483748"/>
            </a:xfrm>
            <a:prstGeom prst="rect">
              <a:avLst/>
            </a:prstGeom>
          </p:spPr>
        </p:pic>
        <p:pic>
          <p:nvPicPr>
            <p:cNvPr id="35" name="Graphic 34" descr="Bar chart with solid fill">
              <a:extLst>
                <a:ext uri="{FF2B5EF4-FFF2-40B4-BE49-F238E27FC236}">
                  <a16:creationId xmlns:a16="http://schemas.microsoft.com/office/drawing/2014/main" id="{35201337-9F0B-4783-AD1A-EE188593EB3D}"/>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792647" y="5128815"/>
              <a:ext cx="483748" cy="483748"/>
            </a:xfrm>
            <a:prstGeom prst="rect">
              <a:avLst/>
            </a:prstGeom>
          </p:spPr>
        </p:pic>
        <p:pic>
          <p:nvPicPr>
            <p:cNvPr id="36" name="Graphic 35" descr="Bar chart with solid fill">
              <a:extLst>
                <a:ext uri="{FF2B5EF4-FFF2-40B4-BE49-F238E27FC236}">
                  <a16:creationId xmlns:a16="http://schemas.microsoft.com/office/drawing/2014/main" id="{C4D48B81-E001-476D-828F-C905C33807E3}"/>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4558401" y="1387417"/>
              <a:ext cx="483748" cy="483748"/>
            </a:xfrm>
            <a:prstGeom prst="rect">
              <a:avLst/>
            </a:prstGeom>
          </p:spPr>
        </p:pic>
        <p:pic>
          <p:nvPicPr>
            <p:cNvPr id="37" name="Graphic 36" descr="Bar chart with solid fill">
              <a:extLst>
                <a:ext uri="{FF2B5EF4-FFF2-40B4-BE49-F238E27FC236}">
                  <a16:creationId xmlns:a16="http://schemas.microsoft.com/office/drawing/2014/main" id="{D872EEDC-8B1B-4EDA-B732-7E27A0565957}"/>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705915" y="3316394"/>
              <a:ext cx="483748" cy="483748"/>
            </a:xfrm>
            <a:prstGeom prst="rect">
              <a:avLst/>
            </a:prstGeom>
          </p:spPr>
        </p:pic>
        <p:pic>
          <p:nvPicPr>
            <p:cNvPr id="38" name="Graphic 37" descr="Bar chart with solid fill">
              <a:extLst>
                <a:ext uri="{FF2B5EF4-FFF2-40B4-BE49-F238E27FC236}">
                  <a16:creationId xmlns:a16="http://schemas.microsoft.com/office/drawing/2014/main" id="{30B03B43-77CC-4EB5-80B3-5C7DE6C4606B}"/>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4349125" y="5361292"/>
              <a:ext cx="483748" cy="483748"/>
            </a:xfrm>
            <a:prstGeom prst="rect">
              <a:avLst/>
            </a:prstGeom>
          </p:spPr>
        </p:pic>
        <p:pic>
          <p:nvPicPr>
            <p:cNvPr id="46" name="Grafik 29">
              <a:extLst>
                <a:ext uri="{FF2B5EF4-FFF2-40B4-BE49-F238E27FC236}">
                  <a16:creationId xmlns:a16="http://schemas.microsoft.com/office/drawing/2014/main" id="{BB1414C8-CA94-4571-98A1-D65E471EA6AD}"/>
                </a:ext>
              </a:extLst>
            </p:cNvPr>
            <p:cNvPicPr>
              <a:picLocks noChangeAspect="1"/>
            </p:cNvPicPr>
            <p:nvPr/>
          </p:nvPicPr>
          <p:blipFill>
            <a:blip r:embed="rId22" cstate="print">
              <a:extLst>
                <a:ext uri="{BEBA8EAE-BF5A-486C-A8C5-ECC9F3942E4B}">
                  <a14:imgProps xmlns:a14="http://schemas.microsoft.com/office/drawing/2010/main">
                    <a14:imgLayer r:embed="rId23">
                      <a14:imgEffect>
                        <a14:backgroundRemoval t="3310" b="94069" l="8879" r="92991">
                          <a14:foregroundMark x1="41121" y1="4000" x2="57944" y2="7310"/>
                          <a14:foregroundMark x1="57944" y1="7310" x2="46495" y2="7448"/>
                          <a14:foregroundMark x1="40888" y1="3862" x2="61916" y2="3862"/>
                          <a14:foregroundMark x1="61916" y1="3862" x2="65187" y2="7448"/>
                          <a14:foregroundMark x1="19860" y1="90483" x2="41121" y2="94069"/>
                          <a14:foregroundMark x1="41121" y1="94069" x2="63785" y2="93379"/>
                          <a14:foregroundMark x1="63785" y1="93379" x2="92991" y2="82759"/>
                          <a14:foregroundMark x1="92991" y1="82759" x2="73832" y2="84276"/>
                          <a14:foregroundMark x1="73832" y1="84276" x2="76636" y2="88000"/>
                          <a14:foregroundMark x1="32009" y1="84966" x2="48832" y2="82345"/>
                          <a14:foregroundMark x1="48832" y1="82345" x2="51636" y2="92690"/>
                          <a14:foregroundMark x1="51636" y1="92690" x2="55607" y2="93379"/>
                          <a14:foregroundMark x1="24766" y1="34483" x2="9112" y2="39034"/>
                          <a14:foregroundMark x1="9112" y1="39034" x2="9112" y2="41103"/>
                          <a14:foregroundMark x1="10047" y1="33931" x2="28037" y2="33793"/>
                          <a14:foregroundMark x1="28037" y1="33793" x2="33645" y2="34069"/>
                          <a14:foregroundMark x1="58879" y1="96690" x2="23598" y2="92552"/>
                          <a14:foregroundMark x1="23598" y1="92552" x2="59346" y2="96966"/>
                          <a14:foregroundMark x1="59346" y1="96966" x2="25000" y2="94069"/>
                          <a14:foregroundMark x1="25000" y1="94069" x2="22196" y2="93379"/>
                        </a14:backgroundRemoval>
                      </a14:imgEffect>
                    </a14:imgLayer>
                  </a14:imgProps>
                </a:ext>
                <a:ext uri="{28A0092B-C50C-407E-A947-70E740481C1C}">
                  <a14:useLocalDpi xmlns:a14="http://schemas.microsoft.com/office/drawing/2010/main"/>
                </a:ext>
              </a:extLst>
            </a:blip>
            <a:stretch>
              <a:fillRect/>
            </a:stretch>
          </p:blipFill>
          <p:spPr>
            <a:xfrm>
              <a:off x="2338877" y="2608843"/>
              <a:ext cx="913819" cy="1547939"/>
            </a:xfrm>
            <a:prstGeom prst="rect">
              <a:avLst/>
            </a:prstGeom>
          </p:spPr>
        </p:pic>
        <p:pic>
          <p:nvPicPr>
            <p:cNvPr id="2052" name="Picture 4" descr="New lithium batteries for electric forklifts | Kalmarglobal">
              <a:extLst>
                <a:ext uri="{FF2B5EF4-FFF2-40B4-BE49-F238E27FC236}">
                  <a16:creationId xmlns:a16="http://schemas.microsoft.com/office/drawing/2014/main" id="{8E0140E6-02D7-43DA-98BF-1D51AE9DF184}"/>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59223" t="2905" r="14568" b="61803"/>
            <a:stretch/>
          </p:blipFill>
          <p:spPr bwMode="auto">
            <a:xfrm>
              <a:off x="2811729" y="4181628"/>
              <a:ext cx="677346" cy="47812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100E6053-49E4-4A39-91AC-AD919A08A78D}"/>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3328751" y="2642982"/>
              <a:ext cx="1168971" cy="1571792"/>
            </a:xfrm>
            <a:prstGeom prst="roundRect">
              <a:avLst>
                <a:gd name="adj" fmla="val 20658"/>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4B88D9B1-B6E1-4749-912F-45FF396A8E38}"/>
                </a:ext>
              </a:extLst>
            </p:cNvPr>
            <p:cNvPicPr>
              <a:picLocks noChangeAspect="1" noChangeArrowheads="1"/>
            </p:cNvPicPr>
            <p:nvPr/>
          </p:nvPicPr>
          <p:blipFill>
            <a:blip r:embed="rId26">
              <a:extLst>
                <a:ext uri="{28A0092B-C50C-407E-A947-70E740481C1C}">
                  <a14:useLocalDpi xmlns:a14="http://schemas.microsoft.com/office/drawing/2010/main"/>
                </a:ext>
              </a:extLst>
            </a:blip>
            <a:srcRect/>
            <a:stretch>
              <a:fillRect/>
            </a:stretch>
          </p:blipFill>
          <p:spPr bwMode="auto">
            <a:xfrm>
              <a:off x="3030882" y="2341009"/>
              <a:ext cx="783964" cy="6296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23395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FFF048-8E6E-B6F6-9746-D7FCC4306094}"/>
              </a:ext>
            </a:extLst>
          </p:cNvPr>
          <p:cNvSpPr>
            <a:spLocks noGrp="1"/>
          </p:cNvSpPr>
          <p:nvPr>
            <p:ph type="title"/>
          </p:nvPr>
        </p:nvSpPr>
        <p:spPr/>
        <p:txBody>
          <a:bodyPr/>
          <a:lstStyle/>
          <a:p>
            <a:r>
              <a:rPr lang="en-US" sz="2800"/>
              <a:t>End-to-End sustainability services targeting sustainability performance and reduction of cost</a:t>
            </a:r>
            <a:endParaRPr lang="en-DE"/>
          </a:p>
        </p:txBody>
      </p:sp>
      <p:sp>
        <p:nvSpPr>
          <p:cNvPr id="4" name="Rechteck 1">
            <a:extLst>
              <a:ext uri="{FF2B5EF4-FFF2-40B4-BE49-F238E27FC236}">
                <a16:creationId xmlns:a16="http://schemas.microsoft.com/office/drawing/2014/main" id="{156B8695-7687-FE23-EB6D-D663729216AE}"/>
              </a:ext>
            </a:extLst>
          </p:cNvPr>
          <p:cNvSpPr/>
          <p:nvPr/>
        </p:nvSpPr>
        <p:spPr>
          <a:xfrm>
            <a:off x="7492131" y="1686216"/>
            <a:ext cx="3758139" cy="4320332"/>
          </a:xfrm>
          <a:prstGeom prst="rect">
            <a:avLst/>
          </a:prstGeom>
          <a:solidFill>
            <a:schemeClr val="accent1">
              <a:lumMod val="75000"/>
              <a:alpha val="42000"/>
            </a:schemeClr>
          </a:solidFill>
          <a:ln w="1270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5" name="Rechteck 1">
            <a:extLst>
              <a:ext uri="{FF2B5EF4-FFF2-40B4-BE49-F238E27FC236}">
                <a16:creationId xmlns:a16="http://schemas.microsoft.com/office/drawing/2014/main" id="{810CE6E6-4812-4BA1-2982-760C653DE2DC}"/>
              </a:ext>
            </a:extLst>
          </p:cNvPr>
          <p:cNvSpPr/>
          <p:nvPr/>
        </p:nvSpPr>
        <p:spPr>
          <a:xfrm>
            <a:off x="387187" y="1686216"/>
            <a:ext cx="6510989" cy="4320332"/>
          </a:xfrm>
          <a:prstGeom prst="rect">
            <a:avLst/>
          </a:prstGeom>
          <a:solidFill>
            <a:schemeClr val="accent1">
              <a:lumMod val="75000"/>
              <a:alpha val="42000"/>
            </a:schemeClr>
          </a:solidFill>
          <a:ln w="1270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6" name="Pfeil: nach rechts 48">
            <a:extLst>
              <a:ext uri="{FF2B5EF4-FFF2-40B4-BE49-F238E27FC236}">
                <a16:creationId xmlns:a16="http://schemas.microsoft.com/office/drawing/2014/main" id="{359366E8-7DE0-3A7F-B9DF-058B90146EE6}"/>
              </a:ext>
            </a:extLst>
          </p:cNvPr>
          <p:cNvSpPr/>
          <p:nvPr/>
        </p:nvSpPr>
        <p:spPr>
          <a:xfrm rot="5400000">
            <a:off x="5848174" y="4057351"/>
            <a:ext cx="2722240" cy="363855"/>
          </a:xfrm>
          <a:prstGeom prst="rightArrow">
            <a:avLst>
              <a:gd name="adj1" fmla="val 100000"/>
              <a:gd name="adj2" fmla="val 50000"/>
            </a:avLst>
          </a:prstGeom>
          <a:solidFill>
            <a:srgbClr val="92D050"/>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7" name="Pfeil: nach rechts 47">
            <a:extLst>
              <a:ext uri="{FF2B5EF4-FFF2-40B4-BE49-F238E27FC236}">
                <a16:creationId xmlns:a16="http://schemas.microsoft.com/office/drawing/2014/main" id="{976F21EF-4B4A-315E-DBA3-B501508B3CF4}"/>
              </a:ext>
            </a:extLst>
          </p:cNvPr>
          <p:cNvSpPr/>
          <p:nvPr/>
        </p:nvSpPr>
        <p:spPr>
          <a:xfrm>
            <a:off x="7027366" y="5231156"/>
            <a:ext cx="4068000" cy="504000"/>
          </a:xfrm>
          <a:prstGeom prst="rightArrow">
            <a:avLst/>
          </a:prstGeom>
          <a:solidFill>
            <a:srgbClr val="92D050"/>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8" name="Pfeil: nach rechts 32">
            <a:extLst>
              <a:ext uri="{FF2B5EF4-FFF2-40B4-BE49-F238E27FC236}">
                <a16:creationId xmlns:a16="http://schemas.microsoft.com/office/drawing/2014/main" id="{84326AF8-0F82-0148-0FBD-42ECEDF27164}"/>
              </a:ext>
            </a:extLst>
          </p:cNvPr>
          <p:cNvSpPr/>
          <p:nvPr/>
        </p:nvSpPr>
        <p:spPr>
          <a:xfrm>
            <a:off x="537503" y="2731509"/>
            <a:ext cx="10599575" cy="504000"/>
          </a:xfrm>
          <a:prstGeom prst="rightArrow">
            <a:avLst/>
          </a:prstGeom>
          <a:solidFill>
            <a:srgbClr val="92D050"/>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9" name="Ellipse 53">
            <a:extLst>
              <a:ext uri="{FF2B5EF4-FFF2-40B4-BE49-F238E27FC236}">
                <a16:creationId xmlns:a16="http://schemas.microsoft.com/office/drawing/2014/main" id="{0EE61496-680E-4467-C07D-ACF8D87CFF5D}"/>
              </a:ext>
            </a:extLst>
          </p:cNvPr>
          <p:cNvSpPr/>
          <p:nvPr/>
        </p:nvSpPr>
        <p:spPr>
          <a:xfrm>
            <a:off x="675262" y="2495245"/>
            <a:ext cx="972000" cy="936000"/>
          </a:xfrm>
          <a:prstGeom prst="ellipse">
            <a:avLst/>
          </a:prstGeom>
          <a:solidFill>
            <a:schemeClr val="bg2"/>
          </a:solid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prstClr val="black"/>
              </a:solidFill>
              <a:effectLst/>
              <a:uLnTx/>
              <a:uFillTx/>
              <a:latin typeface="Ubuntu"/>
              <a:ea typeface="+mn-ea"/>
              <a:cs typeface="+mn-cs"/>
            </a:endParaRPr>
          </a:p>
        </p:txBody>
      </p:sp>
      <p:pic>
        <p:nvPicPr>
          <p:cNvPr id="10" name="Grafik 9" descr="Liste mit einfarbiger Füllung">
            <a:extLst>
              <a:ext uri="{FF2B5EF4-FFF2-40B4-BE49-F238E27FC236}">
                <a16:creationId xmlns:a16="http://schemas.microsoft.com/office/drawing/2014/main" id="{09CE91FB-2D43-BE18-CA91-A98357C593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8575" y="2636270"/>
            <a:ext cx="631014" cy="631014"/>
          </a:xfrm>
          <a:prstGeom prst="rect">
            <a:avLst/>
          </a:prstGeom>
        </p:spPr>
      </p:pic>
      <p:sp>
        <p:nvSpPr>
          <p:cNvPr id="11" name="Ellipse 55">
            <a:extLst>
              <a:ext uri="{FF2B5EF4-FFF2-40B4-BE49-F238E27FC236}">
                <a16:creationId xmlns:a16="http://schemas.microsoft.com/office/drawing/2014/main" id="{5558BE66-BD54-4FE2-0637-C32DD2AE557E}"/>
              </a:ext>
            </a:extLst>
          </p:cNvPr>
          <p:cNvSpPr/>
          <p:nvPr/>
        </p:nvSpPr>
        <p:spPr>
          <a:xfrm>
            <a:off x="2383886" y="2495245"/>
            <a:ext cx="972000" cy="936000"/>
          </a:xfrm>
          <a:prstGeom prst="ellipse">
            <a:avLst/>
          </a:prstGeom>
          <a:solidFill>
            <a:schemeClr val="bg2"/>
          </a:solid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prstClr val="black"/>
              </a:solidFill>
              <a:effectLst/>
              <a:uLnTx/>
              <a:uFillTx/>
              <a:latin typeface="Ubuntu"/>
              <a:ea typeface="+mn-ea"/>
              <a:cs typeface="+mn-cs"/>
            </a:endParaRPr>
          </a:p>
        </p:txBody>
      </p:sp>
      <p:sp>
        <p:nvSpPr>
          <p:cNvPr id="12" name="Ellipse 56">
            <a:extLst>
              <a:ext uri="{FF2B5EF4-FFF2-40B4-BE49-F238E27FC236}">
                <a16:creationId xmlns:a16="http://schemas.microsoft.com/office/drawing/2014/main" id="{753D3919-4184-3D60-3C82-6591E066616F}"/>
              </a:ext>
            </a:extLst>
          </p:cNvPr>
          <p:cNvSpPr/>
          <p:nvPr/>
        </p:nvSpPr>
        <p:spPr>
          <a:xfrm>
            <a:off x="4092510" y="2495245"/>
            <a:ext cx="972000" cy="936000"/>
          </a:xfrm>
          <a:prstGeom prst="ellipse">
            <a:avLst/>
          </a:prstGeom>
          <a:solidFill>
            <a:schemeClr val="bg2"/>
          </a:solid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prstClr val="black"/>
              </a:solidFill>
              <a:effectLst/>
              <a:uLnTx/>
              <a:uFillTx/>
              <a:latin typeface="Ubuntu"/>
              <a:ea typeface="+mn-ea"/>
              <a:cs typeface="+mn-cs"/>
            </a:endParaRPr>
          </a:p>
        </p:txBody>
      </p:sp>
      <p:pic>
        <p:nvPicPr>
          <p:cNvPr id="13" name="Grafik 11" descr="Datenbank mit einfarbiger Füllung">
            <a:extLst>
              <a:ext uri="{FF2B5EF4-FFF2-40B4-BE49-F238E27FC236}">
                <a16:creationId xmlns:a16="http://schemas.microsoft.com/office/drawing/2014/main" id="{935E5356-F1D7-B66D-463D-92354A2F10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08354" y="2572849"/>
            <a:ext cx="731378" cy="731378"/>
          </a:xfrm>
          <a:prstGeom prst="rect">
            <a:avLst/>
          </a:prstGeom>
        </p:spPr>
      </p:pic>
      <p:sp>
        <p:nvSpPr>
          <p:cNvPr id="14" name="Ellipse 57">
            <a:extLst>
              <a:ext uri="{FF2B5EF4-FFF2-40B4-BE49-F238E27FC236}">
                <a16:creationId xmlns:a16="http://schemas.microsoft.com/office/drawing/2014/main" id="{11A1D884-A50C-76C3-7088-1C2F1DA20E98}"/>
              </a:ext>
            </a:extLst>
          </p:cNvPr>
          <p:cNvSpPr/>
          <p:nvPr/>
        </p:nvSpPr>
        <p:spPr>
          <a:xfrm>
            <a:off x="5801134" y="2495245"/>
            <a:ext cx="972000" cy="936000"/>
          </a:xfrm>
          <a:prstGeom prst="ellipse">
            <a:avLst/>
          </a:prstGeom>
          <a:solidFill>
            <a:schemeClr val="bg2"/>
          </a:solid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prstClr val="black"/>
              </a:solidFill>
              <a:effectLst/>
              <a:uLnTx/>
              <a:uFillTx/>
              <a:latin typeface="Ubuntu"/>
              <a:ea typeface="+mn-ea"/>
              <a:cs typeface="+mn-cs"/>
            </a:endParaRPr>
          </a:p>
        </p:txBody>
      </p:sp>
      <p:pic>
        <p:nvPicPr>
          <p:cNvPr id="15" name="Grafik 4" descr="Recherche mit einfarbiger Füllung">
            <a:extLst>
              <a:ext uri="{FF2B5EF4-FFF2-40B4-BE49-F238E27FC236}">
                <a16:creationId xmlns:a16="http://schemas.microsoft.com/office/drawing/2014/main" id="{8746B192-E14B-2D62-793C-A83633DCB3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72145" y="2600560"/>
            <a:ext cx="738672" cy="738672"/>
          </a:xfrm>
          <a:prstGeom prst="rect">
            <a:avLst/>
          </a:prstGeom>
        </p:spPr>
      </p:pic>
      <p:sp>
        <p:nvSpPr>
          <p:cNvPr id="16" name="Ellipse 59">
            <a:extLst>
              <a:ext uri="{FF2B5EF4-FFF2-40B4-BE49-F238E27FC236}">
                <a16:creationId xmlns:a16="http://schemas.microsoft.com/office/drawing/2014/main" id="{123A5862-7943-62E9-A8C0-6105283391A7}"/>
              </a:ext>
            </a:extLst>
          </p:cNvPr>
          <p:cNvSpPr/>
          <p:nvPr/>
        </p:nvSpPr>
        <p:spPr>
          <a:xfrm>
            <a:off x="7862497" y="2495245"/>
            <a:ext cx="972000" cy="936000"/>
          </a:xfrm>
          <a:prstGeom prst="ellipse">
            <a:avLst/>
          </a:prstGeom>
          <a:solidFill>
            <a:schemeClr val="bg2"/>
          </a:solid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prstClr val="black"/>
              </a:solidFill>
              <a:effectLst/>
              <a:uLnTx/>
              <a:uFillTx/>
              <a:latin typeface="Ubuntu"/>
              <a:ea typeface="+mn-ea"/>
              <a:cs typeface="+mn-cs"/>
            </a:endParaRPr>
          </a:p>
        </p:txBody>
      </p:sp>
      <p:pic>
        <p:nvPicPr>
          <p:cNvPr id="17" name="Grafik 31" descr="Prüfliste mit einfarbiger Füllung">
            <a:extLst>
              <a:ext uri="{FF2B5EF4-FFF2-40B4-BE49-F238E27FC236}">
                <a16:creationId xmlns:a16="http://schemas.microsoft.com/office/drawing/2014/main" id="{99437F8D-CA82-63BE-BDAA-7B91B8025F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89246" y="2600560"/>
            <a:ext cx="702323" cy="702323"/>
          </a:xfrm>
          <a:prstGeom prst="rect">
            <a:avLst/>
          </a:prstGeom>
        </p:spPr>
      </p:pic>
      <p:sp>
        <p:nvSpPr>
          <p:cNvPr id="18" name="Ellipse 60">
            <a:extLst>
              <a:ext uri="{FF2B5EF4-FFF2-40B4-BE49-F238E27FC236}">
                <a16:creationId xmlns:a16="http://schemas.microsoft.com/office/drawing/2014/main" id="{01DEA016-0D99-ABA9-1428-91B710336620}"/>
              </a:ext>
            </a:extLst>
          </p:cNvPr>
          <p:cNvSpPr/>
          <p:nvPr/>
        </p:nvSpPr>
        <p:spPr>
          <a:xfrm>
            <a:off x="9571123" y="2495245"/>
            <a:ext cx="972000" cy="936000"/>
          </a:xfrm>
          <a:prstGeom prst="ellipse">
            <a:avLst/>
          </a:prstGeom>
          <a:solidFill>
            <a:schemeClr val="bg2"/>
          </a:solid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prstClr val="black"/>
              </a:solidFill>
              <a:effectLst/>
              <a:uLnTx/>
              <a:uFillTx/>
              <a:latin typeface="Ubuntu"/>
              <a:ea typeface="+mn-ea"/>
              <a:cs typeface="+mn-cs"/>
            </a:endParaRPr>
          </a:p>
        </p:txBody>
      </p:sp>
      <p:pic>
        <p:nvPicPr>
          <p:cNvPr id="19" name="Grafik 29" descr="Diplom mit einfarbiger Füllung">
            <a:extLst>
              <a:ext uri="{FF2B5EF4-FFF2-40B4-BE49-F238E27FC236}">
                <a16:creationId xmlns:a16="http://schemas.microsoft.com/office/drawing/2014/main" id="{DD34134A-8210-E571-0AD8-1C1D4D44747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17120" y="2621616"/>
            <a:ext cx="660209" cy="660209"/>
          </a:xfrm>
          <a:prstGeom prst="rect">
            <a:avLst/>
          </a:prstGeom>
        </p:spPr>
      </p:pic>
      <p:sp>
        <p:nvSpPr>
          <p:cNvPr id="20" name="Textfeld 68">
            <a:extLst>
              <a:ext uri="{FF2B5EF4-FFF2-40B4-BE49-F238E27FC236}">
                <a16:creationId xmlns:a16="http://schemas.microsoft.com/office/drawing/2014/main" id="{BFBFF789-886C-5369-2205-AB1EBF6A4794}"/>
              </a:ext>
            </a:extLst>
          </p:cNvPr>
          <p:cNvSpPr txBox="1"/>
          <p:nvPr/>
        </p:nvSpPr>
        <p:spPr>
          <a:xfrm>
            <a:off x="544444" y="1921420"/>
            <a:ext cx="1364353" cy="525401"/>
          </a:xfrm>
          <a:prstGeom prst="rect">
            <a:avLst/>
          </a:prstGeom>
          <a:noFill/>
        </p:spPr>
        <p:txBody>
          <a:bodyPr vert="horz" wrap="square" lIns="90000" tIns="46800" rIns="90000" bIns="4680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srgbClr val="92D050"/>
                </a:solidFill>
                <a:effectLst/>
                <a:uLnTx/>
                <a:uFillTx/>
                <a:latin typeface="Ubuntu" panose="020B0504030602030204" pitchFamily="34" charset="0"/>
                <a:ea typeface="Verdana" panose="020B0604030504040204" pitchFamily="34" charset="0"/>
              </a:rPr>
              <a:t>Data requirements</a:t>
            </a:r>
          </a:p>
        </p:txBody>
      </p:sp>
      <p:sp>
        <p:nvSpPr>
          <p:cNvPr id="21" name="Textfeld 69">
            <a:extLst>
              <a:ext uri="{FF2B5EF4-FFF2-40B4-BE49-F238E27FC236}">
                <a16:creationId xmlns:a16="http://schemas.microsoft.com/office/drawing/2014/main" id="{64BD8A18-7145-B2EF-FAEE-CD1DA8DF61AD}"/>
              </a:ext>
            </a:extLst>
          </p:cNvPr>
          <p:cNvSpPr txBox="1"/>
          <p:nvPr/>
        </p:nvSpPr>
        <p:spPr>
          <a:xfrm>
            <a:off x="2233156" y="1921420"/>
            <a:ext cx="1233635" cy="525401"/>
          </a:xfrm>
          <a:prstGeom prst="rect">
            <a:avLst/>
          </a:prstGeom>
          <a:noFill/>
        </p:spPr>
        <p:txBody>
          <a:bodyPr vert="horz" wrap="square" lIns="90000" tIns="46800" rIns="90000" bIns="4680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srgbClr val="92D050"/>
                </a:solidFill>
                <a:effectLst/>
                <a:uLnTx/>
                <a:uFillTx/>
                <a:latin typeface="Ubuntu" panose="020B0504030602030204" pitchFamily="34" charset="0"/>
                <a:ea typeface="Verdana" panose="020B0604030504040204" pitchFamily="34" charset="0"/>
              </a:rPr>
              <a:t>Data collection</a:t>
            </a:r>
          </a:p>
        </p:txBody>
      </p:sp>
      <p:sp>
        <p:nvSpPr>
          <p:cNvPr id="22" name="Textfeld 70">
            <a:extLst>
              <a:ext uri="{FF2B5EF4-FFF2-40B4-BE49-F238E27FC236}">
                <a16:creationId xmlns:a16="http://schemas.microsoft.com/office/drawing/2014/main" id="{F25DDE1B-5465-2885-D50F-A7076718953F}"/>
              </a:ext>
            </a:extLst>
          </p:cNvPr>
          <p:cNvSpPr txBox="1"/>
          <p:nvPr/>
        </p:nvSpPr>
        <p:spPr>
          <a:xfrm>
            <a:off x="3986498" y="1921420"/>
            <a:ext cx="1233635" cy="525401"/>
          </a:xfrm>
          <a:prstGeom prst="rect">
            <a:avLst/>
          </a:prstGeom>
          <a:noFill/>
        </p:spPr>
        <p:txBody>
          <a:bodyPr vert="horz" wrap="square" lIns="90000" tIns="46800" rIns="90000" bIns="4680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srgbClr val="92D050"/>
                </a:solidFill>
                <a:effectLst/>
                <a:uLnTx/>
                <a:uFillTx/>
                <a:latin typeface="Ubuntu" panose="020B0504030602030204" pitchFamily="34" charset="0"/>
                <a:ea typeface="Verdana" panose="020B0604030504040204" pitchFamily="34" charset="0"/>
              </a:rPr>
              <a:t>Exchange</a:t>
            </a:r>
            <a:br>
              <a:rPr kumimoji="0" lang="en-US" sz="1400" b="0" i="0" u="none" strike="noStrike" kern="1200" cap="none" spc="0" normalizeH="0" baseline="0" noProof="0">
                <a:ln>
                  <a:noFill/>
                </a:ln>
                <a:solidFill>
                  <a:srgbClr val="92D050"/>
                </a:solidFill>
                <a:effectLst/>
                <a:uLnTx/>
                <a:uFillTx/>
                <a:latin typeface="Ubuntu" panose="020B0504030602030204" pitchFamily="34" charset="0"/>
                <a:ea typeface="Verdana" panose="020B0604030504040204" pitchFamily="34" charset="0"/>
              </a:rPr>
            </a:br>
            <a:r>
              <a:rPr kumimoji="0" lang="en-US" sz="1400" b="0" i="0" u="none" strike="noStrike" kern="1200" cap="none" spc="0" normalizeH="0" baseline="0" noProof="0">
                <a:ln>
                  <a:noFill/>
                </a:ln>
                <a:solidFill>
                  <a:srgbClr val="92D050"/>
                </a:solidFill>
                <a:effectLst/>
                <a:uLnTx/>
                <a:uFillTx/>
                <a:latin typeface="Ubuntu" panose="020B0504030602030204" pitchFamily="34" charset="0"/>
                <a:ea typeface="Verdana" panose="020B0604030504040204" pitchFamily="34" charset="0"/>
              </a:rPr>
              <a:t>Value Chain</a:t>
            </a:r>
          </a:p>
        </p:txBody>
      </p:sp>
      <p:sp>
        <p:nvSpPr>
          <p:cNvPr id="23" name="Textfeld 71">
            <a:extLst>
              <a:ext uri="{FF2B5EF4-FFF2-40B4-BE49-F238E27FC236}">
                <a16:creationId xmlns:a16="http://schemas.microsoft.com/office/drawing/2014/main" id="{74085EFE-6BB1-BEE0-1BFE-EF4D23672456}"/>
              </a:ext>
            </a:extLst>
          </p:cNvPr>
          <p:cNvSpPr txBox="1"/>
          <p:nvPr/>
        </p:nvSpPr>
        <p:spPr>
          <a:xfrm>
            <a:off x="5695222" y="1921420"/>
            <a:ext cx="1233635" cy="525401"/>
          </a:xfrm>
          <a:prstGeom prst="rect">
            <a:avLst/>
          </a:prstGeom>
          <a:noFill/>
        </p:spPr>
        <p:txBody>
          <a:bodyPr vert="horz" wrap="square" lIns="90000" tIns="46800" rIns="90000" bIns="4680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srgbClr val="92D050"/>
                </a:solidFill>
                <a:effectLst/>
                <a:uLnTx/>
                <a:uFillTx/>
                <a:latin typeface="Ubuntu" panose="020B0504030602030204" pitchFamily="34" charset="0"/>
                <a:ea typeface="Verdana" panose="020B0604030504040204" pitchFamily="34" charset="0"/>
              </a:rPr>
              <a:t>Lifecycle</a:t>
            </a:r>
            <a:br>
              <a:rPr kumimoji="0" lang="en-US" sz="1400" b="0" i="0" u="none" strike="noStrike" kern="1200" cap="none" spc="0" normalizeH="0" baseline="0" noProof="0">
                <a:ln>
                  <a:noFill/>
                </a:ln>
                <a:solidFill>
                  <a:srgbClr val="92D050"/>
                </a:solidFill>
                <a:effectLst/>
                <a:uLnTx/>
                <a:uFillTx/>
                <a:latin typeface="Ubuntu" panose="020B0504030602030204" pitchFamily="34" charset="0"/>
                <a:ea typeface="Verdana" panose="020B0604030504040204" pitchFamily="34" charset="0"/>
              </a:rPr>
            </a:br>
            <a:r>
              <a:rPr kumimoji="0" lang="en-US" sz="1400" b="0" i="0" u="none" strike="noStrike" kern="1200" cap="none" spc="0" normalizeH="0" baseline="0" noProof="0">
                <a:ln>
                  <a:noFill/>
                </a:ln>
                <a:solidFill>
                  <a:srgbClr val="92D050"/>
                </a:solidFill>
                <a:effectLst/>
                <a:uLnTx/>
                <a:uFillTx/>
                <a:latin typeface="Ubuntu" panose="020B0504030602030204" pitchFamily="34" charset="0"/>
                <a:ea typeface="Verdana" panose="020B0604030504040204" pitchFamily="34" charset="0"/>
              </a:rPr>
              <a:t>Assessment</a:t>
            </a:r>
          </a:p>
        </p:txBody>
      </p:sp>
      <p:sp>
        <p:nvSpPr>
          <p:cNvPr id="24" name="Textfeld 72">
            <a:extLst>
              <a:ext uri="{FF2B5EF4-FFF2-40B4-BE49-F238E27FC236}">
                <a16:creationId xmlns:a16="http://schemas.microsoft.com/office/drawing/2014/main" id="{7064F6A7-4E81-CBB7-2A60-454CDE50F09D}"/>
              </a:ext>
            </a:extLst>
          </p:cNvPr>
          <p:cNvSpPr txBox="1"/>
          <p:nvPr/>
        </p:nvSpPr>
        <p:spPr>
          <a:xfrm>
            <a:off x="7509759" y="1921420"/>
            <a:ext cx="1421290" cy="525401"/>
          </a:xfrm>
          <a:prstGeom prst="rect">
            <a:avLst/>
          </a:prstGeom>
          <a:noFill/>
        </p:spPr>
        <p:txBody>
          <a:bodyPr vert="horz" wrap="square" lIns="90000" tIns="46800" rIns="90000" bIns="4680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92D050"/>
                </a:solidFill>
                <a:effectLst/>
                <a:uLnTx/>
                <a:uFillTx/>
                <a:latin typeface="Ubuntu" panose="020B0504030602030204" pitchFamily="34" charset="0"/>
                <a:ea typeface="Verdana" panose="020B0604030504040204" pitchFamily="34" charset="0"/>
              </a:rPr>
              <a:t>Non-financial reporting</a:t>
            </a:r>
          </a:p>
        </p:txBody>
      </p:sp>
      <p:sp>
        <p:nvSpPr>
          <p:cNvPr id="25" name="Textfeld 73">
            <a:extLst>
              <a:ext uri="{FF2B5EF4-FFF2-40B4-BE49-F238E27FC236}">
                <a16:creationId xmlns:a16="http://schemas.microsoft.com/office/drawing/2014/main" id="{B4B4ADA8-07A7-C40B-9E6C-211CB1257524}"/>
              </a:ext>
            </a:extLst>
          </p:cNvPr>
          <p:cNvSpPr txBox="1"/>
          <p:nvPr/>
        </p:nvSpPr>
        <p:spPr>
          <a:xfrm>
            <a:off x="9062973" y="1921420"/>
            <a:ext cx="2150183" cy="525401"/>
          </a:xfrm>
          <a:prstGeom prst="rect">
            <a:avLst/>
          </a:prstGeom>
          <a:noFill/>
        </p:spPr>
        <p:txBody>
          <a:bodyPr vert="horz" wrap="square" lIns="90000" tIns="46800" rIns="90000" bIns="4680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92D050"/>
                </a:solidFill>
                <a:effectLst/>
                <a:uLnTx/>
                <a:uFillTx/>
                <a:latin typeface="Ubuntu" panose="020B0504030602030204" pitchFamily="34" charset="0"/>
                <a:ea typeface="Verdana" panose="020B0604030504040204" pitchFamily="34" charset="0"/>
              </a:rPr>
              <a:t>ISO certification / Sustainability rating</a:t>
            </a:r>
          </a:p>
        </p:txBody>
      </p:sp>
      <p:sp>
        <p:nvSpPr>
          <p:cNvPr id="26" name="Ellipse 74">
            <a:extLst>
              <a:ext uri="{FF2B5EF4-FFF2-40B4-BE49-F238E27FC236}">
                <a16:creationId xmlns:a16="http://schemas.microsoft.com/office/drawing/2014/main" id="{AEDB6FEF-EBC9-1CD9-CE4E-CD91B2399CE3}"/>
              </a:ext>
            </a:extLst>
          </p:cNvPr>
          <p:cNvSpPr/>
          <p:nvPr/>
        </p:nvSpPr>
        <p:spPr>
          <a:xfrm>
            <a:off x="7989246" y="4968279"/>
            <a:ext cx="972000" cy="936000"/>
          </a:xfrm>
          <a:prstGeom prst="ellipse">
            <a:avLst/>
          </a:prstGeom>
          <a:solidFill>
            <a:schemeClr val="bg2"/>
          </a:solid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prstClr val="black"/>
              </a:solidFill>
              <a:effectLst/>
              <a:uLnTx/>
              <a:uFillTx/>
              <a:latin typeface="Ubuntu"/>
              <a:ea typeface="+mn-ea"/>
              <a:cs typeface="+mn-cs"/>
            </a:endParaRPr>
          </a:p>
        </p:txBody>
      </p:sp>
      <p:pic>
        <p:nvPicPr>
          <p:cNvPr id="27" name="Grafik 51" descr="Glühbirne und Zahnrad mit einfarbiger Füllung">
            <a:extLst>
              <a:ext uri="{FF2B5EF4-FFF2-40B4-BE49-F238E27FC236}">
                <a16:creationId xmlns:a16="http://schemas.microsoft.com/office/drawing/2014/main" id="{402DBB14-AD93-72BE-BD0A-A9A0DD7CB04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56732" y="5000302"/>
            <a:ext cx="837028" cy="837028"/>
          </a:xfrm>
          <a:prstGeom prst="rect">
            <a:avLst/>
          </a:prstGeom>
        </p:spPr>
      </p:pic>
      <p:sp>
        <p:nvSpPr>
          <p:cNvPr id="28" name="Textfeld 75">
            <a:extLst>
              <a:ext uri="{FF2B5EF4-FFF2-40B4-BE49-F238E27FC236}">
                <a16:creationId xmlns:a16="http://schemas.microsoft.com/office/drawing/2014/main" id="{69375E93-F5FA-6FCC-A434-1F7E17809B5A}"/>
              </a:ext>
            </a:extLst>
          </p:cNvPr>
          <p:cNvSpPr txBox="1"/>
          <p:nvPr/>
        </p:nvSpPr>
        <p:spPr>
          <a:xfrm>
            <a:off x="7670774" y="4380990"/>
            <a:ext cx="1421290" cy="525401"/>
          </a:xfrm>
          <a:prstGeom prst="rect">
            <a:avLst/>
          </a:prstGeom>
          <a:noFill/>
        </p:spPr>
        <p:txBody>
          <a:bodyPr vert="horz" wrap="square" lIns="90000" tIns="46800" rIns="90000" bIns="4680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92D050"/>
                </a:solidFill>
                <a:effectLst/>
                <a:uLnTx/>
                <a:uFillTx/>
                <a:latin typeface="Ubuntu" panose="020B0504030602030204" pitchFamily="34" charset="0"/>
                <a:ea typeface="Verdana" panose="020B0604030504040204" pitchFamily="34" charset="0"/>
              </a:rPr>
              <a:t>Improvement potential</a:t>
            </a:r>
          </a:p>
        </p:txBody>
      </p:sp>
      <p:sp>
        <p:nvSpPr>
          <p:cNvPr id="29" name="Ellipse 78">
            <a:extLst>
              <a:ext uri="{FF2B5EF4-FFF2-40B4-BE49-F238E27FC236}">
                <a16:creationId xmlns:a16="http://schemas.microsoft.com/office/drawing/2014/main" id="{807CB038-E518-97D0-FEF0-E86C60F72D0A}"/>
              </a:ext>
            </a:extLst>
          </p:cNvPr>
          <p:cNvSpPr/>
          <p:nvPr/>
        </p:nvSpPr>
        <p:spPr>
          <a:xfrm>
            <a:off x="9655088" y="4941736"/>
            <a:ext cx="972000" cy="936000"/>
          </a:xfrm>
          <a:prstGeom prst="ellipse">
            <a:avLst/>
          </a:prstGeom>
          <a:solidFill>
            <a:schemeClr val="bg2"/>
          </a:solid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prstClr val="black"/>
              </a:solidFill>
              <a:effectLst/>
              <a:uLnTx/>
              <a:uFillTx/>
              <a:latin typeface="Ubuntu"/>
              <a:ea typeface="+mn-ea"/>
              <a:cs typeface="+mn-cs"/>
            </a:endParaRPr>
          </a:p>
        </p:txBody>
      </p:sp>
      <p:sp>
        <p:nvSpPr>
          <p:cNvPr id="30" name="Textfeld 79">
            <a:extLst>
              <a:ext uri="{FF2B5EF4-FFF2-40B4-BE49-F238E27FC236}">
                <a16:creationId xmlns:a16="http://schemas.microsoft.com/office/drawing/2014/main" id="{22528B03-D8FE-8107-AC88-DCB6561417EE}"/>
              </a:ext>
            </a:extLst>
          </p:cNvPr>
          <p:cNvSpPr txBox="1"/>
          <p:nvPr/>
        </p:nvSpPr>
        <p:spPr>
          <a:xfrm>
            <a:off x="9300110" y="4380990"/>
            <a:ext cx="1737342" cy="525401"/>
          </a:xfrm>
          <a:prstGeom prst="rect">
            <a:avLst/>
          </a:prstGeom>
          <a:noFill/>
        </p:spPr>
        <p:txBody>
          <a:bodyPr vert="horz" wrap="square" lIns="90000" tIns="46800" rIns="90000" bIns="4680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92D050"/>
                </a:solidFill>
                <a:effectLst/>
                <a:uLnTx/>
                <a:uFillTx/>
                <a:latin typeface="Ubuntu" panose="020B0504030602030204" pitchFamily="34" charset="0"/>
                <a:ea typeface="Verdana" panose="020B0604030504040204" pitchFamily="34" charset="0"/>
              </a:rPr>
              <a:t>Design to Sustainability</a:t>
            </a:r>
          </a:p>
        </p:txBody>
      </p:sp>
      <p:pic>
        <p:nvPicPr>
          <p:cNvPr id="31" name="Grafik 105" descr="Internet der Dinge mit einfarbiger Füllung">
            <a:extLst>
              <a:ext uri="{FF2B5EF4-FFF2-40B4-BE49-F238E27FC236}">
                <a16:creationId xmlns:a16="http://schemas.microsoft.com/office/drawing/2014/main" id="{29FA9A39-0924-8C7C-D4C0-24BBD22C3A6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566938" y="2614348"/>
            <a:ext cx="648380" cy="648380"/>
          </a:xfrm>
          <a:prstGeom prst="rect">
            <a:avLst/>
          </a:prstGeom>
        </p:spPr>
      </p:pic>
      <p:pic>
        <p:nvPicPr>
          <p:cNvPr id="32" name="Grafik 109" descr="Zahnräder mit einfarbiger Füllung">
            <a:extLst>
              <a:ext uri="{FF2B5EF4-FFF2-40B4-BE49-F238E27FC236}">
                <a16:creationId xmlns:a16="http://schemas.microsoft.com/office/drawing/2014/main" id="{8BB851AF-B7FF-C31B-86ED-AE2181F8C53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794345" y="5031101"/>
            <a:ext cx="710068" cy="710068"/>
          </a:xfrm>
          <a:prstGeom prst="rect">
            <a:avLst/>
          </a:prstGeom>
        </p:spPr>
      </p:pic>
      <p:sp>
        <p:nvSpPr>
          <p:cNvPr id="33" name="Textfeld 3">
            <a:extLst>
              <a:ext uri="{FF2B5EF4-FFF2-40B4-BE49-F238E27FC236}">
                <a16:creationId xmlns:a16="http://schemas.microsoft.com/office/drawing/2014/main" id="{CE5F40D9-05F5-D17F-230A-ECFEBD8D3C69}"/>
              </a:ext>
            </a:extLst>
          </p:cNvPr>
          <p:cNvSpPr txBox="1"/>
          <p:nvPr/>
        </p:nvSpPr>
        <p:spPr>
          <a:xfrm>
            <a:off x="7732528" y="1346478"/>
            <a:ext cx="3240360" cy="371513"/>
          </a:xfrm>
          <a:prstGeom prst="rect">
            <a:avLst/>
          </a:prstGeom>
          <a:noFill/>
        </p:spPr>
        <p:txBody>
          <a:bodyPr vert="horz" wrap="square" lIns="90000" tIns="46800" rIns="90000" bIns="46800" rtlCol="0" anchor="ctr">
            <a:spAutoFit/>
          </a:bodyPr>
          <a:lstStyle/>
          <a:p>
            <a:pPr algn="ctr">
              <a:spcBef>
                <a:spcPct val="0"/>
              </a:spcBef>
            </a:pPr>
            <a:r>
              <a:rPr lang="en-US">
                <a:solidFill>
                  <a:schemeClr val="bg1"/>
                </a:solidFill>
                <a:latin typeface="Ubuntu" panose="020B0504030602030204" pitchFamily="34" charset="0"/>
              </a:rPr>
              <a:t>BENEFITS FOR CLIENTS</a:t>
            </a:r>
          </a:p>
        </p:txBody>
      </p:sp>
      <p:sp>
        <p:nvSpPr>
          <p:cNvPr id="34" name="Textfeld 3">
            <a:extLst>
              <a:ext uri="{FF2B5EF4-FFF2-40B4-BE49-F238E27FC236}">
                <a16:creationId xmlns:a16="http://schemas.microsoft.com/office/drawing/2014/main" id="{95F1485C-3326-A3E0-AE77-81BC19106B71}"/>
              </a:ext>
            </a:extLst>
          </p:cNvPr>
          <p:cNvSpPr txBox="1"/>
          <p:nvPr/>
        </p:nvSpPr>
        <p:spPr>
          <a:xfrm>
            <a:off x="747567" y="1314703"/>
            <a:ext cx="5963250" cy="371513"/>
          </a:xfrm>
          <a:prstGeom prst="rect">
            <a:avLst/>
          </a:prstGeom>
          <a:noFill/>
        </p:spPr>
        <p:txBody>
          <a:bodyPr vert="horz" wrap="square" lIns="90000" tIns="46800" rIns="90000" bIns="46800" rtlCol="0" anchor="ctr">
            <a:spAutoFit/>
          </a:bodyPr>
          <a:lstStyle/>
          <a:p>
            <a:pPr algn="ctr">
              <a:spcBef>
                <a:spcPct val="0"/>
              </a:spcBef>
            </a:pPr>
            <a:r>
              <a:rPr lang="en-US">
                <a:solidFill>
                  <a:schemeClr val="bg1"/>
                </a:solidFill>
                <a:latin typeface="Ubuntu" panose="020B0504030602030204" pitchFamily="34" charset="0"/>
              </a:rPr>
              <a:t>LCA IN THE FRAMEWORK OF  ISO 14044 / ISO 14067</a:t>
            </a:r>
          </a:p>
        </p:txBody>
      </p:sp>
      <p:sp>
        <p:nvSpPr>
          <p:cNvPr id="35" name="Textfeld 37">
            <a:extLst>
              <a:ext uri="{FF2B5EF4-FFF2-40B4-BE49-F238E27FC236}">
                <a16:creationId xmlns:a16="http://schemas.microsoft.com/office/drawing/2014/main" id="{75F26661-CDE8-D55A-6BDA-7271624A3672}"/>
              </a:ext>
            </a:extLst>
          </p:cNvPr>
          <p:cNvSpPr txBox="1"/>
          <p:nvPr/>
        </p:nvSpPr>
        <p:spPr>
          <a:xfrm>
            <a:off x="3109850" y="3716245"/>
            <a:ext cx="1457451" cy="430887"/>
          </a:xfrm>
          <a:prstGeom prst="rect">
            <a:avLst/>
          </a:prstGeom>
          <a:noFill/>
        </p:spPr>
        <p:txBody>
          <a:bodyPr wrap="none" rtlCol="0">
            <a:spAutoFit/>
          </a:bodyPr>
          <a:lstStyle/>
          <a:p>
            <a:pPr algn="ctr"/>
            <a:r>
              <a:rPr lang="en-US" sz="1100" b="1">
                <a:solidFill>
                  <a:schemeClr val="bg1"/>
                </a:solidFill>
                <a:latin typeface="+mj-lt"/>
                <a:ea typeface="Verdana" panose="020B0604030504040204" pitchFamily="34" charset="0"/>
              </a:rPr>
              <a:t>Life cycle assessment </a:t>
            </a:r>
            <a:br>
              <a:rPr lang="en-US" sz="1100" b="1">
                <a:solidFill>
                  <a:schemeClr val="bg1"/>
                </a:solidFill>
                <a:latin typeface="+mj-lt"/>
                <a:ea typeface="Verdana" panose="020B0604030504040204" pitchFamily="34" charset="0"/>
              </a:rPr>
            </a:br>
            <a:r>
              <a:rPr lang="en-US" sz="1100" b="1">
                <a:solidFill>
                  <a:schemeClr val="bg1"/>
                </a:solidFill>
                <a:latin typeface="+mj-lt"/>
                <a:ea typeface="Verdana" panose="020B0604030504040204" pitchFamily="34" charset="0"/>
              </a:rPr>
              <a:t>framework</a:t>
            </a:r>
          </a:p>
        </p:txBody>
      </p:sp>
      <p:sp>
        <p:nvSpPr>
          <p:cNvPr id="36" name="Ellipse 7">
            <a:extLst>
              <a:ext uri="{FF2B5EF4-FFF2-40B4-BE49-F238E27FC236}">
                <a16:creationId xmlns:a16="http://schemas.microsoft.com/office/drawing/2014/main" id="{25C19A6F-CB10-D5F8-65C7-D7002FA9081F}"/>
              </a:ext>
            </a:extLst>
          </p:cNvPr>
          <p:cNvSpPr/>
          <p:nvPr/>
        </p:nvSpPr>
        <p:spPr>
          <a:xfrm>
            <a:off x="747566" y="3991706"/>
            <a:ext cx="1695534" cy="1695534"/>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Picture 8" descr="Combell ontvangt het ISO 27701-certificaat! Het ISO-wát? » Combell">
            <a:extLst>
              <a:ext uri="{FF2B5EF4-FFF2-40B4-BE49-F238E27FC236}">
                <a16:creationId xmlns:a16="http://schemas.microsoft.com/office/drawing/2014/main" id="{77292F47-9727-C833-6030-B60D5442EEE6}"/>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5912" y="4112792"/>
            <a:ext cx="1190312" cy="983092"/>
          </a:xfrm>
          <a:prstGeom prst="rect">
            <a:avLst/>
          </a:prstGeom>
          <a:noFill/>
          <a:extLst>
            <a:ext uri="{909E8E84-426E-40DD-AFC4-6F175D3DCCD1}">
              <a14:hiddenFill xmlns:a14="http://schemas.microsoft.com/office/drawing/2010/main">
                <a:solidFill>
                  <a:srgbClr val="FFFFFF"/>
                </a:solidFill>
              </a14:hiddenFill>
            </a:ext>
          </a:extLst>
        </p:spPr>
      </p:pic>
      <p:sp>
        <p:nvSpPr>
          <p:cNvPr id="38" name="Textfeld 5">
            <a:extLst>
              <a:ext uri="{FF2B5EF4-FFF2-40B4-BE49-F238E27FC236}">
                <a16:creationId xmlns:a16="http://schemas.microsoft.com/office/drawing/2014/main" id="{A858A306-0B11-ED46-12C4-BB70923D6A54}"/>
              </a:ext>
            </a:extLst>
          </p:cNvPr>
          <p:cNvSpPr txBox="1"/>
          <p:nvPr/>
        </p:nvSpPr>
        <p:spPr>
          <a:xfrm>
            <a:off x="875424" y="5082472"/>
            <a:ext cx="1439818" cy="369332"/>
          </a:xfrm>
          <a:prstGeom prst="rect">
            <a:avLst/>
          </a:prstGeom>
          <a:noFill/>
        </p:spPr>
        <p:txBody>
          <a:bodyPr wrap="none" rtlCol="0">
            <a:spAutoFit/>
          </a:bodyPr>
          <a:lstStyle/>
          <a:p>
            <a:r>
              <a:rPr lang="de-DE" b="1">
                <a:solidFill>
                  <a:schemeClr val="bg1"/>
                </a:solidFill>
                <a:latin typeface="Verdana" panose="020B0604030504040204" pitchFamily="34" charset="0"/>
                <a:ea typeface="Verdana" panose="020B0604030504040204" pitchFamily="34" charset="0"/>
              </a:rPr>
              <a:t>14040-44</a:t>
            </a:r>
          </a:p>
        </p:txBody>
      </p:sp>
      <p:grpSp>
        <p:nvGrpSpPr>
          <p:cNvPr id="39" name="Gruppieren 14">
            <a:extLst>
              <a:ext uri="{FF2B5EF4-FFF2-40B4-BE49-F238E27FC236}">
                <a16:creationId xmlns:a16="http://schemas.microsoft.com/office/drawing/2014/main" id="{9FD7866D-8672-1695-3532-2644CFCBE084}"/>
              </a:ext>
            </a:extLst>
          </p:cNvPr>
          <p:cNvGrpSpPr/>
          <p:nvPr/>
        </p:nvGrpSpPr>
        <p:grpSpPr>
          <a:xfrm>
            <a:off x="2869886" y="4141796"/>
            <a:ext cx="1143326" cy="1695534"/>
            <a:chOff x="931023" y="3105461"/>
            <a:chExt cx="1625467" cy="3008459"/>
          </a:xfrm>
        </p:grpSpPr>
        <p:sp>
          <p:nvSpPr>
            <p:cNvPr id="40" name="Rechteck 26">
              <a:extLst>
                <a:ext uri="{FF2B5EF4-FFF2-40B4-BE49-F238E27FC236}">
                  <a16:creationId xmlns:a16="http://schemas.microsoft.com/office/drawing/2014/main" id="{B1D2BB3B-7840-98C4-6823-63A3C8B3C213}"/>
                </a:ext>
              </a:extLst>
            </p:cNvPr>
            <p:cNvSpPr/>
            <p:nvPr/>
          </p:nvSpPr>
          <p:spPr>
            <a:xfrm>
              <a:off x="931023" y="3105461"/>
              <a:ext cx="1625467" cy="9039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27">
              <a:extLst>
                <a:ext uri="{FF2B5EF4-FFF2-40B4-BE49-F238E27FC236}">
                  <a16:creationId xmlns:a16="http://schemas.microsoft.com/office/drawing/2014/main" id="{7D6A68B4-6284-7E8C-70FA-AA730B2381AB}"/>
                </a:ext>
              </a:extLst>
            </p:cNvPr>
            <p:cNvSpPr/>
            <p:nvPr/>
          </p:nvSpPr>
          <p:spPr>
            <a:xfrm>
              <a:off x="931023" y="4155723"/>
              <a:ext cx="1625467" cy="9039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28">
              <a:extLst>
                <a:ext uri="{FF2B5EF4-FFF2-40B4-BE49-F238E27FC236}">
                  <a16:creationId xmlns:a16="http://schemas.microsoft.com/office/drawing/2014/main" id="{B9B6030C-42B6-DA5B-E3CD-65BE766C5B8B}"/>
                </a:ext>
              </a:extLst>
            </p:cNvPr>
            <p:cNvSpPr/>
            <p:nvPr/>
          </p:nvSpPr>
          <p:spPr>
            <a:xfrm>
              <a:off x="931023" y="5209949"/>
              <a:ext cx="1625467" cy="9039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3" name="Gleichschenkliges Dreieck 67">
            <a:extLst>
              <a:ext uri="{FF2B5EF4-FFF2-40B4-BE49-F238E27FC236}">
                <a16:creationId xmlns:a16="http://schemas.microsoft.com/office/drawing/2014/main" id="{A860DA18-CB10-15D0-3810-89B7EABB12F3}"/>
              </a:ext>
            </a:extLst>
          </p:cNvPr>
          <p:cNvSpPr/>
          <p:nvPr/>
        </p:nvSpPr>
        <p:spPr>
          <a:xfrm rot="10800000">
            <a:off x="2947147" y="4633826"/>
            <a:ext cx="288000" cy="216000"/>
          </a:xfrm>
          <a:prstGeom prst="triangl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Gleichschenkliges Dreieck 67">
            <a:extLst>
              <a:ext uri="{FF2B5EF4-FFF2-40B4-BE49-F238E27FC236}">
                <a16:creationId xmlns:a16="http://schemas.microsoft.com/office/drawing/2014/main" id="{C2453A86-514F-BA61-169A-135FBB6AFEA0}"/>
              </a:ext>
            </a:extLst>
          </p:cNvPr>
          <p:cNvSpPr/>
          <p:nvPr/>
        </p:nvSpPr>
        <p:spPr>
          <a:xfrm rot="10800000">
            <a:off x="2947147" y="5215123"/>
            <a:ext cx="288000" cy="216000"/>
          </a:xfrm>
          <a:prstGeom prst="triangl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leichschenkliges Dreieck 67">
            <a:extLst>
              <a:ext uri="{FF2B5EF4-FFF2-40B4-BE49-F238E27FC236}">
                <a16:creationId xmlns:a16="http://schemas.microsoft.com/office/drawing/2014/main" id="{37EDCC0E-CACC-5837-EF04-E20C027F9AB8}"/>
              </a:ext>
            </a:extLst>
          </p:cNvPr>
          <p:cNvSpPr/>
          <p:nvPr/>
        </p:nvSpPr>
        <p:spPr>
          <a:xfrm rot="10800000" flipV="1">
            <a:off x="3613897" y="4548101"/>
            <a:ext cx="288000" cy="216000"/>
          </a:xfrm>
          <a:prstGeom prst="triangl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Gleichschenkliges Dreieck 67">
            <a:extLst>
              <a:ext uri="{FF2B5EF4-FFF2-40B4-BE49-F238E27FC236}">
                <a16:creationId xmlns:a16="http://schemas.microsoft.com/office/drawing/2014/main" id="{424A9831-2C9B-201D-7BF4-11915FBFD4A6}"/>
              </a:ext>
            </a:extLst>
          </p:cNvPr>
          <p:cNvSpPr/>
          <p:nvPr/>
        </p:nvSpPr>
        <p:spPr>
          <a:xfrm rot="10800000" flipV="1">
            <a:off x="3613897" y="5129398"/>
            <a:ext cx="288000" cy="216000"/>
          </a:xfrm>
          <a:prstGeom prst="triangl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15">
            <a:extLst>
              <a:ext uri="{FF2B5EF4-FFF2-40B4-BE49-F238E27FC236}">
                <a16:creationId xmlns:a16="http://schemas.microsoft.com/office/drawing/2014/main" id="{590D92B0-02EA-7E86-C779-E6AB7F697EAE}"/>
              </a:ext>
            </a:extLst>
          </p:cNvPr>
          <p:cNvSpPr txBox="1"/>
          <p:nvPr/>
        </p:nvSpPr>
        <p:spPr>
          <a:xfrm>
            <a:off x="2933632" y="4180935"/>
            <a:ext cx="1066318" cy="415498"/>
          </a:xfrm>
          <a:prstGeom prst="rect">
            <a:avLst/>
          </a:prstGeom>
          <a:noFill/>
        </p:spPr>
        <p:txBody>
          <a:bodyPr wrap="none" rtlCol="0">
            <a:spAutoFit/>
          </a:bodyPr>
          <a:lstStyle/>
          <a:p>
            <a:pPr algn="ctr"/>
            <a:r>
              <a:rPr lang="en-US" sz="1050" b="1">
                <a:latin typeface="+mj-lt"/>
                <a:ea typeface="Verdana" panose="020B0604030504040204" pitchFamily="34" charset="0"/>
              </a:rPr>
              <a:t>Goal and scope </a:t>
            </a:r>
          </a:p>
          <a:p>
            <a:pPr algn="ctr"/>
            <a:r>
              <a:rPr lang="en-US" sz="1050" b="1">
                <a:latin typeface="+mj-lt"/>
                <a:ea typeface="Verdana" panose="020B0604030504040204" pitchFamily="34" charset="0"/>
              </a:rPr>
              <a:t>definition</a:t>
            </a:r>
          </a:p>
        </p:txBody>
      </p:sp>
      <p:sp>
        <p:nvSpPr>
          <p:cNvPr id="48" name="Textfeld 32">
            <a:extLst>
              <a:ext uri="{FF2B5EF4-FFF2-40B4-BE49-F238E27FC236}">
                <a16:creationId xmlns:a16="http://schemas.microsoft.com/office/drawing/2014/main" id="{B70D432C-0AF0-F834-FC3A-E05CF820CF08}"/>
              </a:ext>
            </a:extLst>
          </p:cNvPr>
          <p:cNvSpPr txBox="1"/>
          <p:nvPr/>
        </p:nvSpPr>
        <p:spPr>
          <a:xfrm>
            <a:off x="3101487" y="4776376"/>
            <a:ext cx="726481" cy="415498"/>
          </a:xfrm>
          <a:prstGeom prst="rect">
            <a:avLst/>
          </a:prstGeom>
          <a:noFill/>
        </p:spPr>
        <p:txBody>
          <a:bodyPr wrap="none" rtlCol="0">
            <a:spAutoFit/>
          </a:bodyPr>
          <a:lstStyle/>
          <a:p>
            <a:pPr algn="ctr"/>
            <a:r>
              <a:rPr lang="en-US" sz="1050" b="1">
                <a:latin typeface="+mj-lt"/>
                <a:ea typeface="Verdana" panose="020B0604030504040204" pitchFamily="34" charset="0"/>
              </a:rPr>
              <a:t>Inventory</a:t>
            </a:r>
          </a:p>
          <a:p>
            <a:pPr algn="ctr"/>
            <a:r>
              <a:rPr lang="en-US" sz="1050" b="1">
                <a:latin typeface="+mj-lt"/>
                <a:ea typeface="Verdana" panose="020B0604030504040204" pitchFamily="34" charset="0"/>
              </a:rPr>
              <a:t>analysis</a:t>
            </a:r>
          </a:p>
        </p:txBody>
      </p:sp>
      <p:sp>
        <p:nvSpPr>
          <p:cNvPr id="49" name="Textfeld 33">
            <a:extLst>
              <a:ext uri="{FF2B5EF4-FFF2-40B4-BE49-F238E27FC236}">
                <a16:creationId xmlns:a16="http://schemas.microsoft.com/office/drawing/2014/main" id="{166D289A-B9B2-684F-04B8-DE7BB7EA8425}"/>
              </a:ext>
            </a:extLst>
          </p:cNvPr>
          <p:cNvSpPr txBox="1"/>
          <p:nvPr/>
        </p:nvSpPr>
        <p:spPr>
          <a:xfrm>
            <a:off x="3049388" y="5382541"/>
            <a:ext cx="830677" cy="415498"/>
          </a:xfrm>
          <a:prstGeom prst="rect">
            <a:avLst/>
          </a:prstGeom>
          <a:noFill/>
        </p:spPr>
        <p:txBody>
          <a:bodyPr wrap="none" rtlCol="0">
            <a:spAutoFit/>
          </a:bodyPr>
          <a:lstStyle/>
          <a:p>
            <a:pPr algn="ctr"/>
            <a:r>
              <a:rPr lang="en-US" sz="1050" b="1">
                <a:latin typeface="+mj-lt"/>
                <a:ea typeface="Verdana" panose="020B0604030504040204" pitchFamily="34" charset="0"/>
              </a:rPr>
              <a:t>Impact </a:t>
            </a:r>
          </a:p>
          <a:p>
            <a:pPr algn="ctr"/>
            <a:r>
              <a:rPr lang="en-US" sz="1050" b="1">
                <a:latin typeface="+mj-lt"/>
                <a:ea typeface="Verdana" panose="020B0604030504040204" pitchFamily="34" charset="0"/>
              </a:rPr>
              <a:t>assessment</a:t>
            </a:r>
          </a:p>
        </p:txBody>
      </p:sp>
      <p:sp>
        <p:nvSpPr>
          <p:cNvPr id="50" name="Rechteck 26">
            <a:extLst>
              <a:ext uri="{FF2B5EF4-FFF2-40B4-BE49-F238E27FC236}">
                <a16:creationId xmlns:a16="http://schemas.microsoft.com/office/drawing/2014/main" id="{6FF90040-CFBA-AB97-39A4-EC97DDE8403F}"/>
              </a:ext>
            </a:extLst>
          </p:cNvPr>
          <p:cNvSpPr/>
          <p:nvPr/>
        </p:nvSpPr>
        <p:spPr>
          <a:xfrm>
            <a:off x="4145058" y="4141795"/>
            <a:ext cx="559057" cy="16955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34">
            <a:extLst>
              <a:ext uri="{FF2B5EF4-FFF2-40B4-BE49-F238E27FC236}">
                <a16:creationId xmlns:a16="http://schemas.microsoft.com/office/drawing/2014/main" id="{7E884B19-CF0A-180F-758B-507A46B7755F}"/>
              </a:ext>
            </a:extLst>
          </p:cNvPr>
          <p:cNvSpPr txBox="1"/>
          <p:nvPr/>
        </p:nvSpPr>
        <p:spPr>
          <a:xfrm rot="16200000">
            <a:off x="3883591" y="4855634"/>
            <a:ext cx="978153" cy="253916"/>
          </a:xfrm>
          <a:prstGeom prst="rect">
            <a:avLst/>
          </a:prstGeom>
          <a:noFill/>
        </p:spPr>
        <p:txBody>
          <a:bodyPr wrap="none" rtlCol="0">
            <a:spAutoFit/>
          </a:bodyPr>
          <a:lstStyle/>
          <a:p>
            <a:pPr algn="ctr"/>
            <a:r>
              <a:rPr lang="de-DE" sz="1050" b="1">
                <a:latin typeface="+mj-lt"/>
                <a:ea typeface="Verdana" panose="020B0604030504040204" pitchFamily="34" charset="0"/>
              </a:rPr>
              <a:t>Interpretation</a:t>
            </a:r>
          </a:p>
        </p:txBody>
      </p:sp>
      <p:sp>
        <p:nvSpPr>
          <p:cNvPr id="52" name="Gleichschenkliges Dreieck 67">
            <a:extLst>
              <a:ext uri="{FF2B5EF4-FFF2-40B4-BE49-F238E27FC236}">
                <a16:creationId xmlns:a16="http://schemas.microsoft.com/office/drawing/2014/main" id="{01F9E582-5AF7-76C9-F164-954BDFB5BAFC}"/>
              </a:ext>
            </a:extLst>
          </p:cNvPr>
          <p:cNvSpPr/>
          <p:nvPr/>
        </p:nvSpPr>
        <p:spPr>
          <a:xfrm rot="16200000" flipV="1">
            <a:off x="3994723" y="4184460"/>
            <a:ext cx="216000" cy="216000"/>
          </a:xfrm>
          <a:prstGeom prst="triangl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Gleichschenkliges Dreieck 67">
            <a:extLst>
              <a:ext uri="{FF2B5EF4-FFF2-40B4-BE49-F238E27FC236}">
                <a16:creationId xmlns:a16="http://schemas.microsoft.com/office/drawing/2014/main" id="{37CF0ED9-CA18-8696-13B1-44FAE9241E98}"/>
              </a:ext>
            </a:extLst>
          </p:cNvPr>
          <p:cNvSpPr/>
          <p:nvPr/>
        </p:nvSpPr>
        <p:spPr>
          <a:xfrm rot="5400000" flipH="1" flipV="1">
            <a:off x="3956550" y="4403984"/>
            <a:ext cx="216000" cy="216000"/>
          </a:xfrm>
          <a:prstGeom prst="triangl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Gleichschenkliges Dreieck 67">
            <a:extLst>
              <a:ext uri="{FF2B5EF4-FFF2-40B4-BE49-F238E27FC236}">
                <a16:creationId xmlns:a16="http://schemas.microsoft.com/office/drawing/2014/main" id="{CC4EC8D7-07F4-4A66-B6B3-B0C54C1714D6}"/>
              </a:ext>
            </a:extLst>
          </p:cNvPr>
          <p:cNvSpPr/>
          <p:nvPr/>
        </p:nvSpPr>
        <p:spPr>
          <a:xfrm rot="16200000" flipV="1">
            <a:off x="4014600" y="4822715"/>
            <a:ext cx="216000" cy="216000"/>
          </a:xfrm>
          <a:prstGeom prst="triangl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Gleichschenkliges Dreieck 67">
            <a:extLst>
              <a:ext uri="{FF2B5EF4-FFF2-40B4-BE49-F238E27FC236}">
                <a16:creationId xmlns:a16="http://schemas.microsoft.com/office/drawing/2014/main" id="{F57BCDE7-5330-8E5C-FF0A-9B26E1D5C9D2}"/>
              </a:ext>
            </a:extLst>
          </p:cNvPr>
          <p:cNvSpPr/>
          <p:nvPr/>
        </p:nvSpPr>
        <p:spPr>
          <a:xfrm rot="5400000" flipH="1" flipV="1">
            <a:off x="3976427" y="5042239"/>
            <a:ext cx="216000" cy="216000"/>
          </a:xfrm>
          <a:prstGeom prst="triangl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Gleichschenkliges Dreieck 67">
            <a:extLst>
              <a:ext uri="{FF2B5EF4-FFF2-40B4-BE49-F238E27FC236}">
                <a16:creationId xmlns:a16="http://schemas.microsoft.com/office/drawing/2014/main" id="{49678F52-CAD6-B99B-E280-6BB3501645DB}"/>
              </a:ext>
            </a:extLst>
          </p:cNvPr>
          <p:cNvSpPr/>
          <p:nvPr/>
        </p:nvSpPr>
        <p:spPr>
          <a:xfrm rot="16200000" flipV="1">
            <a:off x="3996377" y="5365720"/>
            <a:ext cx="216000" cy="216000"/>
          </a:xfrm>
          <a:prstGeom prst="triangl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Gleichschenkliges Dreieck 67">
            <a:extLst>
              <a:ext uri="{FF2B5EF4-FFF2-40B4-BE49-F238E27FC236}">
                <a16:creationId xmlns:a16="http://schemas.microsoft.com/office/drawing/2014/main" id="{49169686-B4BD-DC2D-B8DB-8807246368CE}"/>
              </a:ext>
            </a:extLst>
          </p:cNvPr>
          <p:cNvSpPr/>
          <p:nvPr/>
        </p:nvSpPr>
        <p:spPr>
          <a:xfrm rot="5400000" flipH="1" flipV="1">
            <a:off x="3958204" y="5585244"/>
            <a:ext cx="216000" cy="216000"/>
          </a:xfrm>
          <a:prstGeom prst="triangl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26">
            <a:extLst>
              <a:ext uri="{FF2B5EF4-FFF2-40B4-BE49-F238E27FC236}">
                <a16:creationId xmlns:a16="http://schemas.microsoft.com/office/drawing/2014/main" id="{045AD6E8-3786-7004-FCBF-C85867A2030F}"/>
              </a:ext>
            </a:extLst>
          </p:cNvPr>
          <p:cNvSpPr/>
          <p:nvPr/>
        </p:nvSpPr>
        <p:spPr>
          <a:xfrm>
            <a:off x="5021659" y="4151107"/>
            <a:ext cx="1623297" cy="16955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b="1">
              <a:solidFill>
                <a:schemeClr val="tx1"/>
              </a:solidFill>
              <a:latin typeface="+mj-lt"/>
              <a:ea typeface="Verdana" panose="020B0604030504040204" pitchFamily="34" charset="0"/>
            </a:endParaRPr>
          </a:p>
        </p:txBody>
      </p:sp>
      <p:sp>
        <p:nvSpPr>
          <p:cNvPr id="59" name="Textfeld 37">
            <a:extLst>
              <a:ext uri="{FF2B5EF4-FFF2-40B4-BE49-F238E27FC236}">
                <a16:creationId xmlns:a16="http://schemas.microsoft.com/office/drawing/2014/main" id="{5E718677-478D-D18C-0F3D-EA4B64B2435C}"/>
              </a:ext>
            </a:extLst>
          </p:cNvPr>
          <p:cNvSpPr txBox="1"/>
          <p:nvPr/>
        </p:nvSpPr>
        <p:spPr>
          <a:xfrm>
            <a:off x="5035548" y="3801970"/>
            <a:ext cx="1531189" cy="261610"/>
          </a:xfrm>
          <a:prstGeom prst="rect">
            <a:avLst/>
          </a:prstGeom>
          <a:noFill/>
        </p:spPr>
        <p:txBody>
          <a:bodyPr wrap="none" rtlCol="0">
            <a:spAutoFit/>
          </a:bodyPr>
          <a:lstStyle/>
          <a:p>
            <a:pPr algn="ctr"/>
            <a:r>
              <a:rPr lang="en-US" sz="1100" b="1">
                <a:solidFill>
                  <a:schemeClr val="bg1"/>
                </a:solidFill>
                <a:latin typeface="+mj-lt"/>
                <a:ea typeface="Verdana" panose="020B0604030504040204" pitchFamily="34" charset="0"/>
              </a:rPr>
              <a:t>Environmental KPIs*</a:t>
            </a:r>
          </a:p>
        </p:txBody>
      </p:sp>
      <p:grpSp>
        <p:nvGrpSpPr>
          <p:cNvPr id="60" name="Group 60">
            <a:extLst>
              <a:ext uri="{FF2B5EF4-FFF2-40B4-BE49-F238E27FC236}">
                <a16:creationId xmlns:a16="http://schemas.microsoft.com/office/drawing/2014/main" id="{2846D66A-819C-62C2-910E-3EF0EE6A77EC}"/>
              </a:ext>
            </a:extLst>
          </p:cNvPr>
          <p:cNvGrpSpPr/>
          <p:nvPr/>
        </p:nvGrpSpPr>
        <p:grpSpPr>
          <a:xfrm>
            <a:off x="5101822" y="4249742"/>
            <a:ext cx="458810" cy="453591"/>
            <a:chOff x="-1402387" y="4890969"/>
            <a:chExt cx="633798" cy="626590"/>
          </a:xfrm>
        </p:grpSpPr>
        <p:sp>
          <p:nvSpPr>
            <p:cNvPr id="61" name="Oval 51">
              <a:extLst>
                <a:ext uri="{FF2B5EF4-FFF2-40B4-BE49-F238E27FC236}">
                  <a16:creationId xmlns:a16="http://schemas.microsoft.com/office/drawing/2014/main" id="{9D0501F5-3DE4-5E2A-D1A5-C8236A387A84}"/>
                </a:ext>
              </a:extLst>
            </p:cNvPr>
            <p:cNvSpPr/>
            <p:nvPr/>
          </p:nvSpPr>
          <p:spPr>
            <a:xfrm>
              <a:off x="-1402387" y="4890969"/>
              <a:ext cx="633798" cy="626590"/>
            </a:xfrm>
            <a:prstGeom prst="ellipse">
              <a:avLst/>
            </a:prstGeom>
            <a:solidFill>
              <a:srgbClr val="00548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868" tIns="43434" rIns="86868" bIns="4343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Ubuntu Light"/>
                <a:ea typeface="Verdana" panose="020B0604030504040204" pitchFamily="34" charset="0"/>
                <a:cs typeface="+mn-cs"/>
              </a:endParaRPr>
            </a:p>
          </p:txBody>
        </p:sp>
        <p:pic>
          <p:nvPicPr>
            <p:cNvPr id="62" name="Graphic 55" descr="Power Plant with solid fill">
              <a:extLst>
                <a:ext uri="{FF2B5EF4-FFF2-40B4-BE49-F238E27FC236}">
                  <a16:creationId xmlns:a16="http://schemas.microsoft.com/office/drawing/2014/main" id="{FDA2E938-657B-7F93-6C3B-94387A30C400}"/>
                </a:ext>
              </a:extLst>
            </p:cNvPr>
            <p:cNvPicPr>
              <a:picLocks noChangeAspect="1"/>
            </p:cNvPicPr>
            <p:nvPr/>
          </p:nvPicPr>
          <p:blipFill>
            <a:blip r:embed="rId19" cstate="print">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306806" y="4959385"/>
              <a:ext cx="443223" cy="443223"/>
            </a:xfrm>
            <a:prstGeom prst="rect">
              <a:avLst/>
            </a:prstGeom>
          </p:spPr>
        </p:pic>
      </p:grpSp>
      <p:sp>
        <p:nvSpPr>
          <p:cNvPr id="63" name="Textfeld 6">
            <a:extLst>
              <a:ext uri="{FF2B5EF4-FFF2-40B4-BE49-F238E27FC236}">
                <a16:creationId xmlns:a16="http://schemas.microsoft.com/office/drawing/2014/main" id="{DA4920D0-9AA5-E463-3E47-1E6F156B7B3C}"/>
              </a:ext>
            </a:extLst>
          </p:cNvPr>
          <p:cNvSpPr txBox="1"/>
          <p:nvPr/>
        </p:nvSpPr>
        <p:spPr>
          <a:xfrm>
            <a:off x="5552504" y="4297577"/>
            <a:ext cx="1007600" cy="364715"/>
          </a:xfrm>
          <a:prstGeom prst="rect">
            <a:avLst/>
          </a:prstGeom>
          <a:noFill/>
        </p:spPr>
        <p:txBody>
          <a:bodyPr wrap="square" lIns="86868" tIns="43434" rIns="86868" bIns="43434" rtlCol="0">
            <a:spAutoFit/>
          </a:bodyPr>
          <a:lstStyle/>
          <a:p>
            <a:pPr marL="0" marR="0" lvl="0" indent="0" algn="l" defTabSz="1218043"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effectLst/>
                <a:uLnTx/>
                <a:uFillTx/>
                <a:latin typeface="Ubuntu Light"/>
                <a:ea typeface="Verdana" panose="020B0604030504040204" pitchFamily="34" charset="0"/>
                <a:cs typeface="+mn-cs"/>
              </a:rPr>
              <a:t>CO</a:t>
            </a:r>
            <a:r>
              <a:rPr kumimoji="0" lang="en-US" sz="900" b="1" i="0" u="none" strike="noStrike" kern="1200" cap="none" spc="0" normalizeH="0" baseline="-25000" noProof="0">
                <a:ln>
                  <a:noFill/>
                </a:ln>
                <a:effectLst/>
                <a:uLnTx/>
                <a:uFillTx/>
                <a:latin typeface="Ubuntu Light"/>
                <a:ea typeface="Verdana" panose="020B0604030504040204" pitchFamily="34" charset="0"/>
                <a:cs typeface="+mn-cs"/>
              </a:rPr>
              <a:t>2</a:t>
            </a:r>
            <a:r>
              <a:rPr kumimoji="0" lang="en-US" sz="900" b="1" i="0" u="none" strike="noStrike" kern="1200" cap="none" spc="0" normalizeH="0" baseline="0" noProof="0">
                <a:ln>
                  <a:noFill/>
                </a:ln>
                <a:effectLst/>
                <a:uLnTx/>
                <a:uFillTx/>
                <a:latin typeface="Ubuntu Light"/>
                <a:ea typeface="Verdana" panose="020B0604030504040204" pitchFamily="34" charset="0"/>
                <a:cs typeface="+mn-cs"/>
              </a:rPr>
              <a:t> emissions sources</a:t>
            </a:r>
          </a:p>
        </p:txBody>
      </p:sp>
      <p:grpSp>
        <p:nvGrpSpPr>
          <p:cNvPr id="64" name="Group 58">
            <a:extLst>
              <a:ext uri="{FF2B5EF4-FFF2-40B4-BE49-F238E27FC236}">
                <a16:creationId xmlns:a16="http://schemas.microsoft.com/office/drawing/2014/main" id="{032D04C5-3AE6-D30A-35C3-79CC7957AA39}"/>
              </a:ext>
            </a:extLst>
          </p:cNvPr>
          <p:cNvGrpSpPr/>
          <p:nvPr/>
        </p:nvGrpSpPr>
        <p:grpSpPr>
          <a:xfrm>
            <a:off x="5101822" y="4764837"/>
            <a:ext cx="458810" cy="453591"/>
            <a:chOff x="-2040322" y="3745218"/>
            <a:chExt cx="633798" cy="626590"/>
          </a:xfrm>
        </p:grpSpPr>
        <p:sp>
          <p:nvSpPr>
            <p:cNvPr id="65" name="Oval 52">
              <a:extLst>
                <a:ext uri="{FF2B5EF4-FFF2-40B4-BE49-F238E27FC236}">
                  <a16:creationId xmlns:a16="http://schemas.microsoft.com/office/drawing/2014/main" id="{CC26C242-3E55-EB7C-582A-8905C2FFB0F9}"/>
                </a:ext>
              </a:extLst>
            </p:cNvPr>
            <p:cNvSpPr/>
            <p:nvPr/>
          </p:nvSpPr>
          <p:spPr>
            <a:xfrm>
              <a:off x="-2040322" y="3745218"/>
              <a:ext cx="633798" cy="626590"/>
            </a:xfrm>
            <a:prstGeom prst="ellipse">
              <a:avLst/>
            </a:prstGeom>
            <a:solidFill>
              <a:srgbClr val="00548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868" tIns="43434" rIns="86868" bIns="4343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Ubuntu Light"/>
                <a:ea typeface="Verdana" panose="020B0604030504040204" pitchFamily="34" charset="0"/>
                <a:cs typeface="+mn-cs"/>
              </a:endParaRPr>
            </a:p>
          </p:txBody>
        </p:sp>
        <p:pic>
          <p:nvPicPr>
            <p:cNvPr id="66" name="Graphic 50" descr="Radioactive with solid fill">
              <a:extLst>
                <a:ext uri="{FF2B5EF4-FFF2-40B4-BE49-F238E27FC236}">
                  <a16:creationId xmlns:a16="http://schemas.microsoft.com/office/drawing/2014/main" id="{F2C7B14D-1C43-8B9D-767F-9181F8465D59}"/>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2023489" y="3764942"/>
              <a:ext cx="598204" cy="598204"/>
            </a:xfrm>
            <a:prstGeom prst="rect">
              <a:avLst/>
            </a:prstGeom>
          </p:spPr>
        </p:pic>
      </p:grpSp>
      <p:sp>
        <p:nvSpPr>
          <p:cNvPr id="67" name="Textfeld 6">
            <a:extLst>
              <a:ext uri="{FF2B5EF4-FFF2-40B4-BE49-F238E27FC236}">
                <a16:creationId xmlns:a16="http://schemas.microsoft.com/office/drawing/2014/main" id="{A79CC258-91E3-C8BF-5D05-1D40C483248D}"/>
              </a:ext>
            </a:extLst>
          </p:cNvPr>
          <p:cNvSpPr txBox="1"/>
          <p:nvPr/>
        </p:nvSpPr>
        <p:spPr>
          <a:xfrm>
            <a:off x="5540351" y="4795862"/>
            <a:ext cx="876118" cy="364715"/>
          </a:xfrm>
          <a:prstGeom prst="rect">
            <a:avLst/>
          </a:prstGeom>
          <a:noFill/>
        </p:spPr>
        <p:txBody>
          <a:bodyPr wrap="square" lIns="86868" tIns="43434" rIns="86868" bIns="43434" rtlCol="0">
            <a:spAutoFit/>
          </a:bodyPr>
          <a:lstStyle/>
          <a:p>
            <a:pPr marL="0" marR="0" lvl="0" indent="0" algn="l" defTabSz="1218043"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effectLst/>
                <a:uLnTx/>
                <a:uFillTx/>
                <a:latin typeface="Ubuntu Light"/>
                <a:ea typeface="Verdana" panose="020B0604030504040204" pitchFamily="34" charset="0"/>
                <a:cs typeface="+mn-cs"/>
              </a:rPr>
              <a:t>Hazardous materials</a:t>
            </a:r>
          </a:p>
        </p:txBody>
      </p:sp>
      <p:sp>
        <p:nvSpPr>
          <p:cNvPr id="68" name="Textfeld 6">
            <a:extLst>
              <a:ext uri="{FF2B5EF4-FFF2-40B4-BE49-F238E27FC236}">
                <a16:creationId xmlns:a16="http://schemas.microsoft.com/office/drawing/2014/main" id="{EC8F2E1F-0DB3-C8DD-227E-D02E5D2035CF}"/>
              </a:ext>
            </a:extLst>
          </p:cNvPr>
          <p:cNvSpPr txBox="1"/>
          <p:nvPr/>
        </p:nvSpPr>
        <p:spPr>
          <a:xfrm>
            <a:off x="5570573" y="5405797"/>
            <a:ext cx="1148025" cy="226216"/>
          </a:xfrm>
          <a:prstGeom prst="rect">
            <a:avLst/>
          </a:prstGeom>
          <a:noFill/>
        </p:spPr>
        <p:txBody>
          <a:bodyPr wrap="square" lIns="86868" tIns="43434" rIns="86868" bIns="43434" rtlCol="0">
            <a:spAutoFit/>
          </a:bodyPr>
          <a:lstStyle/>
          <a:p>
            <a:pPr marL="0" marR="0" lvl="0" indent="0" algn="l" defTabSz="1218043"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effectLst/>
                <a:uLnTx/>
                <a:uFillTx/>
                <a:latin typeface="Ubuntu Light"/>
                <a:ea typeface="Verdana" panose="020B0604030504040204" pitchFamily="34" charset="0"/>
                <a:cs typeface="+mn-cs"/>
              </a:rPr>
              <a:t>Cost driver</a:t>
            </a:r>
          </a:p>
        </p:txBody>
      </p:sp>
      <p:grpSp>
        <p:nvGrpSpPr>
          <p:cNvPr id="69" name="Group 74">
            <a:extLst>
              <a:ext uri="{FF2B5EF4-FFF2-40B4-BE49-F238E27FC236}">
                <a16:creationId xmlns:a16="http://schemas.microsoft.com/office/drawing/2014/main" id="{4F22611E-3925-34AB-9F1E-CB5663BA0F20}"/>
              </a:ext>
            </a:extLst>
          </p:cNvPr>
          <p:cNvGrpSpPr/>
          <p:nvPr/>
        </p:nvGrpSpPr>
        <p:grpSpPr>
          <a:xfrm>
            <a:off x="5123903" y="5302537"/>
            <a:ext cx="458810" cy="453591"/>
            <a:chOff x="-1223308" y="4058513"/>
            <a:chExt cx="633798" cy="626590"/>
          </a:xfrm>
        </p:grpSpPr>
        <p:sp>
          <p:nvSpPr>
            <p:cNvPr id="70" name="Oval 75">
              <a:extLst>
                <a:ext uri="{FF2B5EF4-FFF2-40B4-BE49-F238E27FC236}">
                  <a16:creationId xmlns:a16="http://schemas.microsoft.com/office/drawing/2014/main" id="{197BA7A0-0025-9EB5-4E03-357AA8D2CC7E}"/>
                </a:ext>
              </a:extLst>
            </p:cNvPr>
            <p:cNvSpPr/>
            <p:nvPr/>
          </p:nvSpPr>
          <p:spPr>
            <a:xfrm>
              <a:off x="-1223308" y="4058513"/>
              <a:ext cx="633798" cy="626590"/>
            </a:xfrm>
            <a:prstGeom prst="ellipse">
              <a:avLst/>
            </a:prstGeom>
            <a:solidFill>
              <a:srgbClr val="00548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868" tIns="43434" rIns="86868" bIns="4343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Ubuntu Light"/>
                <a:ea typeface="Verdana" panose="020B0604030504040204" pitchFamily="34" charset="0"/>
                <a:cs typeface="+mn-cs"/>
              </a:endParaRPr>
            </a:p>
          </p:txBody>
        </p:sp>
        <p:pic>
          <p:nvPicPr>
            <p:cNvPr id="71" name="Graphic 76" descr="Money with solid fill">
              <a:extLst>
                <a:ext uri="{FF2B5EF4-FFF2-40B4-BE49-F238E27FC236}">
                  <a16:creationId xmlns:a16="http://schemas.microsoft.com/office/drawing/2014/main" id="{329AD054-9987-81D1-6559-EEBFB12EBD43}"/>
                </a:ext>
              </a:extLst>
            </p:cNvPr>
            <p:cNvPicPr>
              <a:picLocks noChangeAspect="1"/>
            </p:cNvPicPr>
            <p:nvPr/>
          </p:nvPicPr>
          <p:blipFill>
            <a:blip r:embed="rId23" cstate="print">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146367" y="4119104"/>
              <a:ext cx="488084" cy="488084"/>
            </a:xfrm>
            <a:prstGeom prst="rect">
              <a:avLst/>
            </a:prstGeom>
          </p:spPr>
        </p:pic>
      </p:grpSp>
      <p:sp>
        <p:nvSpPr>
          <p:cNvPr id="72" name="Textfeld 155">
            <a:extLst>
              <a:ext uri="{FF2B5EF4-FFF2-40B4-BE49-F238E27FC236}">
                <a16:creationId xmlns:a16="http://schemas.microsoft.com/office/drawing/2014/main" id="{0A52E6DF-E2D6-9760-CE91-13B6DB8D3746}"/>
              </a:ext>
            </a:extLst>
          </p:cNvPr>
          <p:cNvSpPr txBox="1"/>
          <p:nvPr/>
        </p:nvSpPr>
        <p:spPr>
          <a:xfrm>
            <a:off x="5032207" y="6020051"/>
            <a:ext cx="1648083" cy="364715"/>
          </a:xfrm>
          <a:prstGeom prst="rect">
            <a:avLst/>
          </a:prstGeom>
          <a:noFill/>
        </p:spPr>
        <p:txBody>
          <a:bodyPr wrap="square" lIns="86868" tIns="43434" rIns="86868" bIns="43434"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bg1"/>
                </a:solidFill>
                <a:latin typeface="Verdana" panose="020B0604030504040204" pitchFamily="34" charset="0"/>
                <a:ea typeface="Verdana" panose="020B0604030504040204" pitchFamily="34" charset="0"/>
              </a:rPr>
              <a:t>* A</a:t>
            </a:r>
            <a:r>
              <a:rPr kumimoji="0" lang="en-US" sz="900" b="0" i="0" u="none" strike="noStrike" kern="1200" cap="none" spc="0" normalizeH="0" baseline="0">
                <a:ln>
                  <a:noFill/>
                </a:ln>
                <a:solidFill>
                  <a:schemeClr val="bg1"/>
                </a:solidFill>
                <a:effectLst/>
                <a:uLnTx/>
                <a:uFillTx/>
                <a:latin typeface="Verdana" panose="020B0604030504040204" pitchFamily="34" charset="0"/>
                <a:ea typeface="Verdana" panose="020B0604030504040204" pitchFamily="34" charset="0"/>
                <a:cs typeface="+mn-cs"/>
              </a:rPr>
              <a:t>mongst other </a:t>
            </a:r>
            <a:br>
              <a:rPr kumimoji="0" lang="en-US" sz="900" b="0" i="0" u="none" strike="noStrike" kern="1200" cap="none" spc="0" normalizeH="0" baseline="0">
                <a:ln>
                  <a:noFill/>
                </a:ln>
                <a:solidFill>
                  <a:schemeClr val="bg1"/>
                </a:solidFill>
                <a:effectLst/>
                <a:uLnTx/>
                <a:uFillTx/>
                <a:latin typeface="Verdana" panose="020B0604030504040204" pitchFamily="34" charset="0"/>
                <a:ea typeface="Verdana" panose="020B0604030504040204" pitchFamily="34" charset="0"/>
                <a:cs typeface="+mn-cs"/>
              </a:rPr>
            </a:br>
            <a:r>
              <a:rPr kumimoji="0" lang="en-US" sz="900" b="0" i="0" u="none" strike="noStrike" kern="1200" cap="none" spc="0" normalizeH="0" baseline="0">
                <a:ln>
                  <a:noFill/>
                </a:ln>
                <a:solidFill>
                  <a:schemeClr val="bg1"/>
                </a:solidFill>
                <a:effectLst/>
                <a:uLnTx/>
                <a:uFillTx/>
                <a:latin typeface="Verdana" panose="020B0604030504040204" pitchFamily="34" charset="0"/>
                <a:ea typeface="Verdana" panose="020B0604030504040204" pitchFamily="34" charset="0"/>
                <a:cs typeface="+mn-cs"/>
              </a:rPr>
              <a:t>environmental KPIs</a:t>
            </a:r>
          </a:p>
        </p:txBody>
      </p:sp>
    </p:spTree>
    <p:extLst>
      <p:ext uri="{BB962C8B-B14F-4D97-AF65-F5344CB8AC3E}">
        <p14:creationId xmlns:p14="http://schemas.microsoft.com/office/powerpoint/2010/main" val="165916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5883DE-0343-CB03-A6A7-FBCA19DD0DD7}"/>
              </a:ext>
            </a:extLst>
          </p:cNvPr>
          <p:cNvSpPr>
            <a:spLocks noGrp="1"/>
          </p:cNvSpPr>
          <p:nvPr>
            <p:ph type="title"/>
          </p:nvPr>
        </p:nvSpPr>
        <p:spPr/>
        <p:txBody>
          <a:bodyPr/>
          <a:lstStyle/>
          <a:p>
            <a:r>
              <a:rPr lang="en-US"/>
              <a:t>A Sound data base of reliable product data is key to assess a product‘s Carbon footprint in a holistic way.</a:t>
            </a:r>
            <a:endParaRPr lang="en-DE"/>
          </a:p>
        </p:txBody>
      </p:sp>
      <p:sp>
        <p:nvSpPr>
          <p:cNvPr id="4" name="Hexagon 3">
            <a:extLst>
              <a:ext uri="{FF2B5EF4-FFF2-40B4-BE49-F238E27FC236}">
                <a16:creationId xmlns:a16="http://schemas.microsoft.com/office/drawing/2014/main" id="{F8FA5BC3-C9C6-D6BD-DE9F-75FD697D126F}"/>
              </a:ext>
            </a:extLst>
          </p:cNvPr>
          <p:cNvSpPr/>
          <p:nvPr/>
        </p:nvSpPr>
        <p:spPr>
          <a:xfrm>
            <a:off x="5148943" y="3174161"/>
            <a:ext cx="1368000" cy="1260000"/>
          </a:xfrm>
          <a:prstGeom prst="hexagon">
            <a:avLst>
              <a:gd name="adj" fmla="val 23488"/>
              <a:gd name="vf" fmla="val 115470"/>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err="1">
              <a:latin typeface="+mj-lt"/>
              <a:ea typeface="Verdana" panose="020B0604030504040204" pitchFamily="34" charset="0"/>
            </a:endParaRPr>
          </a:p>
        </p:txBody>
      </p:sp>
      <p:sp>
        <p:nvSpPr>
          <p:cNvPr id="5" name="Hexagon 4">
            <a:extLst>
              <a:ext uri="{FF2B5EF4-FFF2-40B4-BE49-F238E27FC236}">
                <a16:creationId xmlns:a16="http://schemas.microsoft.com/office/drawing/2014/main" id="{40C89AF6-8EF0-C71D-0366-34665827BB81}"/>
              </a:ext>
            </a:extLst>
          </p:cNvPr>
          <p:cNvSpPr/>
          <p:nvPr/>
        </p:nvSpPr>
        <p:spPr>
          <a:xfrm>
            <a:off x="6320518" y="2497886"/>
            <a:ext cx="1368000" cy="1260000"/>
          </a:xfrm>
          <a:prstGeom prst="hexagon">
            <a:avLst>
              <a:gd name="adj" fmla="val 23488"/>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200" b="0">
                <a:latin typeface="+mj-lt"/>
              </a:rPr>
              <a:t>Recycling </a:t>
            </a:r>
            <a:br>
              <a:rPr lang="en-US" sz="1200" b="0">
                <a:latin typeface="+mj-lt"/>
              </a:rPr>
            </a:br>
            <a:r>
              <a:rPr lang="en-US" sz="1200" b="0">
                <a:latin typeface="+mj-lt"/>
              </a:rPr>
              <a:t>Processes</a:t>
            </a:r>
            <a:endParaRPr kumimoji="0" lang="en-US" sz="1200" b="0" i="0" u="none" strike="noStrike" kern="1200" cap="none" spc="0" normalizeH="0" baseline="0">
              <a:ln>
                <a:noFill/>
              </a:ln>
              <a:solidFill>
                <a:srgbClr val="FFFFFF"/>
              </a:solidFill>
              <a:effectLst/>
              <a:uLnTx/>
              <a:uFillTx/>
              <a:latin typeface="+mj-lt"/>
              <a:ea typeface="Verdana" panose="020B0604030504040204" pitchFamily="34" charset="0"/>
              <a:cs typeface="+mn-cs"/>
            </a:endParaRPr>
          </a:p>
        </p:txBody>
      </p:sp>
      <p:sp>
        <p:nvSpPr>
          <p:cNvPr id="6" name="Hexagon 5">
            <a:extLst>
              <a:ext uri="{FF2B5EF4-FFF2-40B4-BE49-F238E27FC236}">
                <a16:creationId xmlns:a16="http://schemas.microsoft.com/office/drawing/2014/main" id="{3F057DE3-9F7A-DA39-9644-336B6F732965}"/>
              </a:ext>
            </a:extLst>
          </p:cNvPr>
          <p:cNvSpPr/>
          <p:nvPr/>
        </p:nvSpPr>
        <p:spPr>
          <a:xfrm>
            <a:off x="6320518" y="3843247"/>
            <a:ext cx="1368000" cy="1260000"/>
          </a:xfrm>
          <a:prstGeom prst="hexagon">
            <a:avLst>
              <a:gd name="adj" fmla="val 23488"/>
              <a:gd name="vf" fmla="val 1154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err="1">
                <a:latin typeface="+mj-lt"/>
              </a:rPr>
              <a:t>Transporta-tion</a:t>
            </a:r>
            <a:r>
              <a:rPr lang="en-US" sz="1200" b="0">
                <a:latin typeface="+mj-lt"/>
              </a:rPr>
              <a:t> routes / means / fuel</a:t>
            </a:r>
            <a:endParaRPr kumimoji="0" lang="en-US" sz="1200" b="0" i="0" u="none" strike="noStrike" kern="1200" cap="none" spc="0" normalizeH="0" baseline="0">
              <a:ln>
                <a:noFill/>
              </a:ln>
              <a:solidFill>
                <a:srgbClr val="FFFFFF"/>
              </a:solidFill>
              <a:effectLst/>
              <a:uLnTx/>
              <a:uFillTx/>
              <a:latin typeface="+mj-lt"/>
              <a:ea typeface="Verdana" panose="020B0604030504040204" pitchFamily="34" charset="0"/>
              <a:cs typeface="+mn-cs"/>
            </a:endParaRPr>
          </a:p>
        </p:txBody>
      </p:sp>
      <p:sp>
        <p:nvSpPr>
          <p:cNvPr id="7" name="Hexagon 6">
            <a:extLst>
              <a:ext uri="{FF2B5EF4-FFF2-40B4-BE49-F238E27FC236}">
                <a16:creationId xmlns:a16="http://schemas.microsoft.com/office/drawing/2014/main" id="{1B19AE52-589D-516C-77C3-D14C8A0A5107}"/>
              </a:ext>
            </a:extLst>
          </p:cNvPr>
          <p:cNvSpPr/>
          <p:nvPr/>
        </p:nvSpPr>
        <p:spPr>
          <a:xfrm>
            <a:off x="5148943" y="4520873"/>
            <a:ext cx="1368000" cy="1260000"/>
          </a:xfrm>
          <a:prstGeom prst="hexagon">
            <a:avLst>
              <a:gd name="adj" fmla="val 23488"/>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latin typeface="+mj-lt"/>
              </a:rPr>
              <a:t>Supplied parts: production processes</a:t>
            </a:r>
            <a:endParaRPr kumimoji="0" lang="en-US" sz="1200" b="0" i="0" u="none" strike="noStrike" kern="1200" cap="none" spc="0" normalizeH="0" baseline="0">
              <a:ln>
                <a:noFill/>
              </a:ln>
              <a:solidFill>
                <a:srgbClr val="FFFFFF"/>
              </a:solidFill>
              <a:effectLst/>
              <a:uLnTx/>
              <a:uFillTx/>
              <a:latin typeface="+mj-lt"/>
              <a:ea typeface="Verdana" panose="020B0604030504040204" pitchFamily="34" charset="0"/>
              <a:cs typeface="+mn-cs"/>
            </a:endParaRPr>
          </a:p>
        </p:txBody>
      </p:sp>
      <p:sp>
        <p:nvSpPr>
          <p:cNvPr id="8" name="Hexagon 7">
            <a:extLst>
              <a:ext uri="{FF2B5EF4-FFF2-40B4-BE49-F238E27FC236}">
                <a16:creationId xmlns:a16="http://schemas.microsoft.com/office/drawing/2014/main" id="{0CCA77C0-866B-3B82-D133-982FC844F481}"/>
              </a:ext>
            </a:extLst>
          </p:cNvPr>
          <p:cNvSpPr/>
          <p:nvPr/>
        </p:nvSpPr>
        <p:spPr>
          <a:xfrm>
            <a:off x="2805793" y="4529847"/>
            <a:ext cx="1368000" cy="1260000"/>
          </a:xfrm>
          <a:prstGeom prst="hexagon">
            <a:avLst>
              <a:gd name="adj" fmla="val 23488"/>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200" b="0">
                <a:latin typeface="+mj-lt"/>
              </a:rPr>
              <a:t>Weight </a:t>
            </a:r>
            <a:br>
              <a:rPr lang="en-US" sz="1200" b="0">
                <a:latin typeface="+mj-lt"/>
              </a:rPr>
            </a:br>
            <a:r>
              <a:rPr lang="en-US" sz="1200" b="0">
                <a:latin typeface="+mj-lt"/>
              </a:rPr>
              <a:t>distribution</a:t>
            </a:r>
            <a:endParaRPr kumimoji="0" lang="en-US" sz="1200" b="0" i="0" u="none" strike="noStrike" kern="1200" cap="none" spc="0" normalizeH="0" baseline="0">
              <a:ln>
                <a:noFill/>
              </a:ln>
              <a:solidFill>
                <a:srgbClr val="FFFFFF"/>
              </a:solidFill>
              <a:effectLst/>
              <a:uLnTx/>
              <a:uFillTx/>
              <a:latin typeface="+mj-lt"/>
              <a:ea typeface="Verdana" panose="020B0604030504040204" pitchFamily="34" charset="0"/>
              <a:cs typeface="+mn-cs"/>
            </a:endParaRPr>
          </a:p>
        </p:txBody>
      </p:sp>
      <p:sp>
        <p:nvSpPr>
          <p:cNvPr id="9" name="Hexagon 8">
            <a:extLst>
              <a:ext uri="{FF2B5EF4-FFF2-40B4-BE49-F238E27FC236}">
                <a16:creationId xmlns:a16="http://schemas.microsoft.com/office/drawing/2014/main" id="{1E747E5B-FF2F-5BB3-74E8-FA25F6B03B22}"/>
              </a:ext>
            </a:extLst>
          </p:cNvPr>
          <p:cNvSpPr/>
          <p:nvPr/>
        </p:nvSpPr>
        <p:spPr>
          <a:xfrm>
            <a:off x="3977368" y="3850436"/>
            <a:ext cx="1368000" cy="1260000"/>
          </a:xfrm>
          <a:prstGeom prst="hexagon">
            <a:avLst>
              <a:gd name="adj" fmla="val 23488"/>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latin typeface="+mj-lt"/>
              </a:rPr>
              <a:t>Material </a:t>
            </a:r>
            <a:br>
              <a:rPr lang="en-US" sz="1200" b="0">
                <a:latin typeface="+mj-lt"/>
              </a:rPr>
            </a:br>
            <a:r>
              <a:rPr lang="en-US" sz="1200" b="0">
                <a:latin typeface="+mj-lt"/>
              </a:rPr>
              <a:t>specification</a:t>
            </a:r>
            <a:endParaRPr kumimoji="0" lang="en-US" sz="1200" b="0" i="0" u="none" strike="noStrike" kern="1200" cap="none" spc="0" normalizeH="0" baseline="0">
              <a:ln>
                <a:noFill/>
              </a:ln>
              <a:solidFill>
                <a:srgbClr val="FFFFFF"/>
              </a:solidFill>
              <a:effectLst/>
              <a:uLnTx/>
              <a:uFillTx/>
              <a:latin typeface="+mj-lt"/>
              <a:ea typeface="Verdana" panose="020B0604030504040204" pitchFamily="34" charset="0"/>
              <a:cs typeface="+mn-cs"/>
            </a:endParaRPr>
          </a:p>
        </p:txBody>
      </p:sp>
      <p:sp>
        <p:nvSpPr>
          <p:cNvPr id="10" name="Hexagon 9">
            <a:extLst>
              <a:ext uri="{FF2B5EF4-FFF2-40B4-BE49-F238E27FC236}">
                <a16:creationId xmlns:a16="http://schemas.microsoft.com/office/drawing/2014/main" id="{87EA28AB-470F-75EE-2DF1-D3305238CCA3}"/>
              </a:ext>
            </a:extLst>
          </p:cNvPr>
          <p:cNvSpPr/>
          <p:nvPr/>
        </p:nvSpPr>
        <p:spPr>
          <a:xfrm>
            <a:off x="3977368" y="2502373"/>
            <a:ext cx="1368000" cy="1260000"/>
          </a:xfrm>
          <a:prstGeom prst="hexagon">
            <a:avLst>
              <a:gd name="adj" fmla="val 23488"/>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a:ln>
                  <a:noFill/>
                </a:ln>
                <a:solidFill>
                  <a:srgbClr val="FFFFFF"/>
                </a:solidFill>
                <a:effectLst/>
                <a:uLnTx/>
                <a:uFillTx/>
                <a:latin typeface="+mj-lt"/>
                <a:ea typeface="Verdana" panose="020B0604030504040204" pitchFamily="34" charset="0"/>
              </a:rPr>
              <a:t>Bill of Materials</a:t>
            </a:r>
          </a:p>
        </p:txBody>
      </p:sp>
      <p:sp>
        <p:nvSpPr>
          <p:cNvPr id="11" name="Hexagon 10">
            <a:extLst>
              <a:ext uri="{FF2B5EF4-FFF2-40B4-BE49-F238E27FC236}">
                <a16:creationId xmlns:a16="http://schemas.microsoft.com/office/drawing/2014/main" id="{B592C799-9253-8A72-8731-254E6B585C03}"/>
              </a:ext>
            </a:extLst>
          </p:cNvPr>
          <p:cNvSpPr/>
          <p:nvPr/>
        </p:nvSpPr>
        <p:spPr>
          <a:xfrm>
            <a:off x="5148943" y="1828342"/>
            <a:ext cx="1368000" cy="1260000"/>
          </a:xfrm>
          <a:prstGeom prst="hexagon">
            <a:avLst>
              <a:gd name="adj" fmla="val 23488"/>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err="1">
                <a:ln>
                  <a:noFill/>
                </a:ln>
                <a:solidFill>
                  <a:srgbClr val="FFFFFF"/>
                </a:solidFill>
                <a:effectLst/>
                <a:uLnTx/>
                <a:uFillTx/>
                <a:latin typeface="+mj-lt"/>
                <a:ea typeface="Verdana" panose="020B0604030504040204" pitchFamily="34" charset="0"/>
                <a:cs typeface="+mn-cs"/>
              </a:rPr>
              <a:t>Manufactu</a:t>
            </a:r>
            <a:r>
              <a:rPr kumimoji="0" lang="en-US" sz="1200" b="0" i="0" u="none" strike="noStrike" kern="1200" cap="none" spc="0" normalizeH="0" baseline="0">
                <a:ln>
                  <a:noFill/>
                </a:ln>
                <a:solidFill>
                  <a:srgbClr val="FFFFFF"/>
                </a:solidFill>
                <a:effectLst/>
                <a:uLnTx/>
                <a:uFillTx/>
                <a:latin typeface="+mj-lt"/>
                <a:ea typeface="Verdana" panose="020B0604030504040204" pitchFamily="34" charset="0"/>
                <a:cs typeface="+mn-cs"/>
              </a:rPr>
              <a:t>-ring / Assembly procedure</a:t>
            </a:r>
          </a:p>
        </p:txBody>
      </p:sp>
      <p:sp>
        <p:nvSpPr>
          <p:cNvPr id="12" name="Hexagon 11">
            <a:extLst>
              <a:ext uri="{FF2B5EF4-FFF2-40B4-BE49-F238E27FC236}">
                <a16:creationId xmlns:a16="http://schemas.microsoft.com/office/drawing/2014/main" id="{48AC6777-940C-EF64-D032-1E31E328D071}"/>
              </a:ext>
            </a:extLst>
          </p:cNvPr>
          <p:cNvSpPr/>
          <p:nvPr/>
        </p:nvSpPr>
        <p:spPr>
          <a:xfrm>
            <a:off x="7492093" y="3165621"/>
            <a:ext cx="1368000" cy="1260000"/>
          </a:xfrm>
          <a:prstGeom prst="hexagon">
            <a:avLst>
              <a:gd name="adj" fmla="val 23488"/>
              <a:gd name="vf" fmla="val 1154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latin typeface="+mj-lt"/>
              </a:rPr>
              <a:t>Operations / maintenance/  Use data</a:t>
            </a:r>
            <a:endParaRPr kumimoji="0" lang="en-US" sz="1200" b="0" i="0" u="none" strike="noStrike" kern="1200" cap="none" spc="0" normalizeH="0" baseline="0">
              <a:ln>
                <a:noFill/>
              </a:ln>
              <a:solidFill>
                <a:srgbClr val="FFFFFF"/>
              </a:solidFill>
              <a:effectLst/>
              <a:uLnTx/>
              <a:uFillTx/>
              <a:latin typeface="+mj-lt"/>
              <a:ea typeface="Verdana" panose="020B0604030504040204" pitchFamily="34" charset="0"/>
              <a:cs typeface="+mn-cs"/>
            </a:endParaRPr>
          </a:p>
        </p:txBody>
      </p:sp>
      <p:sp>
        <p:nvSpPr>
          <p:cNvPr id="13" name="Hexagon 12">
            <a:extLst>
              <a:ext uri="{FF2B5EF4-FFF2-40B4-BE49-F238E27FC236}">
                <a16:creationId xmlns:a16="http://schemas.microsoft.com/office/drawing/2014/main" id="{4335C91E-C368-2354-6F5C-6D90D3B03F17}"/>
              </a:ext>
            </a:extLst>
          </p:cNvPr>
          <p:cNvSpPr/>
          <p:nvPr/>
        </p:nvSpPr>
        <p:spPr>
          <a:xfrm>
            <a:off x="7492093" y="1839128"/>
            <a:ext cx="1368000" cy="1260000"/>
          </a:xfrm>
          <a:prstGeom prst="hexagon">
            <a:avLst>
              <a:gd name="adj" fmla="val 23488"/>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200" b="0">
                <a:latin typeface="+mj-lt"/>
              </a:rPr>
              <a:t>Waste </a:t>
            </a:r>
            <a:br>
              <a:rPr lang="en-US" sz="1200" b="0">
                <a:latin typeface="+mj-lt"/>
              </a:rPr>
            </a:br>
            <a:r>
              <a:rPr lang="en-US" sz="1200" b="0">
                <a:latin typeface="+mj-lt"/>
              </a:rPr>
              <a:t>distribution</a:t>
            </a:r>
            <a:endParaRPr kumimoji="0" lang="en-US" sz="1200" b="0" i="0" u="none" strike="noStrike" kern="1200" cap="none" spc="0" normalizeH="0" baseline="0">
              <a:ln>
                <a:noFill/>
              </a:ln>
              <a:solidFill>
                <a:srgbClr val="FFFFFF"/>
              </a:solidFill>
              <a:effectLst/>
              <a:uLnTx/>
              <a:uFillTx/>
              <a:latin typeface="+mj-lt"/>
              <a:ea typeface="Verdana" panose="020B0604030504040204" pitchFamily="34" charset="0"/>
              <a:cs typeface="+mn-cs"/>
            </a:endParaRPr>
          </a:p>
        </p:txBody>
      </p:sp>
      <p:sp>
        <p:nvSpPr>
          <p:cNvPr id="14" name="Hexagon 13">
            <a:extLst>
              <a:ext uri="{FF2B5EF4-FFF2-40B4-BE49-F238E27FC236}">
                <a16:creationId xmlns:a16="http://schemas.microsoft.com/office/drawing/2014/main" id="{D18F44AD-091B-74ED-D6CB-1F852FFC9E80}"/>
              </a:ext>
            </a:extLst>
          </p:cNvPr>
          <p:cNvSpPr/>
          <p:nvPr/>
        </p:nvSpPr>
        <p:spPr>
          <a:xfrm>
            <a:off x="3977368" y="5197148"/>
            <a:ext cx="1368000" cy="1260000"/>
          </a:xfrm>
          <a:prstGeom prst="hexagon">
            <a:avLst>
              <a:gd name="adj" fmla="val 23488"/>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200" b="0">
                <a:latin typeface="+mj-lt"/>
              </a:rPr>
              <a:t>Supplied parts: specification</a:t>
            </a:r>
            <a:endParaRPr kumimoji="0" lang="en-US" sz="1200" b="0" i="0" u="none" strike="noStrike" kern="1200" cap="none" spc="0" normalizeH="0" baseline="0">
              <a:ln>
                <a:noFill/>
              </a:ln>
              <a:solidFill>
                <a:srgbClr val="FFFFFF"/>
              </a:solidFill>
              <a:effectLst/>
              <a:uLnTx/>
              <a:uFillTx/>
              <a:latin typeface="+mj-lt"/>
              <a:ea typeface="Verdana" panose="020B0604030504040204" pitchFamily="34" charset="0"/>
              <a:cs typeface="+mn-cs"/>
            </a:endParaRPr>
          </a:p>
        </p:txBody>
      </p:sp>
      <p:sp>
        <p:nvSpPr>
          <p:cNvPr id="16" name="TextBox 15">
            <a:extLst>
              <a:ext uri="{FF2B5EF4-FFF2-40B4-BE49-F238E27FC236}">
                <a16:creationId xmlns:a16="http://schemas.microsoft.com/office/drawing/2014/main" id="{A8581FE3-BDFF-CB30-7B8F-FCF55B0BDBB7}"/>
              </a:ext>
            </a:extLst>
          </p:cNvPr>
          <p:cNvSpPr txBox="1"/>
          <p:nvPr/>
        </p:nvSpPr>
        <p:spPr>
          <a:xfrm>
            <a:off x="2089533" y="1787014"/>
            <a:ext cx="2412352" cy="830997"/>
          </a:xfrm>
          <a:prstGeom prst="rect">
            <a:avLst/>
          </a:prstGeom>
          <a:noFill/>
        </p:spPr>
        <p:txBody>
          <a:bodyPr wrap="square" rtlCol="0">
            <a:spAutoFit/>
          </a:bodyPr>
          <a:lstStyle/>
          <a:p>
            <a:r>
              <a:rPr lang="en-US" sz="1200" b="1">
                <a:solidFill>
                  <a:schemeClr val="bg1"/>
                </a:solidFill>
              </a:rPr>
              <a:t>PRODUCTION INFO</a:t>
            </a:r>
          </a:p>
          <a:p>
            <a:pPr marL="171450" indent="-171450">
              <a:buFont typeface="Arial" panose="020B0604020202020204" pitchFamily="34" charset="0"/>
              <a:buChar char="•"/>
            </a:pPr>
            <a:r>
              <a:rPr lang="en-US" sz="1200">
                <a:solidFill>
                  <a:schemeClr val="bg1"/>
                </a:solidFill>
              </a:rPr>
              <a:t>Procedural instruction</a:t>
            </a:r>
          </a:p>
          <a:p>
            <a:pPr marL="171450" indent="-171450">
              <a:buFont typeface="Arial" panose="020B0604020202020204" pitchFamily="34" charset="0"/>
              <a:buChar char="•"/>
            </a:pPr>
            <a:r>
              <a:rPr lang="en-US" sz="1200">
                <a:solidFill>
                  <a:schemeClr val="bg1"/>
                </a:solidFill>
              </a:rPr>
              <a:t>Flow diagrams</a:t>
            </a:r>
          </a:p>
          <a:p>
            <a:pPr marL="171450" indent="-171450">
              <a:buFont typeface="Arial" panose="020B0604020202020204" pitchFamily="34" charset="0"/>
              <a:buChar char="•"/>
            </a:pPr>
            <a:r>
              <a:rPr lang="en-US" sz="1200">
                <a:solidFill>
                  <a:schemeClr val="bg1"/>
                </a:solidFill>
              </a:rPr>
              <a:t>Energy consumption</a:t>
            </a:r>
          </a:p>
        </p:txBody>
      </p:sp>
      <p:sp>
        <p:nvSpPr>
          <p:cNvPr id="17" name="TextBox 16">
            <a:extLst>
              <a:ext uri="{FF2B5EF4-FFF2-40B4-BE49-F238E27FC236}">
                <a16:creationId xmlns:a16="http://schemas.microsoft.com/office/drawing/2014/main" id="{9668D175-B1B2-A980-C3CC-DB3C441DD35E}"/>
              </a:ext>
            </a:extLst>
          </p:cNvPr>
          <p:cNvSpPr txBox="1"/>
          <p:nvPr/>
        </p:nvSpPr>
        <p:spPr>
          <a:xfrm>
            <a:off x="1232051" y="3099128"/>
            <a:ext cx="2412351" cy="830997"/>
          </a:xfrm>
          <a:prstGeom prst="rect">
            <a:avLst/>
          </a:prstGeom>
          <a:noFill/>
        </p:spPr>
        <p:txBody>
          <a:bodyPr wrap="square" rtlCol="0">
            <a:spAutoFit/>
          </a:bodyPr>
          <a:lstStyle/>
          <a:p>
            <a:r>
              <a:rPr lang="en-US" sz="1200" b="1">
                <a:solidFill>
                  <a:schemeClr val="bg1"/>
                </a:solidFill>
              </a:rPr>
              <a:t>PRODUCT SPECIFICATION</a:t>
            </a:r>
          </a:p>
          <a:p>
            <a:pPr marL="171450" indent="-171450">
              <a:buFont typeface="Arial" panose="020B0604020202020204" pitchFamily="34" charset="0"/>
              <a:buChar char="•"/>
            </a:pPr>
            <a:r>
              <a:rPr lang="en-US" sz="1200">
                <a:solidFill>
                  <a:schemeClr val="bg1"/>
                </a:solidFill>
              </a:rPr>
              <a:t>Module, part, material level</a:t>
            </a:r>
          </a:p>
          <a:p>
            <a:pPr marL="171450" indent="-171450">
              <a:buFont typeface="Arial" panose="020B0604020202020204" pitchFamily="34" charset="0"/>
              <a:buChar char="•"/>
            </a:pPr>
            <a:r>
              <a:rPr lang="en-US" sz="1200">
                <a:solidFill>
                  <a:schemeClr val="bg1"/>
                </a:solidFill>
              </a:rPr>
              <a:t>Raw material description</a:t>
            </a:r>
          </a:p>
          <a:p>
            <a:pPr marL="171450" indent="-171450">
              <a:buFont typeface="Arial" panose="020B0604020202020204" pitchFamily="34" charset="0"/>
              <a:buChar char="•"/>
            </a:pPr>
            <a:r>
              <a:rPr lang="en-US" sz="1200">
                <a:solidFill>
                  <a:schemeClr val="bg1"/>
                </a:solidFill>
              </a:rPr>
              <a:t>Weight distribution </a:t>
            </a:r>
          </a:p>
        </p:txBody>
      </p:sp>
      <p:sp>
        <p:nvSpPr>
          <p:cNvPr id="18" name="TextBox 17">
            <a:extLst>
              <a:ext uri="{FF2B5EF4-FFF2-40B4-BE49-F238E27FC236}">
                <a16:creationId xmlns:a16="http://schemas.microsoft.com/office/drawing/2014/main" id="{8A2432C1-D229-E5C4-738D-E1335E4202D7}"/>
              </a:ext>
            </a:extLst>
          </p:cNvPr>
          <p:cNvSpPr txBox="1"/>
          <p:nvPr/>
        </p:nvSpPr>
        <p:spPr>
          <a:xfrm>
            <a:off x="711052" y="4351779"/>
            <a:ext cx="2426878" cy="830997"/>
          </a:xfrm>
          <a:prstGeom prst="rect">
            <a:avLst/>
          </a:prstGeom>
          <a:noFill/>
        </p:spPr>
        <p:txBody>
          <a:bodyPr wrap="square" rtlCol="0">
            <a:spAutoFit/>
          </a:bodyPr>
          <a:lstStyle/>
          <a:p>
            <a:r>
              <a:rPr lang="en-US" sz="1200" b="1">
                <a:solidFill>
                  <a:schemeClr val="bg1"/>
                </a:solidFill>
              </a:rPr>
              <a:t>PRODURED PARTS</a:t>
            </a:r>
          </a:p>
          <a:p>
            <a:pPr marL="171450" indent="-171450">
              <a:buFont typeface="Arial" panose="020B0604020202020204" pitchFamily="34" charset="0"/>
              <a:buChar char="•"/>
            </a:pPr>
            <a:r>
              <a:rPr lang="en-US" sz="1200">
                <a:solidFill>
                  <a:schemeClr val="bg1"/>
                </a:solidFill>
              </a:rPr>
              <a:t>Product design and structure</a:t>
            </a:r>
          </a:p>
          <a:p>
            <a:pPr marL="171450" indent="-171450">
              <a:buFont typeface="Arial" panose="020B0604020202020204" pitchFamily="34" charset="0"/>
              <a:buChar char="•"/>
            </a:pPr>
            <a:r>
              <a:rPr lang="en-US" sz="1200">
                <a:solidFill>
                  <a:schemeClr val="bg1"/>
                </a:solidFill>
              </a:rPr>
              <a:t>Raw material</a:t>
            </a:r>
          </a:p>
          <a:p>
            <a:pPr marL="171450" indent="-171450">
              <a:buFont typeface="Arial" panose="020B0604020202020204" pitchFamily="34" charset="0"/>
              <a:buChar char="•"/>
            </a:pPr>
            <a:r>
              <a:rPr lang="en-US" sz="1200">
                <a:solidFill>
                  <a:schemeClr val="bg1"/>
                </a:solidFill>
              </a:rPr>
              <a:t>Weight</a:t>
            </a:r>
          </a:p>
        </p:txBody>
      </p:sp>
      <p:sp>
        <p:nvSpPr>
          <p:cNvPr id="19" name="TextBox 18">
            <a:extLst>
              <a:ext uri="{FF2B5EF4-FFF2-40B4-BE49-F238E27FC236}">
                <a16:creationId xmlns:a16="http://schemas.microsoft.com/office/drawing/2014/main" id="{E3F2968C-936F-6A0A-61F7-5EAC3DEB164F}"/>
              </a:ext>
            </a:extLst>
          </p:cNvPr>
          <p:cNvSpPr txBox="1"/>
          <p:nvPr/>
        </p:nvSpPr>
        <p:spPr>
          <a:xfrm>
            <a:off x="9140868" y="2072679"/>
            <a:ext cx="2955998" cy="1200329"/>
          </a:xfrm>
          <a:prstGeom prst="rect">
            <a:avLst/>
          </a:prstGeom>
          <a:noFill/>
        </p:spPr>
        <p:txBody>
          <a:bodyPr wrap="square" rtlCol="0">
            <a:spAutoFit/>
          </a:bodyPr>
          <a:lstStyle/>
          <a:p>
            <a:r>
              <a:rPr lang="en-US" sz="1200" b="1">
                <a:solidFill>
                  <a:schemeClr val="bg1"/>
                </a:solidFill>
              </a:rPr>
              <a:t>END-OF-LIFE / RE-USE</a:t>
            </a:r>
          </a:p>
          <a:p>
            <a:pPr marL="171450" indent="-171450">
              <a:buFont typeface="Arial" panose="020B0604020202020204" pitchFamily="34" charset="0"/>
              <a:buChar char="•"/>
            </a:pPr>
            <a:r>
              <a:rPr lang="en-US" sz="1200">
                <a:solidFill>
                  <a:schemeClr val="bg1"/>
                </a:solidFill>
              </a:rPr>
              <a:t>Recycling process description</a:t>
            </a:r>
          </a:p>
          <a:p>
            <a:pPr marL="171450" indent="-171450">
              <a:buFont typeface="Arial" panose="020B0604020202020204" pitchFamily="34" charset="0"/>
              <a:buChar char="•"/>
            </a:pPr>
            <a:r>
              <a:rPr lang="en-US" sz="1200">
                <a:solidFill>
                  <a:schemeClr val="bg1"/>
                </a:solidFill>
              </a:rPr>
              <a:t>Waste share and treatment</a:t>
            </a:r>
          </a:p>
          <a:p>
            <a:pPr marL="171450" indent="-171450">
              <a:buFont typeface="Arial" panose="020B0604020202020204" pitchFamily="34" charset="0"/>
              <a:buChar char="•"/>
            </a:pPr>
            <a:r>
              <a:rPr lang="en-US" sz="1200">
                <a:solidFill>
                  <a:schemeClr val="bg1"/>
                </a:solidFill>
              </a:rPr>
              <a:t>Energy consumption</a:t>
            </a:r>
          </a:p>
          <a:p>
            <a:pPr marL="171450" indent="-171450">
              <a:buFont typeface="Arial" panose="020B0604020202020204" pitchFamily="34" charset="0"/>
              <a:buChar char="•"/>
            </a:pPr>
            <a:r>
              <a:rPr lang="en-US" sz="1200">
                <a:solidFill>
                  <a:schemeClr val="bg1"/>
                </a:solidFill>
              </a:rPr>
              <a:t>Refurbishment procedure and machinery used</a:t>
            </a:r>
          </a:p>
        </p:txBody>
      </p:sp>
      <p:sp>
        <p:nvSpPr>
          <p:cNvPr id="20" name="TextBox 19">
            <a:extLst>
              <a:ext uri="{FF2B5EF4-FFF2-40B4-BE49-F238E27FC236}">
                <a16:creationId xmlns:a16="http://schemas.microsoft.com/office/drawing/2014/main" id="{EC4C2F95-77E5-F5C1-A766-B027EF710251}"/>
              </a:ext>
            </a:extLst>
          </p:cNvPr>
          <p:cNvSpPr txBox="1"/>
          <p:nvPr/>
        </p:nvSpPr>
        <p:spPr>
          <a:xfrm>
            <a:off x="9184025" y="3774236"/>
            <a:ext cx="2173202" cy="830997"/>
          </a:xfrm>
          <a:prstGeom prst="rect">
            <a:avLst/>
          </a:prstGeom>
          <a:noFill/>
        </p:spPr>
        <p:txBody>
          <a:bodyPr wrap="square" rtlCol="0">
            <a:spAutoFit/>
          </a:bodyPr>
          <a:lstStyle/>
          <a:p>
            <a:r>
              <a:rPr lang="en-US" sz="1200" b="1">
                <a:solidFill>
                  <a:schemeClr val="bg1"/>
                </a:solidFill>
              </a:rPr>
              <a:t>USE RELATED DATA</a:t>
            </a:r>
          </a:p>
          <a:p>
            <a:pPr marL="171450" indent="-171450">
              <a:buFont typeface="Arial" panose="020B0604020202020204" pitchFamily="34" charset="0"/>
              <a:buChar char="•"/>
            </a:pPr>
            <a:r>
              <a:rPr lang="en-US" sz="1200">
                <a:solidFill>
                  <a:schemeClr val="bg1"/>
                </a:solidFill>
              </a:rPr>
              <a:t>Historical use data</a:t>
            </a:r>
          </a:p>
          <a:p>
            <a:pPr marL="171450" indent="-171450">
              <a:buFont typeface="Arial" panose="020B0604020202020204" pitchFamily="34" charset="0"/>
              <a:buChar char="•"/>
            </a:pPr>
            <a:r>
              <a:rPr lang="en-US" sz="1200">
                <a:solidFill>
                  <a:schemeClr val="bg1"/>
                </a:solidFill>
              </a:rPr>
              <a:t>Spare part distribution</a:t>
            </a:r>
          </a:p>
          <a:p>
            <a:pPr marL="171450" indent="-171450">
              <a:buFont typeface="Arial" panose="020B0604020202020204" pitchFamily="34" charset="0"/>
              <a:buChar char="•"/>
            </a:pPr>
            <a:r>
              <a:rPr lang="en-US" sz="1200">
                <a:solidFill>
                  <a:schemeClr val="bg1"/>
                </a:solidFill>
              </a:rPr>
              <a:t>Use case description</a:t>
            </a:r>
          </a:p>
        </p:txBody>
      </p:sp>
      <p:sp>
        <p:nvSpPr>
          <p:cNvPr id="21" name="TextBox 20">
            <a:extLst>
              <a:ext uri="{FF2B5EF4-FFF2-40B4-BE49-F238E27FC236}">
                <a16:creationId xmlns:a16="http://schemas.microsoft.com/office/drawing/2014/main" id="{9887F6A5-29C7-5A8F-FDF5-29F375E95D0C}"/>
              </a:ext>
            </a:extLst>
          </p:cNvPr>
          <p:cNvSpPr txBox="1"/>
          <p:nvPr/>
        </p:nvSpPr>
        <p:spPr>
          <a:xfrm>
            <a:off x="7779516" y="5103247"/>
            <a:ext cx="3404230" cy="1015663"/>
          </a:xfrm>
          <a:prstGeom prst="rect">
            <a:avLst/>
          </a:prstGeom>
          <a:noFill/>
        </p:spPr>
        <p:txBody>
          <a:bodyPr wrap="square" rtlCol="0">
            <a:spAutoFit/>
          </a:bodyPr>
          <a:lstStyle/>
          <a:p>
            <a:r>
              <a:rPr lang="en-US" sz="1200" b="1">
                <a:solidFill>
                  <a:schemeClr val="bg1"/>
                </a:solidFill>
              </a:rPr>
              <a:t>LOGISTIC DATA</a:t>
            </a:r>
          </a:p>
          <a:p>
            <a:pPr marL="171450" indent="-171450">
              <a:buFont typeface="Arial" panose="020B0604020202020204" pitchFamily="34" charset="0"/>
              <a:buChar char="•"/>
            </a:pPr>
            <a:r>
              <a:rPr lang="en-US" sz="1200">
                <a:solidFill>
                  <a:schemeClr val="bg1"/>
                </a:solidFill>
              </a:rPr>
              <a:t>Customer distribution list</a:t>
            </a:r>
          </a:p>
          <a:p>
            <a:pPr marL="171450" indent="-171450">
              <a:buFont typeface="Arial" panose="020B0604020202020204" pitchFamily="34" charset="0"/>
              <a:buChar char="•"/>
            </a:pPr>
            <a:r>
              <a:rPr lang="en-US" sz="1200">
                <a:solidFill>
                  <a:schemeClr val="bg1"/>
                </a:solidFill>
              </a:rPr>
              <a:t>Inbound logistic data</a:t>
            </a:r>
          </a:p>
          <a:p>
            <a:pPr marL="171450" indent="-171450">
              <a:buFont typeface="Arial" panose="020B0604020202020204" pitchFamily="34" charset="0"/>
              <a:buChar char="•"/>
            </a:pPr>
            <a:r>
              <a:rPr lang="en-US" sz="1200">
                <a:solidFill>
                  <a:schemeClr val="bg1"/>
                </a:solidFill>
              </a:rPr>
              <a:t>Transportation routes/means</a:t>
            </a:r>
          </a:p>
          <a:p>
            <a:pPr marL="171450" indent="-171450">
              <a:buFont typeface="Arial" panose="020B0604020202020204" pitchFamily="34" charset="0"/>
              <a:buChar char="•"/>
            </a:pPr>
            <a:r>
              <a:rPr lang="en-US" sz="1200">
                <a:solidFill>
                  <a:schemeClr val="bg1"/>
                </a:solidFill>
              </a:rPr>
              <a:t>Energy / Fuel consumption</a:t>
            </a:r>
          </a:p>
        </p:txBody>
      </p:sp>
      <p:pic>
        <p:nvPicPr>
          <p:cNvPr id="5122" name="Picture 2" descr="Bosch Hausgeräte WAG28400 Serie 6 Waschmaschine,Weiß, 8kg, 1400 UpM,  ActiveWater Plus maximale Energie und Wasserersparnis, AquaStop Schutz  gegen Wasserschäden, SpeedPerfect schneller saubere Wäsche : Amazon.de:  Elektro-Großgeräte">
            <a:extLst>
              <a:ext uri="{FF2B5EF4-FFF2-40B4-BE49-F238E27FC236}">
                <a16:creationId xmlns:a16="http://schemas.microsoft.com/office/drawing/2014/main" id="{D99F4BC6-3038-4C6B-8621-E7AC38D7A47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799" b="99281" l="1915" r="96318">
                        <a14:foregroundMark x1="47275" y1="6715" x2="20177" y2="13669"/>
                        <a14:foregroundMark x1="20177" y1="13669" x2="6038" y2="51319"/>
                        <a14:foregroundMark x1="6038" y1="51319" x2="37408" y2="77818"/>
                        <a14:foregroundMark x1="37408" y1="77818" x2="69072" y2="83333"/>
                        <a14:foregroundMark x1="69072" y1="83333" x2="80854" y2="92086"/>
                        <a14:foregroundMark x1="80854" y1="92086" x2="94256" y2="47002"/>
                        <a14:foregroundMark x1="94256" y1="47002" x2="87040" y2="14388"/>
                        <a14:foregroundMark x1="87040" y1="14388" x2="55081" y2="10432"/>
                        <a14:foregroundMark x1="20029" y1="3357" x2="9720" y2="5516"/>
                        <a14:foregroundMark x1="9720" y1="5516" x2="2651" y2="9472"/>
                        <a14:foregroundMark x1="2651" y1="9472" x2="7364" y2="90048"/>
                        <a14:foregroundMark x1="7364" y1="90048" x2="35493" y2="96763"/>
                        <a14:foregroundMark x1="35493" y1="96763" x2="93962" y2="89808"/>
                        <a14:foregroundMark x1="93962" y1="89808" x2="93520" y2="91127"/>
                        <a14:foregroundMark x1="28571" y1="24221" x2="20619" y2="48321"/>
                        <a14:foregroundMark x1="20619" y1="48321" x2="44624" y2="19065"/>
                        <a14:foregroundMark x1="44624" y1="19065" x2="61561" y2="17026"/>
                        <a14:foregroundMark x1="61561" y1="17026" x2="26804" y2="8993"/>
                        <a14:foregroundMark x1="26804" y1="8993" x2="43446" y2="7554"/>
                        <a14:foregroundMark x1="43446" y1="7554" x2="26068" y2="33094"/>
                        <a14:foregroundMark x1="26068" y1="33094" x2="23859" y2="40647"/>
                        <a14:foregroundMark x1="23859" y1="40647" x2="23859" y2="40647"/>
                        <a14:foregroundMark x1="22828" y1="2398" x2="12077" y2="6475"/>
                        <a14:foregroundMark x1="12077" y1="6475" x2="1178" y2="16067"/>
                        <a14:foregroundMark x1="1178" y1="16067" x2="3829" y2="31055"/>
                        <a14:foregroundMark x1="3829" y1="31055" x2="14286" y2="10072"/>
                        <a14:foregroundMark x1="14286" y1="10072" x2="20177" y2="4077"/>
                        <a14:foregroundMark x1="20177" y1="4077" x2="20619" y2="4077"/>
                        <a14:foregroundMark x1="37712" y1="2323" x2="94256" y2="6954"/>
                        <a14:foregroundMark x1="30844" y1="1761" x2="34266" y2="2041"/>
                        <a14:foregroundMark x1="21060" y1="959" x2="27690" y2="1502"/>
                        <a14:foregroundMark x1="94256" y1="6954" x2="92342" y2="19784"/>
                        <a14:foregroundMark x1="92342" y1="19784" x2="95876" y2="28417"/>
                        <a14:foregroundMark x1="38439" y1="2278" x2="53314" y2="2998"/>
                        <a14:foregroundMark x1="2356" y1="10791" x2="1915" y2="89688"/>
                        <a14:foregroundMark x1="26804" y1="81535" x2="29897" y2="93645"/>
                        <a14:foregroundMark x1="29897" y1="93645" x2="40501" y2="97602"/>
                        <a14:foregroundMark x1="40501" y1="97602" x2="54934" y2="94724"/>
                        <a14:foregroundMark x1="54934" y1="94724" x2="60530" y2="95564"/>
                        <a14:foregroundMark x1="81296" y1="4077" x2="93814" y2="5875"/>
                        <a14:foregroundMark x1="93814" y1="5875" x2="95582" y2="5276"/>
                        <a14:foregroundMark x1="96427" y1="6757" x2="95876" y2="16067"/>
                        <a14:foregroundMark x1="58616" y1="21103" x2="43888" y2="31775"/>
                        <a14:foregroundMark x1="43888" y1="31775" x2="34462" y2="57554"/>
                        <a14:foregroundMark x1="34462" y1="57554" x2="57437" y2="75659"/>
                        <a14:foregroundMark x1="57437" y1="75659" x2="69072" y2="75420"/>
                        <a14:foregroundMark x1="69072" y1="75420" x2="48748" y2="67986"/>
                        <a14:foregroundMark x1="48748" y1="67986" x2="54197" y2="45204"/>
                        <a14:foregroundMark x1="54197" y1="45204" x2="67452" y2="47602"/>
                        <a14:foregroundMark x1="67452" y1="47602" x2="57290" y2="49640"/>
                        <a14:foregroundMark x1="57290" y1="49640" x2="56848" y2="50120"/>
                        <a14:foregroundMark x1="49485" y1="44844" x2="67305" y2="33933"/>
                        <a14:foregroundMark x1="66863" y1="58393" x2="61414" y2="64988"/>
                        <a14:foregroundMark x1="20029" y1="99281" x2="29161" y2="98801"/>
                        <a14:backgroundMark x1="2209" y1="3237" x2="10751" y2="120"/>
                        <a14:backgroundMark x1="10751" y1="120" x2="10751" y2="120"/>
                        <a14:backgroundMark x1="83505" y1="719" x2="97054" y2="2638"/>
                        <a14:backgroundMark x1="35788" y1="120" x2="50074" y2="360"/>
                        <a14:backgroundMark x1="50074" y1="360" x2="64507" y2="240"/>
                        <a14:backgroundMark x1="64507" y1="240" x2="70839" y2="719"/>
                        <a14:backgroundMark x1="35788" y1="120" x2="30928" y2="0"/>
                        <a14:backgroundMark x1="30044" y1="600" x2="26657" y2="0"/>
                        <a14:backgroundMark x1="99558" y1="5156" x2="99558" y2="9472"/>
                        <a14:backgroundMark x1="69956" y1="99161" x2="65243" y2="98921"/>
                        <a14:backgroundMark x1="60530" y1="99281" x2="47275" y2="99281"/>
                      </a14:backgroundRemoval>
                    </a14:imgEffect>
                  </a14:imgLayer>
                </a14:imgProps>
              </a:ext>
              <a:ext uri="{28A0092B-C50C-407E-A947-70E740481C1C}">
                <a14:useLocalDpi xmlns:a14="http://schemas.microsoft.com/office/drawing/2010/main" val="0"/>
              </a:ext>
            </a:extLst>
          </a:blip>
          <a:srcRect/>
          <a:stretch>
            <a:fillRect/>
          </a:stretch>
        </p:blipFill>
        <p:spPr bwMode="auto">
          <a:xfrm>
            <a:off x="5845495" y="3538766"/>
            <a:ext cx="444540" cy="546037"/>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29">
            <a:extLst>
              <a:ext uri="{FF2B5EF4-FFF2-40B4-BE49-F238E27FC236}">
                <a16:creationId xmlns:a16="http://schemas.microsoft.com/office/drawing/2014/main" id="{7279C9C6-D361-434B-B025-0259ABF965B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310" b="94069" l="8879" r="92991">
                        <a14:foregroundMark x1="41121" y1="4000" x2="57944" y2="7310"/>
                        <a14:foregroundMark x1="57944" y1="7310" x2="46495" y2="7448"/>
                        <a14:foregroundMark x1="40888" y1="3862" x2="61916" y2="3862"/>
                        <a14:foregroundMark x1="61916" y1="3862" x2="65187" y2="7448"/>
                        <a14:foregroundMark x1="19860" y1="90483" x2="41121" y2="94069"/>
                        <a14:foregroundMark x1="41121" y1="94069" x2="63785" y2="93379"/>
                        <a14:foregroundMark x1="63785" y1="93379" x2="92991" y2="82759"/>
                        <a14:foregroundMark x1="92991" y1="82759" x2="73832" y2="84276"/>
                        <a14:foregroundMark x1="73832" y1="84276" x2="76636" y2="88000"/>
                        <a14:foregroundMark x1="32009" y1="84966" x2="48832" y2="82345"/>
                        <a14:foregroundMark x1="48832" y1="82345" x2="51636" y2="92690"/>
                        <a14:foregroundMark x1="51636" y1="92690" x2="55607" y2="93379"/>
                        <a14:foregroundMark x1="24766" y1="34483" x2="9112" y2="39034"/>
                        <a14:foregroundMark x1="9112" y1="39034" x2="9112" y2="41103"/>
                        <a14:foregroundMark x1="10047" y1="33931" x2="28037" y2="33793"/>
                        <a14:foregroundMark x1="28037" y1="33793" x2="33645" y2="34069"/>
                        <a14:foregroundMark x1="58879" y1="96690" x2="23598" y2="92552"/>
                        <a14:foregroundMark x1="23598" y1="92552" x2="59346" y2="96966"/>
                        <a14:foregroundMark x1="59346" y1="96966" x2="25000" y2="94069"/>
                        <a14:foregroundMark x1="25000" y1="94069" x2="22196" y2="93379"/>
                      </a14:backgroundRemoval>
                    </a14:imgEffect>
                  </a14:imgLayer>
                </a14:imgProps>
              </a:ext>
              <a:ext uri="{28A0092B-C50C-407E-A947-70E740481C1C}">
                <a14:useLocalDpi xmlns:a14="http://schemas.microsoft.com/office/drawing/2010/main"/>
              </a:ext>
            </a:extLst>
          </a:blip>
          <a:stretch>
            <a:fillRect/>
          </a:stretch>
        </p:blipFill>
        <p:spPr>
          <a:xfrm>
            <a:off x="5310333" y="3298367"/>
            <a:ext cx="580086" cy="982621"/>
          </a:xfrm>
          <a:prstGeom prst="rect">
            <a:avLst/>
          </a:prstGeom>
        </p:spPr>
      </p:pic>
    </p:spTree>
    <p:extLst>
      <p:ext uri="{BB962C8B-B14F-4D97-AF65-F5344CB8AC3E}">
        <p14:creationId xmlns:p14="http://schemas.microsoft.com/office/powerpoint/2010/main" val="1587674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Pentagon 9">
            <a:extLst>
              <a:ext uri="{FF2B5EF4-FFF2-40B4-BE49-F238E27FC236}">
                <a16:creationId xmlns:a16="http://schemas.microsoft.com/office/drawing/2014/main" id="{257702D5-011E-438B-90CD-EDF57ED4AEB2}"/>
              </a:ext>
            </a:extLst>
          </p:cNvPr>
          <p:cNvSpPr/>
          <p:nvPr/>
        </p:nvSpPr>
        <p:spPr>
          <a:xfrm>
            <a:off x="9252861" y="2520562"/>
            <a:ext cx="2531152" cy="3340006"/>
          </a:xfrm>
          <a:prstGeom prst="homePlate">
            <a:avLst>
              <a:gd name="adj" fmla="val 19555"/>
            </a:avLst>
          </a:prstGeom>
          <a:solidFill>
            <a:schemeClr val="accent1">
              <a:lumMod val="60000"/>
              <a:lumOff val="4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pic>
        <p:nvPicPr>
          <p:cNvPr id="50" name="Picture 49" descr="Diagram, schematic&#10;&#10;Description automatically generated">
            <a:extLst>
              <a:ext uri="{FF2B5EF4-FFF2-40B4-BE49-F238E27FC236}">
                <a16:creationId xmlns:a16="http://schemas.microsoft.com/office/drawing/2014/main" id="{02167BD8-AAEB-47F1-82D9-1231980379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6185"/>
          <a:stretch/>
        </p:blipFill>
        <p:spPr>
          <a:xfrm>
            <a:off x="9513015" y="2933737"/>
            <a:ext cx="1640617" cy="2346903"/>
          </a:xfrm>
          <a:prstGeom prst="rect">
            <a:avLst/>
          </a:prstGeom>
          <a:ln w="12700">
            <a:solidFill>
              <a:srgbClr val="00669E"/>
            </a:solidFill>
          </a:ln>
        </p:spPr>
      </p:pic>
      <p:sp>
        <p:nvSpPr>
          <p:cNvPr id="3" name="Title 2">
            <a:extLst>
              <a:ext uri="{FF2B5EF4-FFF2-40B4-BE49-F238E27FC236}">
                <a16:creationId xmlns:a16="http://schemas.microsoft.com/office/drawing/2014/main" id="{8986F431-8AEF-4CB1-BB4A-2585CD384620}"/>
              </a:ext>
            </a:extLst>
          </p:cNvPr>
          <p:cNvSpPr>
            <a:spLocks noGrp="1"/>
          </p:cNvSpPr>
          <p:nvPr>
            <p:ph type="title"/>
          </p:nvPr>
        </p:nvSpPr>
        <p:spPr/>
        <p:txBody>
          <a:bodyPr/>
          <a:lstStyle/>
          <a:p>
            <a:r>
              <a:rPr lang="en-US"/>
              <a:t>LCA turn the set of holistic primary data into a virtual picture of a product accounting the environmental impact</a:t>
            </a:r>
          </a:p>
        </p:txBody>
      </p:sp>
      <p:sp>
        <p:nvSpPr>
          <p:cNvPr id="4" name="Arrow: Pentagon 3">
            <a:extLst>
              <a:ext uri="{FF2B5EF4-FFF2-40B4-BE49-F238E27FC236}">
                <a16:creationId xmlns:a16="http://schemas.microsoft.com/office/drawing/2014/main" id="{C993DBCE-F903-4FA0-A17E-71545478511C}"/>
              </a:ext>
            </a:extLst>
          </p:cNvPr>
          <p:cNvSpPr/>
          <p:nvPr/>
        </p:nvSpPr>
        <p:spPr>
          <a:xfrm>
            <a:off x="7036977" y="2514140"/>
            <a:ext cx="2531152" cy="3345886"/>
          </a:xfrm>
          <a:prstGeom prst="homePlate">
            <a:avLst>
              <a:gd name="adj" fmla="val 19555"/>
            </a:avLst>
          </a:prstGeom>
          <a:solidFill>
            <a:srgbClr val="15ABF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7" name="Arrow: Pentagon 6">
            <a:extLst>
              <a:ext uri="{FF2B5EF4-FFF2-40B4-BE49-F238E27FC236}">
                <a16:creationId xmlns:a16="http://schemas.microsoft.com/office/drawing/2014/main" id="{5DB60D98-5450-4A53-ABA2-6A25A4DF2368}"/>
              </a:ext>
            </a:extLst>
          </p:cNvPr>
          <p:cNvSpPr/>
          <p:nvPr/>
        </p:nvSpPr>
        <p:spPr>
          <a:xfrm>
            <a:off x="4821092" y="2525930"/>
            <a:ext cx="2531152" cy="3335045"/>
          </a:xfrm>
          <a:prstGeom prst="homePlate">
            <a:avLst>
              <a:gd name="adj" fmla="val 19555"/>
            </a:avLst>
          </a:prstGeom>
          <a:solidFill>
            <a:srgbClr val="0083C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9" name="Arrow: Pentagon 8">
            <a:extLst>
              <a:ext uri="{FF2B5EF4-FFF2-40B4-BE49-F238E27FC236}">
                <a16:creationId xmlns:a16="http://schemas.microsoft.com/office/drawing/2014/main" id="{0ECF7F6F-DA2C-4C04-80E7-46DFB7B99B67}"/>
              </a:ext>
            </a:extLst>
          </p:cNvPr>
          <p:cNvSpPr/>
          <p:nvPr/>
        </p:nvSpPr>
        <p:spPr>
          <a:xfrm>
            <a:off x="2605207" y="2525932"/>
            <a:ext cx="2531152" cy="3345885"/>
          </a:xfrm>
          <a:prstGeom prst="homePlate">
            <a:avLst>
              <a:gd name="adj" fmla="val 19555"/>
            </a:avLst>
          </a:prstGeom>
          <a:solidFill>
            <a:srgbClr val="00669E"/>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8" name="Arrow: Pentagon 7">
            <a:extLst>
              <a:ext uri="{FF2B5EF4-FFF2-40B4-BE49-F238E27FC236}">
                <a16:creationId xmlns:a16="http://schemas.microsoft.com/office/drawing/2014/main" id="{DC761AD8-4F0A-4471-A30E-3CAECE612034}"/>
              </a:ext>
            </a:extLst>
          </p:cNvPr>
          <p:cNvSpPr/>
          <p:nvPr/>
        </p:nvSpPr>
        <p:spPr>
          <a:xfrm>
            <a:off x="389322" y="2525932"/>
            <a:ext cx="2531152" cy="3335043"/>
          </a:xfrm>
          <a:prstGeom prst="homePlate">
            <a:avLst>
              <a:gd name="adj" fmla="val 19555"/>
            </a:avLst>
          </a:prstGeom>
          <a:solidFill>
            <a:schemeClr val="accent1">
              <a:lumMod val="7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1" name="TextBox 10">
            <a:extLst>
              <a:ext uri="{FF2B5EF4-FFF2-40B4-BE49-F238E27FC236}">
                <a16:creationId xmlns:a16="http://schemas.microsoft.com/office/drawing/2014/main" id="{952E055B-42C3-4C21-99F5-8EE1A28CF1B3}"/>
              </a:ext>
            </a:extLst>
          </p:cNvPr>
          <p:cNvSpPr txBox="1"/>
          <p:nvPr/>
        </p:nvSpPr>
        <p:spPr>
          <a:xfrm>
            <a:off x="690465" y="1835371"/>
            <a:ext cx="1716833" cy="523220"/>
          </a:xfrm>
          <a:prstGeom prst="rect">
            <a:avLst/>
          </a:prstGeom>
          <a:noFill/>
        </p:spPr>
        <p:txBody>
          <a:bodyPr wrap="square" rtlCol="0">
            <a:spAutoFit/>
          </a:bodyPr>
          <a:lstStyle/>
          <a:p>
            <a:r>
              <a:rPr lang="en-US" sz="1400" b="1">
                <a:solidFill>
                  <a:schemeClr val="bg1"/>
                </a:solidFill>
              </a:rPr>
              <a:t>Primary client and supplier Data</a:t>
            </a:r>
          </a:p>
        </p:txBody>
      </p:sp>
      <p:sp>
        <p:nvSpPr>
          <p:cNvPr id="12" name="TextBox 11">
            <a:extLst>
              <a:ext uri="{FF2B5EF4-FFF2-40B4-BE49-F238E27FC236}">
                <a16:creationId xmlns:a16="http://schemas.microsoft.com/office/drawing/2014/main" id="{E7A158DA-B478-41C7-B045-DA56AE40958C}"/>
              </a:ext>
            </a:extLst>
          </p:cNvPr>
          <p:cNvSpPr txBox="1"/>
          <p:nvPr/>
        </p:nvSpPr>
        <p:spPr>
          <a:xfrm>
            <a:off x="2970712" y="1847162"/>
            <a:ext cx="1716833" cy="523220"/>
          </a:xfrm>
          <a:prstGeom prst="rect">
            <a:avLst/>
          </a:prstGeom>
          <a:noFill/>
        </p:spPr>
        <p:txBody>
          <a:bodyPr wrap="square" rtlCol="0">
            <a:spAutoFit/>
          </a:bodyPr>
          <a:lstStyle/>
          <a:p>
            <a:r>
              <a:rPr lang="en-US" sz="1400" b="1">
                <a:solidFill>
                  <a:schemeClr val="bg1"/>
                </a:solidFill>
              </a:rPr>
              <a:t>Data maturity assessment</a:t>
            </a:r>
          </a:p>
        </p:txBody>
      </p:sp>
      <p:sp>
        <p:nvSpPr>
          <p:cNvPr id="13" name="TextBox 12">
            <a:extLst>
              <a:ext uri="{FF2B5EF4-FFF2-40B4-BE49-F238E27FC236}">
                <a16:creationId xmlns:a16="http://schemas.microsoft.com/office/drawing/2014/main" id="{7EC2C182-BF96-4ACA-9048-235C6FC1572E}"/>
              </a:ext>
            </a:extLst>
          </p:cNvPr>
          <p:cNvSpPr txBox="1"/>
          <p:nvPr/>
        </p:nvSpPr>
        <p:spPr>
          <a:xfrm>
            <a:off x="5237583" y="1849017"/>
            <a:ext cx="1716833" cy="523220"/>
          </a:xfrm>
          <a:prstGeom prst="rect">
            <a:avLst/>
          </a:prstGeom>
          <a:noFill/>
        </p:spPr>
        <p:txBody>
          <a:bodyPr wrap="square" rtlCol="0">
            <a:spAutoFit/>
          </a:bodyPr>
          <a:lstStyle/>
          <a:p>
            <a:r>
              <a:rPr lang="en-US" sz="1400" b="1">
                <a:solidFill>
                  <a:schemeClr val="bg1"/>
                </a:solidFill>
              </a:rPr>
              <a:t>Material Data matching</a:t>
            </a:r>
          </a:p>
        </p:txBody>
      </p:sp>
      <p:sp>
        <p:nvSpPr>
          <p:cNvPr id="14" name="TextBox 13">
            <a:extLst>
              <a:ext uri="{FF2B5EF4-FFF2-40B4-BE49-F238E27FC236}">
                <a16:creationId xmlns:a16="http://schemas.microsoft.com/office/drawing/2014/main" id="{D6217CBF-CD42-45E7-90D5-CF946E5F33B7}"/>
              </a:ext>
            </a:extLst>
          </p:cNvPr>
          <p:cNvSpPr txBox="1"/>
          <p:nvPr/>
        </p:nvSpPr>
        <p:spPr>
          <a:xfrm>
            <a:off x="7471176" y="1860808"/>
            <a:ext cx="1716833" cy="523220"/>
          </a:xfrm>
          <a:prstGeom prst="rect">
            <a:avLst/>
          </a:prstGeom>
          <a:noFill/>
        </p:spPr>
        <p:txBody>
          <a:bodyPr wrap="square" rtlCol="0">
            <a:spAutoFit/>
          </a:bodyPr>
          <a:lstStyle/>
          <a:p>
            <a:r>
              <a:rPr lang="en-US" sz="1400" b="1">
                <a:solidFill>
                  <a:schemeClr val="bg1"/>
                </a:solidFill>
              </a:rPr>
              <a:t>Proxy and Secondary data</a:t>
            </a:r>
          </a:p>
        </p:txBody>
      </p:sp>
      <p:sp>
        <p:nvSpPr>
          <p:cNvPr id="15" name="TextBox 14">
            <a:extLst>
              <a:ext uri="{FF2B5EF4-FFF2-40B4-BE49-F238E27FC236}">
                <a16:creationId xmlns:a16="http://schemas.microsoft.com/office/drawing/2014/main" id="{73AF7FF4-2EC4-4DA7-8180-C907BF505081}"/>
              </a:ext>
            </a:extLst>
          </p:cNvPr>
          <p:cNvSpPr txBox="1"/>
          <p:nvPr/>
        </p:nvSpPr>
        <p:spPr>
          <a:xfrm>
            <a:off x="9658604" y="1837199"/>
            <a:ext cx="1716833" cy="523220"/>
          </a:xfrm>
          <a:prstGeom prst="rect">
            <a:avLst/>
          </a:prstGeom>
          <a:noFill/>
        </p:spPr>
        <p:txBody>
          <a:bodyPr wrap="square" rtlCol="0">
            <a:spAutoFit/>
          </a:bodyPr>
          <a:lstStyle/>
          <a:p>
            <a:r>
              <a:rPr lang="en-US" sz="1400" b="1">
                <a:solidFill>
                  <a:schemeClr val="bg1"/>
                </a:solidFill>
              </a:rPr>
              <a:t>Bottom-Up </a:t>
            </a:r>
            <a:br>
              <a:rPr lang="en-US" sz="1400" b="1">
                <a:solidFill>
                  <a:schemeClr val="bg1"/>
                </a:solidFill>
              </a:rPr>
            </a:br>
            <a:r>
              <a:rPr lang="en-US" sz="1400" b="1">
                <a:solidFill>
                  <a:schemeClr val="bg1"/>
                </a:solidFill>
              </a:rPr>
              <a:t>LCA modelling </a:t>
            </a:r>
          </a:p>
        </p:txBody>
      </p:sp>
      <p:pic>
        <p:nvPicPr>
          <p:cNvPr id="16" name="Picture 6">
            <a:extLst>
              <a:ext uri="{FF2B5EF4-FFF2-40B4-BE49-F238E27FC236}">
                <a16:creationId xmlns:a16="http://schemas.microsoft.com/office/drawing/2014/main" id="{51492942-596D-4E8B-B596-0EB52D0318D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4743" y="2895704"/>
            <a:ext cx="1905044" cy="990514"/>
          </a:xfrm>
          <a:prstGeom prst="rect">
            <a:avLst/>
          </a:prstGeom>
          <a:ln>
            <a:solidFill>
              <a:schemeClr val="tx1"/>
            </a:solidFill>
          </a:ln>
        </p:spPr>
      </p:pic>
      <p:pic>
        <p:nvPicPr>
          <p:cNvPr id="17" name="Grafik 39">
            <a:extLst>
              <a:ext uri="{FF2B5EF4-FFF2-40B4-BE49-F238E27FC236}">
                <a16:creationId xmlns:a16="http://schemas.microsoft.com/office/drawing/2014/main" id="{3BDE48F3-902B-46C8-82AD-C01AD4D2E3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024" y="3629035"/>
            <a:ext cx="1905043" cy="1079426"/>
          </a:xfrm>
          <a:prstGeom prst="rect">
            <a:avLst/>
          </a:prstGeom>
          <a:ln w="28575">
            <a:solidFill>
              <a:schemeClr val="accent1">
                <a:lumMod val="75000"/>
              </a:schemeClr>
            </a:solidFill>
          </a:ln>
        </p:spPr>
      </p:pic>
      <p:pic>
        <p:nvPicPr>
          <p:cNvPr id="18" name="Grafik 13">
            <a:extLst>
              <a:ext uri="{FF2B5EF4-FFF2-40B4-BE49-F238E27FC236}">
                <a16:creationId xmlns:a16="http://schemas.microsoft.com/office/drawing/2014/main" id="{59B45517-69BE-47F3-A400-5001B3268C1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4745" y="4483075"/>
            <a:ext cx="1905042" cy="823679"/>
          </a:xfrm>
          <a:prstGeom prst="rect">
            <a:avLst/>
          </a:prstGeom>
          <a:ln w="28575">
            <a:solidFill>
              <a:schemeClr val="accent1">
                <a:lumMod val="75000"/>
              </a:schemeClr>
            </a:solidFill>
          </a:ln>
        </p:spPr>
      </p:pic>
      <p:sp>
        <p:nvSpPr>
          <p:cNvPr id="19" name="TextBox 69">
            <a:extLst>
              <a:ext uri="{FF2B5EF4-FFF2-40B4-BE49-F238E27FC236}">
                <a16:creationId xmlns:a16="http://schemas.microsoft.com/office/drawing/2014/main" id="{46290D3E-2EA1-43D9-A2D0-3F207749C9B2}"/>
              </a:ext>
            </a:extLst>
          </p:cNvPr>
          <p:cNvSpPr txBox="1"/>
          <p:nvPr/>
        </p:nvSpPr>
        <p:spPr>
          <a:xfrm>
            <a:off x="3600089" y="3640003"/>
            <a:ext cx="1069215" cy="646331"/>
          </a:xfrm>
          <a:prstGeom prst="rect">
            <a:avLst/>
          </a:prstGeom>
          <a:noFill/>
          <a:ln>
            <a:noFill/>
          </a:ln>
        </p:spPr>
        <p:txBody>
          <a:bodyPr vert="horz" wrap="square" rtlCol="0">
            <a:spAutoFit/>
          </a:bodyPr>
          <a:lstStyle/>
          <a:p>
            <a:pPr algn="ctr" rtl="0" eaLnBrk="1" fontAlgn="auto" hangingPunct="1">
              <a:lnSpc>
                <a:spcPct val="100000"/>
              </a:lnSpc>
              <a:spcBef>
                <a:spcPts val="0"/>
              </a:spcBef>
              <a:spcAft>
                <a:spcPts val="0"/>
              </a:spcAft>
            </a:pPr>
            <a:r>
              <a:rPr lang="en-US" sz="1200" b="1">
                <a:solidFill>
                  <a:schemeClr val="bg1"/>
                </a:solidFill>
                <a:latin typeface="Arial" panose="020B0604020202020204" pitchFamily="34" charset="0"/>
              </a:rPr>
              <a:t>Calculate mass balance </a:t>
            </a:r>
          </a:p>
        </p:txBody>
      </p:sp>
      <p:sp>
        <p:nvSpPr>
          <p:cNvPr id="20" name="TextBox 70">
            <a:extLst>
              <a:ext uri="{FF2B5EF4-FFF2-40B4-BE49-F238E27FC236}">
                <a16:creationId xmlns:a16="http://schemas.microsoft.com/office/drawing/2014/main" id="{BEC9CD77-7E44-4507-8937-DE00346851F5}"/>
              </a:ext>
            </a:extLst>
          </p:cNvPr>
          <p:cNvSpPr txBox="1"/>
          <p:nvPr/>
        </p:nvSpPr>
        <p:spPr>
          <a:xfrm>
            <a:off x="3628228" y="4465453"/>
            <a:ext cx="1074695" cy="646331"/>
          </a:xfrm>
          <a:prstGeom prst="rect">
            <a:avLst/>
          </a:prstGeom>
          <a:noFill/>
          <a:ln>
            <a:noFill/>
          </a:ln>
        </p:spPr>
        <p:txBody>
          <a:bodyPr vert="horz" wrap="square" rtlCol="0">
            <a:spAutoFit/>
          </a:bodyPr>
          <a:lstStyle>
            <a:defPPr>
              <a:defRPr lang="de-DE"/>
            </a:defPPr>
            <a:lvl1pPr fontAlgn="auto">
              <a:lnSpc>
                <a:spcPct val="100000"/>
              </a:lnSpc>
              <a:spcBef>
                <a:spcPts val="0"/>
              </a:spcBef>
              <a:spcAft>
                <a:spcPts val="0"/>
              </a:spcAft>
              <a:defRPr sz="1200" b="1">
                <a:solidFill>
                  <a:srgbClr val="000000"/>
                </a:solidFill>
                <a:latin typeface="Arial" panose="020B0604020202020204" pitchFamily="34" charset="0"/>
              </a:defRPr>
            </a:lvl1pPr>
          </a:lstStyle>
          <a:p>
            <a:pPr algn="ctr"/>
            <a:r>
              <a:rPr lang="en-US">
                <a:solidFill>
                  <a:schemeClr val="bg1"/>
                </a:solidFill>
              </a:rPr>
              <a:t>Determine energy </a:t>
            </a:r>
            <a:br>
              <a:rPr lang="en-US">
                <a:solidFill>
                  <a:schemeClr val="bg1"/>
                </a:solidFill>
              </a:rPr>
            </a:br>
            <a:r>
              <a:rPr lang="en-US">
                <a:solidFill>
                  <a:schemeClr val="bg1"/>
                </a:solidFill>
              </a:rPr>
              <a:t>demand</a:t>
            </a:r>
          </a:p>
        </p:txBody>
      </p:sp>
      <p:pic>
        <p:nvPicPr>
          <p:cNvPr id="21" name="Graphic 78" descr="Battery charging outline">
            <a:extLst>
              <a:ext uri="{FF2B5EF4-FFF2-40B4-BE49-F238E27FC236}">
                <a16:creationId xmlns:a16="http://schemas.microsoft.com/office/drawing/2014/main" id="{33ADBAC6-7B71-4A8D-B77E-8967A50AA89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04272" y="4476640"/>
            <a:ext cx="623956" cy="623956"/>
          </a:xfrm>
          <a:prstGeom prst="rect">
            <a:avLst/>
          </a:prstGeom>
        </p:spPr>
      </p:pic>
      <p:sp>
        <p:nvSpPr>
          <p:cNvPr id="22" name="TextBox 47">
            <a:extLst>
              <a:ext uri="{FF2B5EF4-FFF2-40B4-BE49-F238E27FC236}">
                <a16:creationId xmlns:a16="http://schemas.microsoft.com/office/drawing/2014/main" id="{E18F1B80-29F5-4483-A512-E103109CB2B7}"/>
              </a:ext>
            </a:extLst>
          </p:cNvPr>
          <p:cNvSpPr txBox="1"/>
          <p:nvPr/>
        </p:nvSpPr>
        <p:spPr>
          <a:xfrm>
            <a:off x="3611986" y="2951768"/>
            <a:ext cx="1069214" cy="461665"/>
          </a:xfrm>
          <a:prstGeom prst="rect">
            <a:avLst/>
          </a:prstGeom>
          <a:noFill/>
          <a:ln>
            <a:noFill/>
          </a:ln>
        </p:spPr>
        <p:txBody>
          <a:bodyPr vert="horz" wrap="square" rtlCol="0">
            <a:spAutoFit/>
          </a:bodyPr>
          <a:lstStyle>
            <a:defPPr>
              <a:defRPr lang="de-DE"/>
            </a:defPPr>
            <a:lvl1pPr algn="ctr" fontAlgn="auto">
              <a:lnSpc>
                <a:spcPct val="100000"/>
              </a:lnSpc>
              <a:spcBef>
                <a:spcPts val="0"/>
              </a:spcBef>
              <a:spcAft>
                <a:spcPts val="0"/>
              </a:spcAft>
              <a:defRPr sz="1200" b="1">
                <a:solidFill>
                  <a:srgbClr val="000000"/>
                </a:solidFill>
                <a:latin typeface="Arial" panose="020B0604020202020204" pitchFamily="34" charset="0"/>
              </a:defRPr>
            </a:lvl1pPr>
          </a:lstStyle>
          <a:p>
            <a:r>
              <a:rPr lang="en-US">
                <a:solidFill>
                  <a:schemeClr val="bg1"/>
                </a:solidFill>
              </a:rPr>
              <a:t>Data cleaning</a:t>
            </a:r>
          </a:p>
        </p:txBody>
      </p:sp>
      <p:sp>
        <p:nvSpPr>
          <p:cNvPr id="23" name="Freeform: Shape 22">
            <a:extLst>
              <a:ext uri="{FF2B5EF4-FFF2-40B4-BE49-F238E27FC236}">
                <a16:creationId xmlns:a16="http://schemas.microsoft.com/office/drawing/2014/main" id="{095CFB70-FBE3-4F26-8A52-036EC628B6BA}"/>
              </a:ext>
            </a:extLst>
          </p:cNvPr>
          <p:cNvSpPr/>
          <p:nvPr/>
        </p:nvSpPr>
        <p:spPr>
          <a:xfrm>
            <a:off x="3156361" y="2929058"/>
            <a:ext cx="244268" cy="507084"/>
          </a:xfrm>
          <a:custGeom>
            <a:avLst/>
            <a:gdLst>
              <a:gd name="connsiteX0" fmla="*/ 321786 w 357006"/>
              <a:gd name="connsiteY0" fmla="*/ 583370 h 757040"/>
              <a:gd name="connsiteX1" fmla="*/ 350888 w 357006"/>
              <a:gd name="connsiteY1" fmla="*/ 588880 h 757040"/>
              <a:gd name="connsiteX2" fmla="*/ 355017 w 357006"/>
              <a:gd name="connsiteY2" fmla="*/ 566873 h 757040"/>
              <a:gd name="connsiteX3" fmla="*/ 321240 w 357006"/>
              <a:gd name="connsiteY3" fmla="*/ 517534 h 757040"/>
              <a:gd name="connsiteX4" fmla="*/ 276689 w 357006"/>
              <a:gd name="connsiteY4" fmla="*/ 509849 h 757040"/>
              <a:gd name="connsiteX5" fmla="*/ 254225 w 357006"/>
              <a:gd name="connsiteY5" fmla="*/ 476847 h 757040"/>
              <a:gd name="connsiteX6" fmla="*/ 343635 w 357006"/>
              <a:gd name="connsiteY6" fmla="*/ 0 h 757040"/>
              <a:gd name="connsiteX7" fmla="*/ 325703 w 357006"/>
              <a:gd name="connsiteY7" fmla="*/ 0 h 757040"/>
              <a:gd name="connsiteX8" fmla="*/ 237895 w 357006"/>
              <a:gd name="connsiteY8" fmla="*/ 468388 h 757040"/>
              <a:gd name="connsiteX9" fmla="*/ 206091 w 357006"/>
              <a:gd name="connsiteY9" fmla="*/ 461926 h 757040"/>
              <a:gd name="connsiteX10" fmla="*/ 292913 w 357006"/>
              <a:gd name="connsiteY10" fmla="*/ 0 h 757040"/>
              <a:gd name="connsiteX11" fmla="*/ 274999 w 357006"/>
              <a:gd name="connsiteY11" fmla="*/ 0 h 757040"/>
              <a:gd name="connsiteX12" fmla="*/ 187852 w 357006"/>
              <a:gd name="connsiteY12" fmla="*/ 463608 h 757040"/>
              <a:gd name="connsiteX13" fmla="*/ 154797 w 357006"/>
              <a:gd name="connsiteY13" fmla="*/ 486108 h 757040"/>
              <a:gd name="connsiteX14" fmla="*/ 110079 w 357006"/>
              <a:gd name="connsiteY14" fmla="*/ 477622 h 757040"/>
              <a:gd name="connsiteX15" fmla="*/ 60783 w 357006"/>
              <a:gd name="connsiteY15" fmla="*/ 511275 h 757040"/>
              <a:gd name="connsiteX16" fmla="*/ 56672 w 357006"/>
              <a:gd name="connsiteY16" fmla="*/ 533229 h 757040"/>
              <a:gd name="connsiteX17" fmla="*/ 97597 w 357006"/>
              <a:gd name="connsiteY17" fmla="*/ 540905 h 757040"/>
              <a:gd name="connsiteX18" fmla="*/ 10907 w 357006"/>
              <a:gd name="connsiteY18" fmla="*/ 742859 h 757040"/>
              <a:gd name="connsiteX19" fmla="*/ 0 w 357006"/>
              <a:gd name="connsiteY19" fmla="*/ 757040 h 757040"/>
              <a:gd name="connsiteX20" fmla="*/ 69806 w 357006"/>
              <a:gd name="connsiteY20" fmla="*/ 757040 h 757040"/>
              <a:gd name="connsiteX21" fmla="*/ 72262 w 357006"/>
              <a:gd name="connsiteY21" fmla="*/ 752269 h 757040"/>
              <a:gd name="connsiteX22" fmla="*/ 93389 w 357006"/>
              <a:gd name="connsiteY22" fmla="*/ 718009 h 757040"/>
              <a:gd name="connsiteX23" fmla="*/ 93530 w 357006"/>
              <a:gd name="connsiteY23" fmla="*/ 718105 h 757040"/>
              <a:gd name="connsiteX24" fmla="*/ 92403 w 357006"/>
              <a:gd name="connsiteY24" fmla="*/ 753572 h 757040"/>
              <a:gd name="connsiteX25" fmla="*/ 95044 w 357006"/>
              <a:gd name="connsiteY25" fmla="*/ 757040 h 757040"/>
              <a:gd name="connsiteX26" fmla="*/ 145977 w 357006"/>
              <a:gd name="connsiteY26" fmla="*/ 757040 h 757040"/>
              <a:gd name="connsiteX27" fmla="*/ 178609 w 357006"/>
              <a:gd name="connsiteY27" fmla="*/ 725130 h 757040"/>
              <a:gd name="connsiteX28" fmla="*/ 197825 w 357006"/>
              <a:gd name="connsiteY28" fmla="*/ 699470 h 757040"/>
              <a:gd name="connsiteX29" fmla="*/ 197966 w 357006"/>
              <a:gd name="connsiteY29" fmla="*/ 699558 h 757040"/>
              <a:gd name="connsiteX30" fmla="*/ 193987 w 357006"/>
              <a:gd name="connsiteY30" fmla="*/ 713378 h 757040"/>
              <a:gd name="connsiteX31" fmla="*/ 190818 w 357006"/>
              <a:gd name="connsiteY31" fmla="*/ 748519 h 757040"/>
              <a:gd name="connsiteX32" fmla="*/ 202130 w 357006"/>
              <a:gd name="connsiteY32" fmla="*/ 756794 h 757040"/>
              <a:gd name="connsiteX33" fmla="*/ 239101 w 357006"/>
              <a:gd name="connsiteY33" fmla="*/ 757040 h 757040"/>
              <a:gd name="connsiteX34" fmla="*/ 240422 w 357006"/>
              <a:gd name="connsiteY34" fmla="*/ 756943 h 757040"/>
              <a:gd name="connsiteX35" fmla="*/ 271777 w 357006"/>
              <a:gd name="connsiteY35" fmla="*/ 703167 h 757040"/>
              <a:gd name="connsiteX36" fmla="*/ 276813 w 357006"/>
              <a:gd name="connsiteY36" fmla="*/ 681160 h 757040"/>
              <a:gd name="connsiteX37" fmla="*/ 276989 w 357006"/>
              <a:gd name="connsiteY37" fmla="*/ 681160 h 757040"/>
              <a:gd name="connsiteX38" fmla="*/ 276883 w 357006"/>
              <a:gd name="connsiteY38" fmla="*/ 747727 h 757040"/>
              <a:gd name="connsiteX39" fmla="*/ 276408 w 357006"/>
              <a:gd name="connsiteY39" fmla="*/ 757040 h 757040"/>
              <a:gd name="connsiteX40" fmla="*/ 357006 w 357006"/>
              <a:gd name="connsiteY40" fmla="*/ 757040 h 757040"/>
              <a:gd name="connsiteX41" fmla="*/ 352032 w 357006"/>
              <a:gd name="connsiteY41" fmla="*/ 744901 h 757040"/>
              <a:gd name="connsiteX42" fmla="*/ 321786 w 357006"/>
              <a:gd name="connsiteY42" fmla="*/ 583370 h 757040"/>
              <a:gd name="connsiteX43" fmla="*/ 77209 w 357006"/>
              <a:gd name="connsiteY43" fmla="*/ 519171 h 757040"/>
              <a:gd name="connsiteX44" fmla="*/ 78090 w 357006"/>
              <a:gd name="connsiteY44" fmla="*/ 514470 h 757040"/>
              <a:gd name="connsiteX45" fmla="*/ 106462 w 357006"/>
              <a:gd name="connsiteY45" fmla="*/ 494849 h 757040"/>
              <a:gd name="connsiteX46" fmla="*/ 106875 w 357006"/>
              <a:gd name="connsiteY46" fmla="*/ 494928 h 757040"/>
              <a:gd name="connsiteX47" fmla="*/ 158697 w 357006"/>
              <a:gd name="connsiteY47" fmla="*/ 504761 h 757040"/>
              <a:gd name="connsiteX48" fmla="*/ 197719 w 357006"/>
              <a:gd name="connsiteY48" fmla="*/ 478185 h 757040"/>
              <a:gd name="connsiteX49" fmla="*/ 239638 w 357006"/>
              <a:gd name="connsiteY49" fmla="*/ 486715 h 757040"/>
              <a:gd name="connsiteX50" fmla="*/ 266337 w 357006"/>
              <a:gd name="connsiteY50" fmla="*/ 525932 h 757040"/>
              <a:gd name="connsiteX51" fmla="*/ 318168 w 357006"/>
              <a:gd name="connsiteY51" fmla="*/ 534858 h 757040"/>
              <a:gd name="connsiteX52" fmla="*/ 337796 w 357006"/>
              <a:gd name="connsiteY52" fmla="*/ 563181 h 757040"/>
              <a:gd name="connsiteX53" fmla="*/ 337702 w 357006"/>
              <a:gd name="connsiteY53" fmla="*/ 563669 h 757040"/>
              <a:gd name="connsiteX54" fmla="*/ 336821 w 357006"/>
              <a:gd name="connsiteY54" fmla="*/ 568299 h 757040"/>
              <a:gd name="connsiteX55" fmla="*/ 309832 w 357006"/>
              <a:gd name="connsiteY55" fmla="*/ 563194 h 757040"/>
              <a:gd name="connsiteX56" fmla="*/ 115977 w 357006"/>
              <a:gd name="connsiteY56" fmla="*/ 526460 h 757040"/>
              <a:gd name="connsiteX57" fmla="*/ 115977 w 357006"/>
              <a:gd name="connsiteY57" fmla="*/ 526460 h 757040"/>
              <a:gd name="connsiteX58" fmla="*/ 109005 w 357006"/>
              <a:gd name="connsiteY58" fmla="*/ 525157 h 757040"/>
              <a:gd name="connsiteX59" fmla="*/ 108494 w 357006"/>
              <a:gd name="connsiteY59" fmla="*/ 525060 h 757040"/>
              <a:gd name="connsiteX60" fmla="*/ 108494 w 357006"/>
              <a:gd name="connsiteY60" fmla="*/ 525060 h 757040"/>
              <a:gd name="connsiteX61" fmla="*/ 294894 w 357006"/>
              <a:gd name="connsiteY61" fmla="*/ 739435 h 757040"/>
              <a:gd name="connsiteX62" fmla="*/ 284867 w 357006"/>
              <a:gd name="connsiteY62" fmla="*/ 653625 h 757040"/>
              <a:gd name="connsiteX63" fmla="*/ 273151 w 357006"/>
              <a:gd name="connsiteY63" fmla="*/ 654505 h 757040"/>
              <a:gd name="connsiteX64" fmla="*/ 254480 w 357006"/>
              <a:gd name="connsiteY64" fmla="*/ 699778 h 757040"/>
              <a:gd name="connsiteX65" fmla="*/ 238283 w 357006"/>
              <a:gd name="connsiteY65" fmla="*/ 739391 h 757040"/>
              <a:gd name="connsiteX66" fmla="*/ 205985 w 357006"/>
              <a:gd name="connsiteY66" fmla="*/ 739391 h 757040"/>
              <a:gd name="connsiteX67" fmla="*/ 210686 w 357006"/>
              <a:gd name="connsiteY67" fmla="*/ 718810 h 757040"/>
              <a:gd name="connsiteX68" fmla="*/ 208521 w 357006"/>
              <a:gd name="connsiteY68" fmla="*/ 682340 h 757040"/>
              <a:gd name="connsiteX69" fmla="*/ 163820 w 357006"/>
              <a:gd name="connsiteY69" fmla="*/ 715482 h 757040"/>
              <a:gd name="connsiteX70" fmla="*/ 145941 w 357006"/>
              <a:gd name="connsiteY70" fmla="*/ 739435 h 757040"/>
              <a:gd name="connsiteX71" fmla="*/ 105449 w 357006"/>
              <a:gd name="connsiteY71" fmla="*/ 739435 h 757040"/>
              <a:gd name="connsiteX72" fmla="*/ 116470 w 357006"/>
              <a:gd name="connsiteY72" fmla="*/ 711459 h 757040"/>
              <a:gd name="connsiteX73" fmla="*/ 121839 w 357006"/>
              <a:gd name="connsiteY73" fmla="*/ 685051 h 757040"/>
              <a:gd name="connsiteX74" fmla="*/ 108785 w 357006"/>
              <a:gd name="connsiteY74" fmla="*/ 681459 h 757040"/>
              <a:gd name="connsiteX75" fmla="*/ 59128 w 357006"/>
              <a:gd name="connsiteY75" fmla="*/ 739391 h 757040"/>
              <a:gd name="connsiteX76" fmla="*/ 35431 w 357006"/>
              <a:gd name="connsiteY76" fmla="*/ 739391 h 757040"/>
              <a:gd name="connsiteX77" fmla="*/ 114947 w 357006"/>
              <a:gd name="connsiteY77" fmla="*/ 544136 h 757040"/>
              <a:gd name="connsiteX78" fmla="*/ 304207 w 357006"/>
              <a:gd name="connsiteY78" fmla="*/ 579998 h 757040"/>
              <a:gd name="connsiteX79" fmla="*/ 330985 w 357006"/>
              <a:gd name="connsiteY79" fmla="*/ 739435 h 75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57006" h="757040">
                <a:moveTo>
                  <a:pt x="321786" y="583370"/>
                </a:moveTo>
                <a:lnTo>
                  <a:pt x="350888" y="588880"/>
                </a:lnTo>
                <a:lnTo>
                  <a:pt x="355017" y="566873"/>
                </a:lnTo>
                <a:cubicBezTo>
                  <a:pt x="359299" y="543925"/>
                  <a:pt x="344184" y="521844"/>
                  <a:pt x="321240" y="517534"/>
                </a:cubicBezTo>
                <a:lnTo>
                  <a:pt x="276689" y="509849"/>
                </a:lnTo>
                <a:lnTo>
                  <a:pt x="254225" y="476847"/>
                </a:lnTo>
                <a:lnTo>
                  <a:pt x="343635" y="0"/>
                </a:lnTo>
                <a:lnTo>
                  <a:pt x="325703" y="0"/>
                </a:lnTo>
                <a:lnTo>
                  <a:pt x="237895" y="468388"/>
                </a:lnTo>
                <a:lnTo>
                  <a:pt x="206091" y="461926"/>
                </a:lnTo>
                <a:lnTo>
                  <a:pt x="292913" y="0"/>
                </a:lnTo>
                <a:lnTo>
                  <a:pt x="274999" y="0"/>
                </a:lnTo>
                <a:lnTo>
                  <a:pt x="187852" y="463608"/>
                </a:lnTo>
                <a:lnTo>
                  <a:pt x="154797" y="486108"/>
                </a:lnTo>
                <a:lnTo>
                  <a:pt x="110079" y="477622"/>
                </a:lnTo>
                <a:cubicBezTo>
                  <a:pt x="87188" y="473371"/>
                  <a:pt x="65162" y="488408"/>
                  <a:pt x="60783" y="511275"/>
                </a:cubicBezTo>
                <a:lnTo>
                  <a:pt x="56672" y="533229"/>
                </a:lnTo>
                <a:lnTo>
                  <a:pt x="97597" y="540905"/>
                </a:lnTo>
                <a:cubicBezTo>
                  <a:pt x="94736" y="576231"/>
                  <a:pt x="80105" y="653264"/>
                  <a:pt x="10907" y="742859"/>
                </a:cubicBezTo>
                <a:lnTo>
                  <a:pt x="0" y="757040"/>
                </a:lnTo>
                <a:lnTo>
                  <a:pt x="69806" y="757040"/>
                </a:lnTo>
                <a:lnTo>
                  <a:pt x="72262" y="752269"/>
                </a:lnTo>
                <a:cubicBezTo>
                  <a:pt x="78435" y="740335"/>
                  <a:pt x="85497" y="728883"/>
                  <a:pt x="93389" y="718009"/>
                </a:cubicBezTo>
                <a:cubicBezTo>
                  <a:pt x="93644" y="717656"/>
                  <a:pt x="93706" y="717709"/>
                  <a:pt x="93530" y="718105"/>
                </a:cubicBezTo>
                <a:cubicBezTo>
                  <a:pt x="88125" y="730429"/>
                  <a:pt x="84885" y="743704"/>
                  <a:pt x="92403" y="753572"/>
                </a:cubicBezTo>
                <a:lnTo>
                  <a:pt x="95044" y="757040"/>
                </a:lnTo>
                <a:lnTo>
                  <a:pt x="145977" y="757040"/>
                </a:lnTo>
                <a:cubicBezTo>
                  <a:pt x="157825" y="757040"/>
                  <a:pt x="166998" y="742956"/>
                  <a:pt x="178609" y="725130"/>
                </a:cubicBezTo>
                <a:cubicBezTo>
                  <a:pt x="184095" y="715925"/>
                  <a:pt x="190536" y="707324"/>
                  <a:pt x="197825" y="699470"/>
                </a:cubicBezTo>
                <a:cubicBezTo>
                  <a:pt x="197931" y="699373"/>
                  <a:pt x="197992" y="699408"/>
                  <a:pt x="197966" y="699558"/>
                </a:cubicBezTo>
                <a:cubicBezTo>
                  <a:pt x="196890" y="704233"/>
                  <a:pt x="195562" y="708847"/>
                  <a:pt x="193987" y="713378"/>
                </a:cubicBezTo>
                <a:cubicBezTo>
                  <a:pt x="189841" y="726028"/>
                  <a:pt x="185563" y="739109"/>
                  <a:pt x="190818" y="748519"/>
                </a:cubicBezTo>
                <a:cubicBezTo>
                  <a:pt x="193223" y="752775"/>
                  <a:pt x="197344" y="755790"/>
                  <a:pt x="202130" y="756794"/>
                </a:cubicBezTo>
                <a:lnTo>
                  <a:pt x="239101" y="757040"/>
                </a:lnTo>
                <a:lnTo>
                  <a:pt x="240422" y="756943"/>
                </a:lnTo>
                <a:cubicBezTo>
                  <a:pt x="261909" y="753686"/>
                  <a:pt x="267147" y="726847"/>
                  <a:pt x="271777" y="703167"/>
                </a:cubicBezTo>
                <a:cubicBezTo>
                  <a:pt x="273186" y="695966"/>
                  <a:pt x="274779" y="687833"/>
                  <a:pt x="276813" y="681160"/>
                </a:cubicBezTo>
                <a:cubicBezTo>
                  <a:pt x="276892" y="680905"/>
                  <a:pt x="276971" y="680914"/>
                  <a:pt x="276989" y="681160"/>
                </a:cubicBezTo>
                <a:cubicBezTo>
                  <a:pt x="278210" y="703333"/>
                  <a:pt x="278175" y="725558"/>
                  <a:pt x="276883" y="747727"/>
                </a:cubicBezTo>
                <a:lnTo>
                  <a:pt x="276408" y="757040"/>
                </a:lnTo>
                <a:lnTo>
                  <a:pt x="357006" y="757040"/>
                </a:lnTo>
                <a:lnTo>
                  <a:pt x="352032" y="744901"/>
                </a:lnTo>
                <a:cubicBezTo>
                  <a:pt x="332024" y="693398"/>
                  <a:pt x="321767" y="638623"/>
                  <a:pt x="321786" y="583370"/>
                </a:cubicBezTo>
                <a:close/>
                <a:moveTo>
                  <a:pt x="77209" y="519171"/>
                </a:moveTo>
                <a:lnTo>
                  <a:pt x="78090" y="514470"/>
                </a:lnTo>
                <a:cubicBezTo>
                  <a:pt x="80506" y="501217"/>
                  <a:pt x="93209" y="492433"/>
                  <a:pt x="106462" y="494849"/>
                </a:cubicBezTo>
                <a:cubicBezTo>
                  <a:pt x="106600" y="494874"/>
                  <a:pt x="106737" y="494901"/>
                  <a:pt x="106875" y="494928"/>
                </a:cubicBezTo>
                <a:lnTo>
                  <a:pt x="158697" y="504761"/>
                </a:lnTo>
                <a:lnTo>
                  <a:pt x="197719" y="478185"/>
                </a:lnTo>
                <a:lnTo>
                  <a:pt x="239638" y="486715"/>
                </a:lnTo>
                <a:lnTo>
                  <a:pt x="266337" y="525932"/>
                </a:lnTo>
                <a:lnTo>
                  <a:pt x="318168" y="534858"/>
                </a:lnTo>
                <a:cubicBezTo>
                  <a:pt x="331409" y="537259"/>
                  <a:pt x="340196" y="549939"/>
                  <a:pt x="337796" y="563181"/>
                </a:cubicBezTo>
                <a:cubicBezTo>
                  <a:pt x="337766" y="563344"/>
                  <a:pt x="337734" y="563506"/>
                  <a:pt x="337702" y="563669"/>
                </a:cubicBezTo>
                <a:lnTo>
                  <a:pt x="336821" y="568299"/>
                </a:lnTo>
                <a:lnTo>
                  <a:pt x="309832" y="563194"/>
                </a:lnTo>
                <a:lnTo>
                  <a:pt x="115977" y="526460"/>
                </a:lnTo>
                <a:lnTo>
                  <a:pt x="115977" y="526460"/>
                </a:lnTo>
                <a:lnTo>
                  <a:pt x="109005" y="525157"/>
                </a:lnTo>
                <a:lnTo>
                  <a:pt x="108494" y="525060"/>
                </a:lnTo>
                <a:lnTo>
                  <a:pt x="108494" y="525060"/>
                </a:lnTo>
                <a:close/>
                <a:moveTo>
                  <a:pt x="294894" y="739435"/>
                </a:moveTo>
                <a:cubicBezTo>
                  <a:pt x="298318" y="660887"/>
                  <a:pt x="289286" y="656010"/>
                  <a:pt x="284867" y="653625"/>
                </a:cubicBezTo>
                <a:cubicBezTo>
                  <a:pt x="281129" y="651587"/>
                  <a:pt x="276542" y="651932"/>
                  <a:pt x="273151" y="654505"/>
                </a:cubicBezTo>
                <a:cubicBezTo>
                  <a:pt x="261786" y="662428"/>
                  <a:pt x="258239" y="680553"/>
                  <a:pt x="254480" y="699778"/>
                </a:cubicBezTo>
                <a:cubicBezTo>
                  <a:pt x="251205" y="716503"/>
                  <a:pt x="247147" y="737322"/>
                  <a:pt x="238283" y="739391"/>
                </a:cubicBezTo>
                <a:lnTo>
                  <a:pt x="205985" y="739391"/>
                </a:lnTo>
                <a:cubicBezTo>
                  <a:pt x="206447" y="732324"/>
                  <a:pt x="208034" y="725376"/>
                  <a:pt x="210686" y="718810"/>
                </a:cubicBezTo>
                <a:cubicBezTo>
                  <a:pt x="215193" y="705024"/>
                  <a:pt x="220307" y="689408"/>
                  <a:pt x="208521" y="682340"/>
                </a:cubicBezTo>
                <a:cubicBezTo>
                  <a:pt x="191698" y="672727"/>
                  <a:pt x="177508" y="694443"/>
                  <a:pt x="163820" y="715482"/>
                </a:cubicBezTo>
                <a:cubicBezTo>
                  <a:pt x="158871" y="724173"/>
                  <a:pt x="152866" y="732218"/>
                  <a:pt x="145941" y="739435"/>
                </a:cubicBezTo>
                <a:lnTo>
                  <a:pt x="105449" y="739435"/>
                </a:lnTo>
                <a:cubicBezTo>
                  <a:pt x="107436" y="729531"/>
                  <a:pt x="111168" y="720058"/>
                  <a:pt x="116470" y="711459"/>
                </a:cubicBezTo>
                <a:cubicBezTo>
                  <a:pt x="122781" y="699567"/>
                  <a:pt x="126963" y="691715"/>
                  <a:pt x="121839" y="685051"/>
                </a:cubicBezTo>
                <a:cubicBezTo>
                  <a:pt x="118678" y="681224"/>
                  <a:pt x="113458" y="679789"/>
                  <a:pt x="108785" y="681459"/>
                </a:cubicBezTo>
                <a:cubicBezTo>
                  <a:pt x="89516" y="686495"/>
                  <a:pt x="67412" y="724126"/>
                  <a:pt x="59128" y="739391"/>
                </a:cubicBezTo>
                <a:lnTo>
                  <a:pt x="35431" y="739391"/>
                </a:lnTo>
                <a:cubicBezTo>
                  <a:pt x="97236" y="653713"/>
                  <a:pt x="111760" y="580218"/>
                  <a:pt x="114947" y="544136"/>
                </a:cubicBezTo>
                <a:lnTo>
                  <a:pt x="304207" y="579998"/>
                </a:lnTo>
                <a:cubicBezTo>
                  <a:pt x="303886" y="634290"/>
                  <a:pt x="312945" y="688228"/>
                  <a:pt x="330985" y="739435"/>
                </a:cubicBezTo>
                <a:close/>
              </a:path>
            </a:pathLst>
          </a:custGeom>
          <a:solidFill>
            <a:schemeClr val="bg1"/>
          </a:solidFill>
          <a:ln w="8731" cap="flat">
            <a:solidFill>
              <a:schemeClr val="bg1"/>
            </a:solidFill>
            <a:prstDash val="solid"/>
            <a:miter/>
          </a:ln>
        </p:spPr>
        <p:txBody>
          <a:bodyPr rtlCol="0" anchor="ctr"/>
          <a:lstStyle/>
          <a:p>
            <a:endParaRPr lang="de-DE">
              <a:solidFill>
                <a:schemeClr val="bg1"/>
              </a:solidFill>
            </a:endParaRPr>
          </a:p>
        </p:txBody>
      </p:sp>
      <p:sp>
        <p:nvSpPr>
          <p:cNvPr id="24" name="TextBox 69">
            <a:extLst>
              <a:ext uri="{FF2B5EF4-FFF2-40B4-BE49-F238E27FC236}">
                <a16:creationId xmlns:a16="http://schemas.microsoft.com/office/drawing/2014/main" id="{DB4AEE2D-4771-4B8E-B115-9FB2CA5660D4}"/>
              </a:ext>
            </a:extLst>
          </p:cNvPr>
          <p:cNvSpPr txBox="1"/>
          <p:nvPr/>
        </p:nvSpPr>
        <p:spPr>
          <a:xfrm>
            <a:off x="7982746" y="2756832"/>
            <a:ext cx="1069215" cy="461665"/>
          </a:xfrm>
          <a:prstGeom prst="rect">
            <a:avLst/>
          </a:prstGeom>
          <a:noFill/>
          <a:ln>
            <a:noFill/>
          </a:ln>
        </p:spPr>
        <p:txBody>
          <a:bodyPr vert="horz" wrap="square" rtlCol="0">
            <a:spAutoFit/>
          </a:bodyPr>
          <a:lstStyle/>
          <a:p>
            <a:pPr algn="ctr" rtl="0" eaLnBrk="1" fontAlgn="auto" hangingPunct="1">
              <a:lnSpc>
                <a:spcPct val="100000"/>
              </a:lnSpc>
              <a:spcBef>
                <a:spcPts val="0"/>
              </a:spcBef>
              <a:spcAft>
                <a:spcPts val="0"/>
              </a:spcAft>
            </a:pPr>
            <a:r>
              <a:rPr lang="en-US" sz="1200" b="1">
                <a:solidFill>
                  <a:schemeClr val="bg1"/>
                </a:solidFill>
                <a:latin typeface="Arial" panose="020B0604020202020204" pitchFamily="34" charset="0"/>
              </a:rPr>
              <a:t>Fill data gaps</a:t>
            </a:r>
          </a:p>
        </p:txBody>
      </p:sp>
      <p:pic>
        <p:nvPicPr>
          <p:cNvPr id="25" name="Graphic 24" descr="Folder Search outline">
            <a:extLst>
              <a:ext uri="{FF2B5EF4-FFF2-40B4-BE49-F238E27FC236}">
                <a16:creationId xmlns:a16="http://schemas.microsoft.com/office/drawing/2014/main" id="{87ED2C40-6DBD-4940-AF41-63DE86F77E1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422512" y="2713172"/>
            <a:ext cx="548986" cy="548986"/>
          </a:xfrm>
          <a:prstGeom prst="rect">
            <a:avLst/>
          </a:prstGeom>
        </p:spPr>
      </p:pic>
      <p:pic>
        <p:nvPicPr>
          <p:cNvPr id="26" name="Graphic 25" descr="Weights Uneven outline">
            <a:extLst>
              <a:ext uri="{FF2B5EF4-FFF2-40B4-BE49-F238E27FC236}">
                <a16:creationId xmlns:a16="http://schemas.microsoft.com/office/drawing/2014/main" id="{E12BB649-DF51-462C-A897-440B1A340DFC}"/>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039855" y="3704682"/>
            <a:ext cx="516974" cy="516974"/>
          </a:xfrm>
          <a:prstGeom prst="rect">
            <a:avLst/>
          </a:prstGeom>
        </p:spPr>
      </p:pic>
      <p:grpSp>
        <p:nvGrpSpPr>
          <p:cNvPr id="40" name="Group 39">
            <a:extLst>
              <a:ext uri="{FF2B5EF4-FFF2-40B4-BE49-F238E27FC236}">
                <a16:creationId xmlns:a16="http://schemas.microsoft.com/office/drawing/2014/main" id="{1C766419-8E95-4FBB-9545-8EFE60FA7601}"/>
              </a:ext>
            </a:extLst>
          </p:cNvPr>
          <p:cNvGrpSpPr/>
          <p:nvPr/>
        </p:nvGrpSpPr>
        <p:grpSpPr>
          <a:xfrm>
            <a:off x="5254528" y="2797568"/>
            <a:ext cx="1595366" cy="1679072"/>
            <a:chOff x="5254528" y="2465170"/>
            <a:chExt cx="1595366" cy="1679072"/>
          </a:xfrm>
        </p:grpSpPr>
        <p:sp>
          <p:nvSpPr>
            <p:cNvPr id="35" name="Callout: Right Arrow 34">
              <a:extLst>
                <a:ext uri="{FF2B5EF4-FFF2-40B4-BE49-F238E27FC236}">
                  <a16:creationId xmlns:a16="http://schemas.microsoft.com/office/drawing/2014/main" id="{9C577900-78FD-4231-869A-6DF2B88DCC5C}"/>
                </a:ext>
              </a:extLst>
            </p:cNvPr>
            <p:cNvSpPr/>
            <p:nvPr/>
          </p:nvSpPr>
          <p:spPr>
            <a:xfrm rot="5400000">
              <a:off x="5211882" y="2507816"/>
              <a:ext cx="1679072" cy="1593780"/>
            </a:xfrm>
            <a:prstGeom prst="rightArrowCallout">
              <a:avLst>
                <a:gd name="adj1" fmla="val 28540"/>
                <a:gd name="adj2" fmla="val 29963"/>
                <a:gd name="adj3" fmla="val 14637"/>
                <a:gd name="adj4" fmla="val 78883"/>
              </a:avLst>
            </a:prstGeom>
            <a:solidFill>
              <a:schemeClr val="bg1">
                <a:lumMod val="95000"/>
              </a:schemeClr>
            </a:solidFill>
            <a:ln w="12700">
              <a:solidFill>
                <a:srgbClr val="00669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2100" b="0" i="0" u="none" baseline="0">
                <a:solidFill>
                  <a:srgbClr val="FFFFFF"/>
                </a:solidFill>
                <a:latin typeface="Arial" panose="020B0604020202020204" pitchFamily="34" charset="0"/>
              </a:endParaRPr>
            </a:p>
          </p:txBody>
        </p:sp>
        <p:sp>
          <p:nvSpPr>
            <p:cNvPr id="37" name="TextBox 36">
              <a:extLst>
                <a:ext uri="{FF2B5EF4-FFF2-40B4-BE49-F238E27FC236}">
                  <a16:creationId xmlns:a16="http://schemas.microsoft.com/office/drawing/2014/main" id="{5C14843E-84EA-42FF-BC57-943C9D56DC32}"/>
                </a:ext>
              </a:extLst>
            </p:cNvPr>
            <p:cNvSpPr txBox="1"/>
            <p:nvPr/>
          </p:nvSpPr>
          <p:spPr>
            <a:xfrm>
              <a:off x="5256112" y="3115548"/>
              <a:ext cx="1593782" cy="746358"/>
            </a:xfrm>
            <a:prstGeom prst="rect">
              <a:avLst/>
            </a:prstGeom>
            <a:noFill/>
          </p:spPr>
          <p:txBody>
            <a:bodyPr wrap="square">
              <a:spAutoFit/>
            </a:bodyPr>
            <a:lstStyle/>
            <a:p>
              <a:pPr marL="171450" indent="-171450">
                <a:buFont typeface="Arial" panose="020B0604020202020204" pitchFamily="34" charset="0"/>
                <a:buChar char="•"/>
              </a:pPr>
              <a:r>
                <a:rPr lang="en-US" sz="800" b="0" i="0">
                  <a:solidFill>
                    <a:srgbClr val="000000"/>
                  </a:solidFill>
                  <a:effectLst/>
                  <a:latin typeface="Arial" panose="020B0604020202020204" pitchFamily="34" charset="0"/>
                </a:rPr>
                <a:t>Material: Steel</a:t>
              </a:r>
            </a:p>
            <a:p>
              <a:pPr marL="171450" indent="-171450">
                <a:buFont typeface="Arial" panose="020B0604020202020204" pitchFamily="34" charset="0"/>
                <a:buChar char="•"/>
              </a:pPr>
              <a:r>
                <a:rPr lang="en-US" sz="800">
                  <a:solidFill>
                    <a:srgbClr val="000000"/>
                  </a:solidFill>
                  <a:latin typeface="Arial" panose="020B0604020202020204" pitchFamily="34" charset="0"/>
                </a:rPr>
                <a:t>Weight</a:t>
              </a:r>
            </a:p>
            <a:p>
              <a:pPr marL="171450" indent="-171450">
                <a:buFont typeface="Arial" panose="020B0604020202020204" pitchFamily="34" charset="0"/>
                <a:buChar char="•"/>
              </a:pPr>
              <a:r>
                <a:rPr lang="en-US" sz="800" b="0" i="0">
                  <a:solidFill>
                    <a:srgbClr val="000000"/>
                  </a:solidFill>
                  <a:effectLst/>
                  <a:latin typeface="Arial" panose="020B0604020202020204" pitchFamily="34" charset="0"/>
                </a:rPr>
                <a:t>Surface treatment</a:t>
              </a:r>
            </a:p>
            <a:p>
              <a:pPr marL="171450" indent="-171450">
                <a:buFont typeface="Arial" panose="020B0604020202020204" pitchFamily="34" charset="0"/>
                <a:buChar char="•"/>
              </a:pPr>
              <a:r>
                <a:rPr lang="en-US" sz="800">
                  <a:solidFill>
                    <a:srgbClr val="000000"/>
                  </a:solidFill>
                  <a:latin typeface="Arial" panose="020B0604020202020204" pitchFamily="34" charset="0"/>
                </a:rPr>
                <a:t>Processed via…</a:t>
              </a:r>
              <a:endParaRPr lang="en-US" sz="800" b="0" i="0">
                <a:solidFill>
                  <a:srgbClr val="000000"/>
                </a:solidFill>
                <a:effectLst/>
                <a:latin typeface="Arial" panose="020B0604020202020204" pitchFamily="34" charset="0"/>
              </a:endParaRPr>
            </a:p>
            <a:p>
              <a:pPr algn="ctr"/>
              <a:r>
                <a:rPr lang="en-US" sz="1050"/>
                <a:t> </a:t>
              </a:r>
            </a:p>
          </p:txBody>
        </p:sp>
        <p:pic>
          <p:nvPicPr>
            <p:cNvPr id="16386" name="Picture 2" descr="Stahlrolle – 200 mm (8-mm-Achse) | FlexQube">
              <a:extLst>
                <a:ext uri="{FF2B5EF4-FFF2-40B4-BE49-F238E27FC236}">
                  <a16:creationId xmlns:a16="http://schemas.microsoft.com/office/drawing/2014/main" id="{CA61DFBC-4FCB-474B-A325-E1A9D151D907}"/>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474" b="89895" l="3910" r="91232">
                          <a14:foregroundMark x1="15403" y1="11158" x2="6754" y2="19789"/>
                          <a14:foregroundMark x1="6754" y1="19789" x2="7464" y2="34947"/>
                          <a14:foregroundMark x1="7464" y1="34947" x2="7820" y2="35579"/>
                          <a14:foregroundMark x1="27844" y1="18737" x2="69787" y2="30316"/>
                          <a14:foregroundMark x1="69787" y1="30316" x2="60308" y2="38105"/>
                          <a14:foregroundMark x1="60308" y1="38105" x2="34005" y2="27158"/>
                          <a14:foregroundMark x1="34005" y1="27158" x2="44905" y2="26105"/>
                          <a14:foregroundMark x1="44905" y1="26105" x2="57464" y2="33474"/>
                          <a14:foregroundMark x1="75829" y1="49474" x2="65521" y2="38737"/>
                          <a14:foregroundMark x1="65521" y1="38737" x2="64336" y2="38316"/>
                          <a14:foregroundMark x1="11730" y1="9684" x2="22749" y2="12211"/>
                          <a14:foregroundMark x1="22749" y1="12211" x2="35071" y2="22947"/>
                          <a14:foregroundMark x1="35071" y1="22947" x2="35071" y2="22947"/>
                          <a14:foregroundMark x1="75118" y1="52421" x2="74052" y2="50737"/>
                          <a14:foregroundMark x1="3910" y1="27579" x2="5806" y2="36632"/>
                          <a14:foregroundMark x1="90284" y1="47368" x2="91232" y2="72632"/>
                        </a14:backgroundRemoval>
                      </a14:imgEffect>
                    </a14:imgLayer>
                  </a14:imgProps>
                </a:ext>
                <a:ext uri="{28A0092B-C50C-407E-A947-70E740481C1C}">
                  <a14:useLocalDpi xmlns:a14="http://schemas.microsoft.com/office/drawing/2010/main" val="0"/>
                </a:ext>
              </a:extLst>
            </a:blip>
            <a:srcRect/>
            <a:stretch>
              <a:fillRect/>
            </a:stretch>
          </p:blipFill>
          <p:spPr bwMode="auto">
            <a:xfrm>
              <a:off x="5471015" y="2518757"/>
              <a:ext cx="1249969" cy="703478"/>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51">
            <a:extLst>
              <a:ext uri="{FF2B5EF4-FFF2-40B4-BE49-F238E27FC236}">
                <a16:creationId xmlns:a16="http://schemas.microsoft.com/office/drawing/2014/main" id="{2B36669B-42DB-444D-947D-9FD4BBF4D13E}"/>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309309" y="4542978"/>
            <a:ext cx="1504218" cy="892362"/>
          </a:xfrm>
          <a:prstGeom prst="rect">
            <a:avLst/>
          </a:prstGeom>
          <a:ln w="12700">
            <a:solidFill>
              <a:srgbClr val="00669E"/>
            </a:solidFill>
          </a:ln>
        </p:spPr>
      </p:pic>
      <p:pic>
        <p:nvPicPr>
          <p:cNvPr id="16388" name="Picture 4" descr="Datenbank-Anbieter ecoinvent gibt exklusive Einblicke - iPoint Blog">
            <a:extLst>
              <a:ext uri="{FF2B5EF4-FFF2-40B4-BE49-F238E27FC236}">
                <a16:creationId xmlns:a16="http://schemas.microsoft.com/office/drawing/2014/main" id="{7D6CC0D1-6A9E-4936-8E8D-66BD9A94A026}"/>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r="12128"/>
          <a:stretch/>
        </p:blipFill>
        <p:spPr bwMode="auto">
          <a:xfrm>
            <a:off x="7482876" y="3390357"/>
            <a:ext cx="1617744" cy="1740563"/>
          </a:xfrm>
          <a:prstGeom prst="snip1Rect">
            <a:avLst/>
          </a:prstGeom>
          <a:noFill/>
          <a:ln w="12700" cmpd="dbl">
            <a:solidFill>
              <a:srgbClr val="00669E"/>
            </a:solidFill>
          </a:ln>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0683AB46-6E6D-4961-B4BA-053CAA1DB597}"/>
              </a:ext>
            </a:extLst>
          </p:cNvPr>
          <p:cNvSpPr/>
          <p:nvPr/>
        </p:nvSpPr>
        <p:spPr>
          <a:xfrm>
            <a:off x="5131642" y="2525933"/>
            <a:ext cx="1782448" cy="3145411"/>
          </a:xfrm>
          <a:prstGeom prst="rect">
            <a:avLst/>
          </a:prstGeom>
          <a:solidFill>
            <a:srgbClr val="0083CC">
              <a:alpha val="8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55" name="Rechteck 3">
            <a:extLst>
              <a:ext uri="{FF2B5EF4-FFF2-40B4-BE49-F238E27FC236}">
                <a16:creationId xmlns:a16="http://schemas.microsoft.com/office/drawing/2014/main" id="{9140F20A-3992-4B3C-8C8D-52242FAA4212}"/>
              </a:ext>
            </a:extLst>
          </p:cNvPr>
          <p:cNvSpPr/>
          <p:nvPr>
            <p:custDataLst>
              <p:tags r:id="rId1"/>
            </p:custDataLst>
          </p:nvPr>
        </p:nvSpPr>
        <p:spPr>
          <a:xfrm>
            <a:off x="404813" y="5911819"/>
            <a:ext cx="11379200" cy="547702"/>
          </a:xfrm>
          <a:prstGeom prst="rect">
            <a:avLst/>
          </a:prstGeom>
          <a:noFill/>
          <a:ln w="9525" cap="flat" cmpd="sng" algn="ctr">
            <a:noFill/>
            <a:prstDash val="solid"/>
          </a:ln>
          <a:effectLst/>
        </p:spPr>
        <p:txBody>
          <a:bodyPr rtlCol="0" anchor="ctr"/>
          <a:lstStyle/>
          <a:p>
            <a:pPr marL="0" marR="0" lvl="0" indent="0" algn="ctr" defTabSz="914035"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latin typeface="Arial"/>
                <a:ea typeface="+mn-ea"/>
                <a:cs typeface="+mn-cs"/>
              </a:rPr>
              <a:t>By using dedicated LCA-Software </a:t>
            </a:r>
            <a:r>
              <a:rPr kumimoji="0" lang="en-US" sz="1600" b="1" i="1" u="none" strike="noStrike" kern="0" cap="none" spc="0" normalizeH="0" baseline="0" noProof="0">
                <a:ln>
                  <a:noFill/>
                </a:ln>
                <a:solidFill>
                  <a:schemeClr val="bg1"/>
                </a:solidFill>
                <a:effectLst/>
                <a:uLnTx/>
                <a:uFillTx/>
                <a:latin typeface="Arial"/>
                <a:ea typeface="+mn-ea"/>
                <a:cs typeface="+mn-cs"/>
              </a:rPr>
              <a:t>+ </a:t>
            </a:r>
            <a:r>
              <a:rPr kumimoji="0" lang="en-US" sz="1600" b="1" i="0" u="none" strike="noStrike" kern="0" cap="none" spc="0" normalizeH="0" baseline="0" noProof="0">
                <a:ln>
                  <a:noFill/>
                </a:ln>
                <a:solidFill>
                  <a:schemeClr val="bg1"/>
                </a:solidFill>
                <a:effectLst/>
                <a:uLnTx/>
                <a:uFillTx/>
                <a:latin typeface="Arial"/>
                <a:ea typeface="+mn-ea"/>
                <a:cs typeface="+mn-cs"/>
              </a:rPr>
              <a:t>primary </a:t>
            </a:r>
            <a:r>
              <a:rPr lang="en-US" sz="1600" b="1" kern="0">
                <a:solidFill>
                  <a:schemeClr val="bg1"/>
                </a:solidFill>
                <a:latin typeface="Arial"/>
              </a:rPr>
              <a:t>client/supplier</a:t>
            </a:r>
            <a:r>
              <a:rPr kumimoji="0" lang="en-US" sz="1600" b="1" i="0" u="none" strike="noStrike" kern="0" cap="none" spc="0" normalizeH="0" baseline="0" noProof="0">
                <a:ln>
                  <a:noFill/>
                </a:ln>
                <a:solidFill>
                  <a:schemeClr val="bg1"/>
                </a:solidFill>
                <a:effectLst/>
                <a:uLnTx/>
                <a:uFillTx/>
                <a:latin typeface="Arial"/>
                <a:ea typeface="+mn-ea"/>
                <a:cs typeface="+mn-cs"/>
              </a:rPr>
              <a:t> technical data are translated into environmental KPIs</a:t>
            </a:r>
          </a:p>
        </p:txBody>
      </p:sp>
      <p:cxnSp>
        <p:nvCxnSpPr>
          <p:cNvPr id="53" name="Straight Connector 52">
            <a:extLst>
              <a:ext uri="{FF2B5EF4-FFF2-40B4-BE49-F238E27FC236}">
                <a16:creationId xmlns:a16="http://schemas.microsoft.com/office/drawing/2014/main" id="{FED99734-6EE5-4575-A56E-0CA09D4576D8}"/>
              </a:ext>
            </a:extLst>
          </p:cNvPr>
          <p:cNvCxnSpPr>
            <a:cxnSpLocks/>
          </p:cNvCxnSpPr>
          <p:nvPr/>
        </p:nvCxnSpPr>
        <p:spPr>
          <a:xfrm>
            <a:off x="502771" y="2414680"/>
            <a:ext cx="1843894"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E46F447-DC43-424A-8E0C-CBF208B58A61}"/>
              </a:ext>
            </a:extLst>
          </p:cNvPr>
          <p:cNvCxnSpPr>
            <a:cxnSpLocks/>
          </p:cNvCxnSpPr>
          <p:nvPr/>
        </p:nvCxnSpPr>
        <p:spPr>
          <a:xfrm>
            <a:off x="2727032" y="2414680"/>
            <a:ext cx="1843894"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1E25BB1-526D-400C-BCCA-55F98590268F}"/>
              </a:ext>
            </a:extLst>
          </p:cNvPr>
          <p:cNvCxnSpPr>
            <a:cxnSpLocks/>
          </p:cNvCxnSpPr>
          <p:nvPr/>
        </p:nvCxnSpPr>
        <p:spPr>
          <a:xfrm>
            <a:off x="4951293" y="2414680"/>
            <a:ext cx="1843894"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EBD716-0073-4C10-BE6C-6C3430BF69DA}"/>
              </a:ext>
            </a:extLst>
          </p:cNvPr>
          <p:cNvCxnSpPr>
            <a:cxnSpLocks/>
          </p:cNvCxnSpPr>
          <p:nvPr/>
        </p:nvCxnSpPr>
        <p:spPr>
          <a:xfrm>
            <a:off x="7175554" y="2414680"/>
            <a:ext cx="1843894"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7E76008-5066-4229-9D2D-0495AB9321D3}"/>
              </a:ext>
            </a:extLst>
          </p:cNvPr>
          <p:cNvCxnSpPr>
            <a:cxnSpLocks/>
          </p:cNvCxnSpPr>
          <p:nvPr/>
        </p:nvCxnSpPr>
        <p:spPr>
          <a:xfrm>
            <a:off x="9399815" y="2414680"/>
            <a:ext cx="1843894"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B2C178-AD61-4D6C-94D5-8CDD5E4529A5}"/>
              </a:ext>
            </a:extLst>
          </p:cNvPr>
          <p:cNvSpPr txBox="1"/>
          <p:nvPr/>
        </p:nvSpPr>
        <p:spPr>
          <a:xfrm>
            <a:off x="339497" y="1859131"/>
            <a:ext cx="347211" cy="523220"/>
          </a:xfrm>
          <a:prstGeom prst="rect">
            <a:avLst/>
          </a:prstGeom>
          <a:noFill/>
        </p:spPr>
        <p:txBody>
          <a:bodyPr wrap="square" rtlCol="0">
            <a:spAutoFit/>
          </a:bodyPr>
          <a:lstStyle/>
          <a:p>
            <a:r>
              <a:rPr lang="de-DE" sz="2800" b="1">
                <a:solidFill>
                  <a:schemeClr val="bg1"/>
                </a:solidFill>
                <a:latin typeface="Arial" panose="020B0604020202020204" pitchFamily="34" charset="0"/>
                <a:cs typeface="Arial" panose="020B0604020202020204" pitchFamily="34" charset="0"/>
              </a:rPr>
              <a:t>1</a:t>
            </a:r>
            <a:endParaRPr lang="en-US" b="1">
              <a:solidFill>
                <a:schemeClr val="bg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386D2A3-057C-4F92-A077-07186C1751BF}"/>
              </a:ext>
            </a:extLst>
          </p:cNvPr>
          <p:cNvSpPr txBox="1"/>
          <p:nvPr/>
        </p:nvSpPr>
        <p:spPr>
          <a:xfrm>
            <a:off x="2605207" y="1859131"/>
            <a:ext cx="347211" cy="523220"/>
          </a:xfrm>
          <a:prstGeom prst="rect">
            <a:avLst/>
          </a:prstGeom>
          <a:noFill/>
        </p:spPr>
        <p:txBody>
          <a:bodyPr wrap="square" rtlCol="0">
            <a:spAutoFit/>
          </a:bodyPr>
          <a:lstStyle/>
          <a:p>
            <a:r>
              <a:rPr lang="de-DE" sz="2800" b="1">
                <a:solidFill>
                  <a:schemeClr val="bg1"/>
                </a:solidFill>
                <a:latin typeface="Arial" panose="020B0604020202020204" pitchFamily="34" charset="0"/>
                <a:cs typeface="Arial" panose="020B0604020202020204" pitchFamily="34" charset="0"/>
              </a:rPr>
              <a:t>2</a:t>
            </a:r>
            <a:endParaRPr lang="en-US" b="1">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3E238D03-8771-493D-8639-8B3548CC9157}"/>
              </a:ext>
            </a:extLst>
          </p:cNvPr>
          <p:cNvSpPr txBox="1"/>
          <p:nvPr/>
        </p:nvSpPr>
        <p:spPr>
          <a:xfrm>
            <a:off x="4870917" y="1859131"/>
            <a:ext cx="347211" cy="523220"/>
          </a:xfrm>
          <a:prstGeom prst="rect">
            <a:avLst/>
          </a:prstGeom>
          <a:noFill/>
        </p:spPr>
        <p:txBody>
          <a:bodyPr wrap="square" rtlCol="0">
            <a:spAutoFit/>
          </a:bodyPr>
          <a:lstStyle/>
          <a:p>
            <a:r>
              <a:rPr lang="de-DE" sz="2800" b="1">
                <a:solidFill>
                  <a:schemeClr val="bg1"/>
                </a:solidFill>
                <a:latin typeface="Arial" panose="020B0604020202020204" pitchFamily="34" charset="0"/>
                <a:cs typeface="Arial" panose="020B0604020202020204" pitchFamily="34" charset="0"/>
              </a:rPr>
              <a:t>3</a:t>
            </a:r>
            <a:endParaRPr lang="en-US" b="1">
              <a:solidFill>
                <a:schemeClr val="bg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A652B536-9724-41C5-938C-47EEF4A1E3FF}"/>
              </a:ext>
            </a:extLst>
          </p:cNvPr>
          <p:cNvSpPr txBox="1"/>
          <p:nvPr/>
        </p:nvSpPr>
        <p:spPr>
          <a:xfrm>
            <a:off x="7123171" y="1859131"/>
            <a:ext cx="347211" cy="523220"/>
          </a:xfrm>
          <a:prstGeom prst="rect">
            <a:avLst/>
          </a:prstGeom>
          <a:noFill/>
        </p:spPr>
        <p:txBody>
          <a:bodyPr wrap="square" rtlCol="0">
            <a:spAutoFit/>
          </a:bodyPr>
          <a:lstStyle/>
          <a:p>
            <a:r>
              <a:rPr lang="de-DE" sz="2800" b="1">
                <a:solidFill>
                  <a:schemeClr val="bg1"/>
                </a:solidFill>
                <a:latin typeface="Arial" panose="020B0604020202020204" pitchFamily="34" charset="0"/>
                <a:cs typeface="Arial" panose="020B0604020202020204" pitchFamily="34" charset="0"/>
              </a:rPr>
              <a:t>4</a:t>
            </a:r>
            <a:endParaRPr lang="en-US" b="1">
              <a:solidFill>
                <a:schemeClr val="bg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143D6FF6-11B9-4D19-931A-2AD87B083205}"/>
              </a:ext>
            </a:extLst>
          </p:cNvPr>
          <p:cNvSpPr txBox="1"/>
          <p:nvPr/>
        </p:nvSpPr>
        <p:spPr>
          <a:xfrm>
            <a:off x="9317872" y="1859131"/>
            <a:ext cx="347211" cy="523220"/>
          </a:xfrm>
          <a:prstGeom prst="rect">
            <a:avLst/>
          </a:prstGeom>
          <a:noFill/>
        </p:spPr>
        <p:txBody>
          <a:bodyPr wrap="square" rtlCol="0">
            <a:spAutoFit/>
          </a:bodyPr>
          <a:lstStyle/>
          <a:p>
            <a:r>
              <a:rPr lang="de-DE" sz="2800" b="1">
                <a:solidFill>
                  <a:schemeClr val="bg1"/>
                </a:solidFill>
                <a:latin typeface="Arial" panose="020B0604020202020204" pitchFamily="34" charset="0"/>
                <a:cs typeface="Arial" panose="020B0604020202020204" pitchFamily="34" charset="0"/>
              </a:rPr>
              <a:t>5</a:t>
            </a:r>
            <a:endParaRPr lang="en-US"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915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2">
            <a:extLst>
              <a:ext uri="{FF2B5EF4-FFF2-40B4-BE49-F238E27FC236}">
                <a16:creationId xmlns:a16="http://schemas.microsoft.com/office/drawing/2014/main" id="{69158622-1B89-4731-B8B9-F4508197A7C1}"/>
              </a:ext>
            </a:extLst>
          </p:cNvPr>
          <p:cNvSpPr/>
          <p:nvPr/>
        </p:nvSpPr>
        <p:spPr>
          <a:xfrm>
            <a:off x="-1" y="0"/>
            <a:ext cx="12192001" cy="6858000"/>
          </a:xfrm>
          <a:prstGeom prst="rect">
            <a:avLst/>
          </a:prstGeom>
          <a:gradFill flip="none" rotWithShape="1">
            <a:gsLst>
              <a:gs pos="10000">
                <a:schemeClr val="accent1">
                  <a:lumMod val="50000"/>
                  <a:alpha val="73000"/>
                </a:schemeClr>
              </a:gs>
              <a:gs pos="100000">
                <a:schemeClr val="accent1">
                  <a:lumMod val="50000"/>
                  <a:alpha val="1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4" name="Title 3">
            <a:extLst>
              <a:ext uri="{FF2B5EF4-FFF2-40B4-BE49-F238E27FC236}">
                <a16:creationId xmlns:a16="http://schemas.microsoft.com/office/drawing/2014/main" id="{15E659B3-EA4B-405E-9FAE-00661F32418F}"/>
              </a:ext>
            </a:extLst>
          </p:cNvPr>
          <p:cNvSpPr>
            <a:spLocks noGrp="1"/>
          </p:cNvSpPr>
          <p:nvPr>
            <p:ph type="ctrTitle"/>
          </p:nvPr>
        </p:nvSpPr>
        <p:spPr>
          <a:xfrm>
            <a:off x="3144990" y="2186443"/>
            <a:ext cx="3641582" cy="2517374"/>
          </a:xfrm>
        </p:spPr>
        <p:txBody>
          <a:bodyPr/>
          <a:lstStyle/>
          <a:p>
            <a:r>
              <a:rPr lang="en-GB" sz="3600"/>
              <a:t>The path towards reduction initiatives</a:t>
            </a:r>
            <a:endParaRPr lang="en-GB" sz="3600">
              <a:solidFill>
                <a:schemeClr val="accent2"/>
              </a:solidFill>
            </a:endParaRPr>
          </a:p>
        </p:txBody>
      </p:sp>
    </p:spTree>
    <p:extLst>
      <p:ext uri="{BB962C8B-B14F-4D97-AF65-F5344CB8AC3E}">
        <p14:creationId xmlns:p14="http://schemas.microsoft.com/office/powerpoint/2010/main" val="189566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Dense dark green leaves">
            <a:extLst>
              <a:ext uri="{FF2B5EF4-FFF2-40B4-BE49-F238E27FC236}">
                <a16:creationId xmlns:a16="http://schemas.microsoft.com/office/drawing/2014/main" id="{8E958D76-80CE-41FD-B5C0-4788A1BA3B0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7986" r="32573" b="1"/>
          <a:stretch/>
        </p:blipFill>
        <p:spPr>
          <a:xfrm>
            <a:off x="5128004" y="10"/>
            <a:ext cx="7063996" cy="6857990"/>
          </a:xfrm>
          <a:prstGeom prst="rect">
            <a:avLst/>
          </a:prstGeom>
          <a:noFill/>
        </p:spPr>
      </p:pic>
      <p:sp>
        <p:nvSpPr>
          <p:cNvPr id="3" name="Title 2">
            <a:extLst>
              <a:ext uri="{FF2B5EF4-FFF2-40B4-BE49-F238E27FC236}">
                <a16:creationId xmlns:a16="http://schemas.microsoft.com/office/drawing/2014/main" id="{A5407334-1E5F-445D-A9F7-1C0875BF8FD3}"/>
              </a:ext>
            </a:extLst>
          </p:cNvPr>
          <p:cNvSpPr>
            <a:spLocks noGrp="1"/>
          </p:cNvSpPr>
          <p:nvPr>
            <p:ph type="title"/>
          </p:nvPr>
        </p:nvSpPr>
        <p:spPr>
          <a:xfrm>
            <a:off x="404813" y="-28664"/>
            <a:ext cx="4562476" cy="2421466"/>
          </a:xfrm>
        </p:spPr>
        <p:txBody>
          <a:bodyPr vert="horz" lIns="72000" tIns="0" rIns="0" bIns="0" rtlCol="0" anchor="b">
            <a:normAutofit/>
          </a:bodyPr>
          <a:lstStyle/>
          <a:p>
            <a:r>
              <a:rPr lang="en-IN"/>
              <a:t>agenda</a:t>
            </a:r>
          </a:p>
        </p:txBody>
      </p:sp>
      <p:sp>
        <p:nvSpPr>
          <p:cNvPr id="4" name="TextBox 3">
            <a:extLst>
              <a:ext uri="{FF2B5EF4-FFF2-40B4-BE49-F238E27FC236}">
                <a16:creationId xmlns:a16="http://schemas.microsoft.com/office/drawing/2014/main" id="{E5007B04-9FA6-43CB-8BB8-D2B738386751}"/>
              </a:ext>
            </a:extLst>
          </p:cNvPr>
          <p:cNvSpPr txBox="1"/>
          <p:nvPr/>
        </p:nvSpPr>
        <p:spPr>
          <a:xfrm>
            <a:off x="404813" y="3115840"/>
            <a:ext cx="4395787" cy="2808288"/>
          </a:xfrm>
          <a:prstGeom prst="rect">
            <a:avLst/>
          </a:prstGeom>
        </p:spPr>
        <p:txBody>
          <a:bodyPr vert="horz" lIns="0" tIns="0" rIns="0" bIns="0" rtlCol="0">
            <a:normAutofit/>
          </a:bodyPr>
          <a:lstStyle/>
          <a:p>
            <a:pPr marL="457200" indent="-457200">
              <a:spcAft>
                <a:spcPts val="600"/>
              </a:spcAft>
              <a:buFont typeface="Arial" panose="020B0604020202020204" pitchFamily="34" charset="0"/>
              <a:buChar char="•"/>
            </a:pPr>
            <a:r>
              <a:rPr lang="en-US" sz="2000">
                <a:solidFill>
                  <a:schemeClr val="bg1"/>
                </a:solidFill>
                <a:latin typeface="Ubuntu" panose="020B0504030602030204" pitchFamily="34" charset="0"/>
              </a:rPr>
              <a:t>System Change</a:t>
            </a:r>
          </a:p>
          <a:p>
            <a:pPr marL="457200" indent="-457200">
              <a:spcAft>
                <a:spcPts val="600"/>
              </a:spcAft>
              <a:buFont typeface="Arial" panose="020B0604020202020204" pitchFamily="34" charset="0"/>
              <a:buChar char="•"/>
            </a:pPr>
            <a:r>
              <a:rPr lang="en-US" sz="2000">
                <a:solidFill>
                  <a:schemeClr val="bg1"/>
                </a:solidFill>
                <a:latin typeface="Ubuntu" panose="020B0504030602030204" pitchFamily="34" charset="0"/>
              </a:rPr>
              <a:t>Client Case Study</a:t>
            </a:r>
          </a:p>
          <a:p>
            <a:pPr marL="457200" indent="-457200">
              <a:spcAft>
                <a:spcPts val="600"/>
              </a:spcAft>
              <a:buFont typeface="Arial" panose="020B0604020202020204" pitchFamily="34" charset="0"/>
              <a:buChar char="•"/>
            </a:pPr>
            <a:r>
              <a:rPr lang="en-US" sz="2000">
                <a:solidFill>
                  <a:schemeClr val="bg1"/>
                </a:solidFill>
                <a:latin typeface="Ubuntu" panose="020B0504030602030204" pitchFamily="34" charset="0"/>
              </a:rPr>
              <a:t>Lifecycle Assessment</a:t>
            </a:r>
          </a:p>
          <a:p>
            <a:pPr marL="457200" indent="-457200">
              <a:spcAft>
                <a:spcPts val="600"/>
              </a:spcAft>
              <a:buFont typeface="Arial" panose="020B0604020202020204" pitchFamily="34" charset="0"/>
              <a:buChar char="•"/>
            </a:pPr>
            <a:r>
              <a:rPr lang="en-US" sz="2000">
                <a:solidFill>
                  <a:schemeClr val="bg1"/>
                </a:solidFill>
                <a:latin typeface="Ubuntu" panose="020B0504030602030204" pitchFamily="34" charset="0"/>
              </a:rPr>
              <a:t>Initiatives</a:t>
            </a:r>
          </a:p>
          <a:p>
            <a:pPr marL="457200" indent="-457200">
              <a:spcAft>
                <a:spcPts val="600"/>
              </a:spcAft>
              <a:buFont typeface="Arial" panose="020B0604020202020204" pitchFamily="34" charset="0"/>
              <a:buChar char="•"/>
            </a:pPr>
            <a:r>
              <a:rPr lang="en-US" sz="2000">
                <a:solidFill>
                  <a:schemeClr val="bg1"/>
                </a:solidFill>
                <a:latin typeface="Ubuntu" panose="020B0504030602030204" pitchFamily="34" charset="0"/>
              </a:rPr>
              <a:t>Call for Action</a:t>
            </a:r>
          </a:p>
        </p:txBody>
      </p:sp>
    </p:spTree>
    <p:extLst>
      <p:ext uri="{BB962C8B-B14F-4D97-AF65-F5344CB8AC3E}">
        <p14:creationId xmlns:p14="http://schemas.microsoft.com/office/powerpoint/2010/main" val="3851134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itel 2">
            <a:extLst>
              <a:ext uri="{FF2B5EF4-FFF2-40B4-BE49-F238E27FC236}">
                <a16:creationId xmlns:a16="http://schemas.microsoft.com/office/drawing/2014/main" id="{C300F9FC-113A-4F4F-A2AC-4C63405C91E7}"/>
              </a:ext>
            </a:extLst>
          </p:cNvPr>
          <p:cNvSpPr>
            <a:spLocks noGrp="1"/>
          </p:cNvSpPr>
          <p:nvPr>
            <p:ph type="title"/>
          </p:nvPr>
        </p:nvSpPr>
        <p:spPr>
          <a:xfrm>
            <a:off x="404813" y="388938"/>
            <a:ext cx="10947400" cy="715962"/>
          </a:xfrm>
        </p:spPr>
        <p:txBody>
          <a:bodyPr/>
          <a:lstStyle/>
          <a:p>
            <a:r>
              <a:rPr lang="en-US" sz="2300"/>
              <a:t>Use Case insights: Lifecycle Assessment of an entire forklift as a complex system in a holistic gradle-to-grave approach</a:t>
            </a:r>
          </a:p>
        </p:txBody>
      </p:sp>
      <p:graphicFrame>
        <p:nvGraphicFramePr>
          <p:cNvPr id="57" name="Chart 56">
            <a:extLst>
              <a:ext uri="{FF2B5EF4-FFF2-40B4-BE49-F238E27FC236}">
                <a16:creationId xmlns:a16="http://schemas.microsoft.com/office/drawing/2014/main" id="{782275E1-040B-4E0B-B11F-4386FB9EF66C}"/>
              </a:ext>
            </a:extLst>
          </p:cNvPr>
          <p:cNvGraphicFramePr/>
          <p:nvPr>
            <p:extLst>
              <p:ext uri="{D42A27DB-BD31-4B8C-83A1-F6EECF244321}">
                <p14:modId xmlns:p14="http://schemas.microsoft.com/office/powerpoint/2010/main" val="1415546368"/>
              </p:ext>
            </p:extLst>
          </p:nvPr>
        </p:nvGraphicFramePr>
        <p:xfrm>
          <a:off x="7960063" y="1345024"/>
          <a:ext cx="3107592" cy="20536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8" name="Chart 57">
            <a:extLst>
              <a:ext uri="{FF2B5EF4-FFF2-40B4-BE49-F238E27FC236}">
                <a16:creationId xmlns:a16="http://schemas.microsoft.com/office/drawing/2014/main" id="{8780D5DD-D446-4161-9D7E-CC9A059CE2D9}"/>
              </a:ext>
            </a:extLst>
          </p:cNvPr>
          <p:cNvGraphicFramePr/>
          <p:nvPr>
            <p:extLst>
              <p:ext uri="{D42A27DB-BD31-4B8C-83A1-F6EECF244321}">
                <p14:modId xmlns:p14="http://schemas.microsoft.com/office/powerpoint/2010/main" val="1039851205"/>
              </p:ext>
            </p:extLst>
          </p:nvPr>
        </p:nvGraphicFramePr>
        <p:xfrm>
          <a:off x="975977" y="2431202"/>
          <a:ext cx="6150155" cy="3380220"/>
        </p:xfrm>
        <a:graphic>
          <a:graphicData uri="http://schemas.openxmlformats.org/drawingml/2006/chart">
            <c:chart xmlns:c="http://schemas.openxmlformats.org/drawingml/2006/chart" xmlns:r="http://schemas.openxmlformats.org/officeDocument/2006/relationships" r:id="rId3"/>
          </a:graphicData>
        </a:graphic>
      </p:graphicFrame>
      <p:sp>
        <p:nvSpPr>
          <p:cNvPr id="59" name="Freeform: Shape 58">
            <a:extLst>
              <a:ext uri="{FF2B5EF4-FFF2-40B4-BE49-F238E27FC236}">
                <a16:creationId xmlns:a16="http://schemas.microsoft.com/office/drawing/2014/main" id="{35811650-A3CD-4C48-A721-834104758A6E}"/>
              </a:ext>
            </a:extLst>
          </p:cNvPr>
          <p:cNvSpPr/>
          <p:nvPr/>
        </p:nvSpPr>
        <p:spPr>
          <a:xfrm>
            <a:off x="5715000" y="1353778"/>
            <a:ext cx="2266950" cy="3886200"/>
          </a:xfrm>
          <a:custGeom>
            <a:avLst/>
            <a:gdLst>
              <a:gd name="connsiteX0" fmla="*/ 0 w 2266950"/>
              <a:gd name="connsiteY0" fmla="*/ 1714500 h 3886200"/>
              <a:gd name="connsiteX1" fmla="*/ 0 w 2266950"/>
              <a:gd name="connsiteY1" fmla="*/ 3886200 h 3886200"/>
              <a:gd name="connsiteX2" fmla="*/ 2228850 w 2266950"/>
              <a:gd name="connsiteY2" fmla="*/ 2038350 h 3886200"/>
              <a:gd name="connsiteX3" fmla="*/ 2266950 w 2266950"/>
              <a:gd name="connsiteY3" fmla="*/ 0 h 3886200"/>
              <a:gd name="connsiteX4" fmla="*/ 0 w 2266950"/>
              <a:gd name="connsiteY4" fmla="*/ 1714500 h 388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3886200">
                <a:moveTo>
                  <a:pt x="0" y="1714500"/>
                </a:moveTo>
                <a:lnTo>
                  <a:pt x="0" y="3886200"/>
                </a:lnTo>
                <a:lnTo>
                  <a:pt x="2228850" y="2038350"/>
                </a:lnTo>
                <a:lnTo>
                  <a:pt x="2266950" y="0"/>
                </a:lnTo>
                <a:lnTo>
                  <a:pt x="0" y="1714500"/>
                </a:lnTo>
                <a:close/>
              </a:path>
            </a:pathLst>
          </a:custGeom>
          <a:solidFill>
            <a:srgbClr val="C0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Ubuntu"/>
              <a:ea typeface="+mn-ea"/>
              <a:cs typeface="+mn-cs"/>
            </a:endParaRPr>
          </a:p>
        </p:txBody>
      </p:sp>
      <p:sp>
        <p:nvSpPr>
          <p:cNvPr id="60" name="Speech Bubble: Rectangle 59">
            <a:extLst>
              <a:ext uri="{FF2B5EF4-FFF2-40B4-BE49-F238E27FC236}">
                <a16:creationId xmlns:a16="http://schemas.microsoft.com/office/drawing/2014/main" id="{5E1198E6-E684-404B-BF6B-30052C463EB3}"/>
              </a:ext>
            </a:extLst>
          </p:cNvPr>
          <p:cNvSpPr/>
          <p:nvPr/>
        </p:nvSpPr>
        <p:spPr>
          <a:xfrm>
            <a:off x="900404" y="1327150"/>
            <a:ext cx="1828800" cy="806563"/>
          </a:xfrm>
          <a:prstGeom prst="wedgeRectCallout">
            <a:avLst>
              <a:gd name="adj1" fmla="val 159"/>
              <a:gd name="adj2" fmla="val 291795"/>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prstClr val="black"/>
                </a:solidFill>
                <a:latin typeface="Ubuntu"/>
              </a:rPr>
              <a:t>Supplied parts and their processing</a:t>
            </a:r>
            <a:br>
              <a:rPr lang="en-US" sz="1200" b="1">
                <a:solidFill>
                  <a:prstClr val="black"/>
                </a:solidFill>
                <a:latin typeface="Ubuntu"/>
              </a:rPr>
            </a:br>
            <a:r>
              <a:rPr lang="en-US" sz="1200" b="1">
                <a:solidFill>
                  <a:prstClr val="black"/>
                </a:solidFill>
                <a:latin typeface="Ubuntu"/>
                <a:sym typeface="Wingdings" panose="05000000000000000000" pitchFamily="2" charset="2"/>
              </a:rPr>
              <a:t> SCOPE 3.1</a:t>
            </a:r>
            <a:endParaRPr lang="en-US" sz="1200" b="1">
              <a:solidFill>
                <a:prstClr val="black"/>
              </a:solidFill>
              <a:latin typeface="Ubuntu"/>
            </a:endParaRPr>
          </a:p>
        </p:txBody>
      </p:sp>
      <p:sp>
        <p:nvSpPr>
          <p:cNvPr id="61" name="Speech Bubble: Rectangle 60">
            <a:extLst>
              <a:ext uri="{FF2B5EF4-FFF2-40B4-BE49-F238E27FC236}">
                <a16:creationId xmlns:a16="http://schemas.microsoft.com/office/drawing/2014/main" id="{53D0248B-6213-49A6-BAF2-FE3233DFF22D}"/>
              </a:ext>
            </a:extLst>
          </p:cNvPr>
          <p:cNvSpPr/>
          <p:nvPr/>
        </p:nvSpPr>
        <p:spPr>
          <a:xfrm>
            <a:off x="3207398" y="1327150"/>
            <a:ext cx="1964370" cy="806563"/>
          </a:xfrm>
          <a:prstGeom prst="wedgeRectCallout">
            <a:avLst>
              <a:gd name="adj1" fmla="val -76989"/>
              <a:gd name="adj2" fmla="val 417588"/>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Ubuntu"/>
                <a:ea typeface="+mn-ea"/>
                <a:cs typeface="+mn-cs"/>
              </a:rPr>
              <a:t>Client‘s manufacturing </a:t>
            </a:r>
            <a:br>
              <a:rPr kumimoji="0" lang="en-US" sz="1200" b="1" i="0" u="none" strike="noStrike" kern="1200" cap="none" spc="0" normalizeH="0" baseline="0" noProof="0">
                <a:ln>
                  <a:noFill/>
                </a:ln>
                <a:solidFill>
                  <a:prstClr val="black"/>
                </a:solidFill>
                <a:effectLst/>
                <a:uLnTx/>
                <a:uFillTx/>
                <a:latin typeface="Ubuntu"/>
                <a:ea typeface="+mn-ea"/>
                <a:cs typeface="+mn-cs"/>
              </a:rPr>
            </a:br>
            <a:r>
              <a:rPr kumimoji="0" lang="en-US" sz="1200" b="1" i="0" u="none" strike="noStrike" kern="1200" cap="none" spc="0" normalizeH="0" baseline="0" noProof="0">
                <a:ln>
                  <a:noFill/>
                </a:ln>
                <a:solidFill>
                  <a:prstClr val="black"/>
                </a:solidFill>
                <a:effectLst/>
                <a:uLnTx/>
                <a:uFillTx/>
                <a:latin typeface="Ubuntu"/>
                <a:ea typeface="+mn-ea"/>
                <a:cs typeface="+mn-cs"/>
              </a:rPr>
              <a:t>impact</a:t>
            </a:r>
            <a:br>
              <a:rPr kumimoji="0" lang="en-US" sz="1200" b="1" i="0" u="none" strike="noStrike" kern="1200" cap="none" spc="0" normalizeH="0" baseline="0" noProof="0">
                <a:ln>
                  <a:noFill/>
                </a:ln>
                <a:solidFill>
                  <a:prstClr val="black"/>
                </a:solidFill>
                <a:effectLst/>
                <a:uLnTx/>
                <a:uFillTx/>
                <a:latin typeface="Ubuntu"/>
                <a:ea typeface="+mn-ea"/>
                <a:cs typeface="+mn-cs"/>
              </a:rPr>
            </a:br>
            <a:r>
              <a:rPr kumimoji="0" lang="en-US" sz="1200" b="1" i="0" u="none" strike="noStrike" kern="1200" cap="none" spc="0" normalizeH="0" baseline="0" noProof="0">
                <a:ln>
                  <a:noFill/>
                </a:ln>
                <a:solidFill>
                  <a:prstClr val="black"/>
                </a:solidFill>
                <a:effectLst/>
                <a:uLnTx/>
                <a:uFillTx/>
                <a:latin typeface="Ubuntu"/>
                <a:ea typeface="+mn-ea"/>
                <a:cs typeface="+mn-cs"/>
                <a:sym typeface="Wingdings" panose="05000000000000000000" pitchFamily="2" charset="2"/>
              </a:rPr>
              <a:t> SCOPE 2</a:t>
            </a:r>
            <a:endParaRPr kumimoji="0" lang="en-US" sz="1200" b="1" i="0" u="none" strike="noStrike" kern="1200" cap="none" spc="0" normalizeH="0" baseline="0" noProof="0">
              <a:ln>
                <a:noFill/>
              </a:ln>
              <a:solidFill>
                <a:prstClr val="black"/>
              </a:solidFill>
              <a:effectLst/>
              <a:uLnTx/>
              <a:uFillTx/>
              <a:latin typeface="Ubuntu"/>
              <a:ea typeface="+mn-ea"/>
              <a:cs typeface="+mn-cs"/>
            </a:endParaRPr>
          </a:p>
        </p:txBody>
      </p:sp>
      <p:sp>
        <p:nvSpPr>
          <p:cNvPr id="62" name="Speech Bubble: Rectangle 61">
            <a:extLst>
              <a:ext uri="{FF2B5EF4-FFF2-40B4-BE49-F238E27FC236}">
                <a16:creationId xmlns:a16="http://schemas.microsoft.com/office/drawing/2014/main" id="{B9C3C874-7265-4CE2-94A9-5EB9057D49B3}"/>
              </a:ext>
            </a:extLst>
          </p:cNvPr>
          <p:cNvSpPr/>
          <p:nvPr/>
        </p:nvSpPr>
        <p:spPr>
          <a:xfrm>
            <a:off x="10047183" y="4497894"/>
            <a:ext cx="1462510" cy="642851"/>
          </a:xfrm>
          <a:prstGeom prst="wedgeRectCallout">
            <a:avLst>
              <a:gd name="adj1" fmla="val -69366"/>
              <a:gd name="adj2" fmla="val -233997"/>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prstClr val="black"/>
                </a:solidFill>
                <a:latin typeface="Ubuntu"/>
              </a:rPr>
              <a:t>Customers are using renewable energies</a:t>
            </a:r>
          </a:p>
        </p:txBody>
      </p:sp>
      <p:sp>
        <p:nvSpPr>
          <p:cNvPr id="63" name="Speech Bubble: Rectangle 62">
            <a:extLst>
              <a:ext uri="{FF2B5EF4-FFF2-40B4-BE49-F238E27FC236}">
                <a16:creationId xmlns:a16="http://schemas.microsoft.com/office/drawing/2014/main" id="{5E687A01-2732-4FD7-B313-A48B297E5FB4}"/>
              </a:ext>
            </a:extLst>
          </p:cNvPr>
          <p:cNvSpPr/>
          <p:nvPr/>
        </p:nvSpPr>
        <p:spPr>
          <a:xfrm>
            <a:off x="8393176" y="3843959"/>
            <a:ext cx="1462510" cy="457455"/>
          </a:xfrm>
          <a:prstGeom prst="wedgeRectCallout">
            <a:avLst>
              <a:gd name="adj1" fmla="val -26343"/>
              <a:gd name="adj2" fmla="val -198551"/>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prstClr val="black"/>
                </a:solidFill>
                <a:latin typeface="Ubuntu"/>
              </a:rPr>
              <a:t>German grid mix</a:t>
            </a:r>
          </a:p>
        </p:txBody>
      </p:sp>
      <p:sp>
        <p:nvSpPr>
          <p:cNvPr id="64" name="Text Placeholder 1">
            <a:extLst>
              <a:ext uri="{FF2B5EF4-FFF2-40B4-BE49-F238E27FC236}">
                <a16:creationId xmlns:a16="http://schemas.microsoft.com/office/drawing/2014/main" id="{FF775909-1D25-4640-A44B-C369B43BD5E6}"/>
              </a:ext>
            </a:extLst>
          </p:cNvPr>
          <p:cNvSpPr txBox="1">
            <a:spLocks/>
          </p:cNvSpPr>
          <p:nvPr/>
        </p:nvSpPr>
        <p:spPr>
          <a:xfrm>
            <a:off x="364985" y="5850096"/>
            <a:ext cx="11090938" cy="612617"/>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bg1"/>
                </a:solidFill>
              </a:rPr>
              <a:t>As raw materials </a:t>
            </a:r>
            <a:r>
              <a:rPr lang="en-US" sz="1800">
                <a:solidFill>
                  <a:schemeClr val="bg1"/>
                </a:solidFill>
                <a:sym typeface="Wingdings" panose="05000000000000000000" pitchFamily="2" charset="2"/>
              </a:rPr>
              <a:t>and use of the forklift are key emission drivers, r</a:t>
            </a:r>
            <a:r>
              <a:rPr lang="en-US" sz="1800">
                <a:solidFill>
                  <a:schemeClr val="bg1"/>
                </a:solidFill>
              </a:rPr>
              <a:t>eduction of environmental impact needs joint forces along the value chain</a:t>
            </a:r>
          </a:p>
        </p:txBody>
      </p:sp>
      <p:sp>
        <p:nvSpPr>
          <p:cNvPr id="11" name="Speech Bubble: Rectangle 10">
            <a:extLst>
              <a:ext uri="{FF2B5EF4-FFF2-40B4-BE49-F238E27FC236}">
                <a16:creationId xmlns:a16="http://schemas.microsoft.com/office/drawing/2014/main" id="{2826648B-4E5A-40F4-94B5-ED9F93D3CCDA}"/>
              </a:ext>
            </a:extLst>
          </p:cNvPr>
          <p:cNvSpPr/>
          <p:nvPr/>
        </p:nvSpPr>
        <p:spPr>
          <a:xfrm>
            <a:off x="5486213" y="1327150"/>
            <a:ext cx="1828800" cy="806563"/>
          </a:xfrm>
          <a:prstGeom prst="wedgeRectCallout">
            <a:avLst>
              <a:gd name="adj1" fmla="val -44465"/>
              <a:gd name="adj2" fmla="val 154044"/>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prstClr val="black"/>
                </a:solidFill>
                <a:latin typeface="Ubuntu"/>
                <a:sym typeface="Wingdings" panose="05000000000000000000" pitchFamily="2" charset="2"/>
              </a:rPr>
              <a:t>Entire Use phase of the forklift </a:t>
            </a:r>
            <a:br>
              <a:rPr lang="en-US" sz="1200" b="1">
                <a:solidFill>
                  <a:prstClr val="black"/>
                </a:solidFill>
                <a:latin typeface="Ubuntu"/>
                <a:sym typeface="Wingdings" panose="05000000000000000000" pitchFamily="2" charset="2"/>
              </a:rPr>
            </a:br>
            <a:r>
              <a:rPr lang="en-US" sz="1200" b="1">
                <a:solidFill>
                  <a:prstClr val="black"/>
                </a:solidFill>
                <a:latin typeface="Ubuntu"/>
                <a:sym typeface="Wingdings" panose="05000000000000000000" pitchFamily="2" charset="2"/>
              </a:rPr>
              <a:t> SCOPE 3.11</a:t>
            </a:r>
            <a:endParaRPr lang="en-US" sz="1200" b="1">
              <a:solidFill>
                <a:prstClr val="black"/>
              </a:solidFill>
              <a:latin typeface="Ubuntu"/>
            </a:endParaRPr>
          </a:p>
        </p:txBody>
      </p:sp>
      <p:sp>
        <p:nvSpPr>
          <p:cNvPr id="2" name="Rectangle 1">
            <a:extLst>
              <a:ext uri="{FF2B5EF4-FFF2-40B4-BE49-F238E27FC236}">
                <a16:creationId xmlns:a16="http://schemas.microsoft.com/office/drawing/2014/main" id="{FCF19832-151B-4C90-91A6-AD35AA4B72F7}"/>
              </a:ext>
            </a:extLst>
          </p:cNvPr>
          <p:cNvSpPr/>
          <p:nvPr/>
        </p:nvSpPr>
        <p:spPr>
          <a:xfrm>
            <a:off x="8599007" y="2208565"/>
            <a:ext cx="252000" cy="911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4" name="Rectangle 13">
            <a:extLst>
              <a:ext uri="{FF2B5EF4-FFF2-40B4-BE49-F238E27FC236}">
                <a16:creationId xmlns:a16="http://schemas.microsoft.com/office/drawing/2014/main" id="{3ECC6ACA-BD76-47A4-9D4E-09D00E36AB8A}"/>
              </a:ext>
            </a:extLst>
          </p:cNvPr>
          <p:cNvSpPr/>
          <p:nvPr/>
        </p:nvSpPr>
        <p:spPr>
          <a:xfrm>
            <a:off x="9484769" y="2841584"/>
            <a:ext cx="252000" cy="1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cxnSp>
        <p:nvCxnSpPr>
          <p:cNvPr id="4" name="Connector: Elbow 3">
            <a:extLst>
              <a:ext uri="{FF2B5EF4-FFF2-40B4-BE49-F238E27FC236}">
                <a16:creationId xmlns:a16="http://schemas.microsoft.com/office/drawing/2014/main" id="{B2AC1EAC-A230-4B77-AB17-FB04D2AD53DD}"/>
              </a:ext>
            </a:extLst>
          </p:cNvPr>
          <p:cNvCxnSpPr>
            <a:cxnSpLocks/>
            <a:stCxn id="2" idx="0"/>
            <a:endCxn id="14" idx="0"/>
          </p:cNvCxnSpPr>
          <p:nvPr/>
        </p:nvCxnSpPr>
        <p:spPr>
          <a:xfrm rot="16200000" flipH="1">
            <a:off x="8851378" y="2082193"/>
            <a:ext cx="633019" cy="885762"/>
          </a:xfrm>
          <a:prstGeom prst="bentConnector3">
            <a:avLst>
              <a:gd name="adj1" fmla="val -7153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5809739-97DA-4DB3-89CD-CF3718FFDD2D}"/>
              </a:ext>
            </a:extLst>
          </p:cNvPr>
          <p:cNvSpPr txBox="1"/>
          <p:nvPr/>
        </p:nvSpPr>
        <p:spPr>
          <a:xfrm>
            <a:off x="8936330" y="1849419"/>
            <a:ext cx="1364479" cy="528794"/>
          </a:xfrm>
          <a:prstGeom prst="rect">
            <a:avLst/>
          </a:prstGeom>
          <a:solidFill>
            <a:schemeClr val="accent4">
              <a:lumMod val="75000"/>
              <a:lumOff val="25000"/>
            </a:schemeClr>
          </a:solidFill>
          <a:ln>
            <a:noFill/>
          </a:ln>
        </p:spPr>
        <p:txBody>
          <a:bodyPr vert="horz" wrap="square" tIns="18000" bIns="18000" rtlCol="0">
            <a:spAutoFit/>
          </a:bodyPr>
          <a:lstStyle/>
          <a:p>
            <a:pPr algn="l" rtl="0" eaLnBrk="1" fontAlgn="auto" hangingPunct="1">
              <a:lnSpc>
                <a:spcPct val="100000"/>
              </a:lnSpc>
              <a:spcBef>
                <a:spcPts val="0"/>
              </a:spcBef>
              <a:spcAft>
                <a:spcPts val="0"/>
              </a:spcAft>
            </a:pPr>
            <a:r>
              <a:rPr lang="de-DE" sz="3200" b="1">
                <a:solidFill>
                  <a:schemeClr val="bg1"/>
                </a:solidFill>
                <a:latin typeface="Arial" panose="020B0604020202020204" pitchFamily="34" charset="0"/>
              </a:rPr>
              <a:t>- 97</a:t>
            </a:r>
            <a:r>
              <a:rPr lang="de-DE" sz="3200" b="1" i="0" u="none" baseline="0">
                <a:solidFill>
                  <a:schemeClr val="bg1"/>
                </a:solidFill>
                <a:latin typeface="Arial" panose="020B0604020202020204" pitchFamily="34" charset="0"/>
              </a:rPr>
              <a:t>%</a:t>
            </a:r>
            <a:endParaRPr lang="en-US" sz="3200" b="1" i="0" u="none" baseline="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1908D5E1-4C47-4BF1-938A-A2DE89D25314}"/>
              </a:ext>
            </a:extLst>
          </p:cNvPr>
          <p:cNvSpPr txBox="1"/>
          <p:nvPr/>
        </p:nvSpPr>
        <p:spPr>
          <a:xfrm>
            <a:off x="7126132" y="5318449"/>
            <a:ext cx="3641395" cy="461665"/>
          </a:xfrm>
          <a:prstGeom prst="rect">
            <a:avLst/>
          </a:prstGeom>
          <a:noFill/>
        </p:spPr>
        <p:txBody>
          <a:bodyPr wrap="square" rtlCol="0">
            <a:spAutoFit/>
          </a:bodyPr>
          <a:lstStyle/>
          <a:p>
            <a:r>
              <a:rPr lang="en-US" sz="1200">
                <a:solidFill>
                  <a:schemeClr val="bg1"/>
                </a:solidFill>
              </a:rPr>
              <a:t>Scope 3.1	- Purchased goods and services</a:t>
            </a:r>
          </a:p>
          <a:p>
            <a:r>
              <a:rPr lang="en-US" sz="1200">
                <a:solidFill>
                  <a:schemeClr val="bg1"/>
                </a:solidFill>
              </a:rPr>
              <a:t>Scope 3.11	- Use of sold products</a:t>
            </a:r>
          </a:p>
        </p:txBody>
      </p:sp>
    </p:spTree>
    <p:extLst>
      <p:ext uri="{BB962C8B-B14F-4D97-AF65-F5344CB8AC3E}">
        <p14:creationId xmlns:p14="http://schemas.microsoft.com/office/powerpoint/2010/main" val="2928984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itel 2">
            <a:extLst>
              <a:ext uri="{FF2B5EF4-FFF2-40B4-BE49-F238E27FC236}">
                <a16:creationId xmlns:a16="http://schemas.microsoft.com/office/drawing/2014/main" id="{C300F9FC-113A-4F4F-A2AC-4C63405C91E7}"/>
              </a:ext>
            </a:extLst>
          </p:cNvPr>
          <p:cNvSpPr>
            <a:spLocks noGrp="1"/>
          </p:cNvSpPr>
          <p:nvPr>
            <p:ph type="title"/>
          </p:nvPr>
        </p:nvSpPr>
        <p:spPr>
          <a:xfrm>
            <a:off x="404813" y="388938"/>
            <a:ext cx="10947400" cy="715962"/>
          </a:xfrm>
        </p:spPr>
        <p:txBody>
          <a:bodyPr vert="horz" lIns="0" tIns="0" rIns="0" bIns="0" rtlCol="0" anchor="b">
            <a:noAutofit/>
          </a:bodyPr>
          <a:lstStyle/>
          <a:p>
            <a:r>
              <a:rPr lang="en-US" sz="2300"/>
              <a:t>close look into the raw materials phase, as here the second most emissions are coming from</a:t>
            </a:r>
          </a:p>
        </p:txBody>
      </p:sp>
      <p:sp>
        <p:nvSpPr>
          <p:cNvPr id="64" name="Text Placeholder 1">
            <a:extLst>
              <a:ext uri="{FF2B5EF4-FFF2-40B4-BE49-F238E27FC236}">
                <a16:creationId xmlns:a16="http://schemas.microsoft.com/office/drawing/2014/main" id="{FF775909-1D25-4640-A44B-C369B43BD5E6}"/>
              </a:ext>
            </a:extLst>
          </p:cNvPr>
          <p:cNvSpPr txBox="1">
            <a:spLocks/>
          </p:cNvSpPr>
          <p:nvPr/>
        </p:nvSpPr>
        <p:spPr>
          <a:xfrm>
            <a:off x="333044" y="1187805"/>
            <a:ext cx="11090938" cy="246221"/>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bg1"/>
                </a:solidFill>
              </a:rPr>
              <a:t>Important learning: Shares in weight and emissions could be very different</a:t>
            </a:r>
          </a:p>
        </p:txBody>
      </p:sp>
      <p:graphicFrame>
        <p:nvGraphicFramePr>
          <p:cNvPr id="15" name="Chart 14">
            <a:extLst>
              <a:ext uri="{FF2B5EF4-FFF2-40B4-BE49-F238E27FC236}">
                <a16:creationId xmlns:a16="http://schemas.microsoft.com/office/drawing/2014/main" id="{960EF470-67A5-4F6A-9EBA-122AE913096D}"/>
              </a:ext>
            </a:extLst>
          </p:cNvPr>
          <p:cNvGraphicFramePr/>
          <p:nvPr>
            <p:extLst>
              <p:ext uri="{D42A27DB-BD31-4B8C-83A1-F6EECF244321}">
                <p14:modId xmlns:p14="http://schemas.microsoft.com/office/powerpoint/2010/main" val="1940825634"/>
              </p:ext>
            </p:extLst>
          </p:nvPr>
        </p:nvGraphicFramePr>
        <p:xfrm>
          <a:off x="596740" y="1854280"/>
          <a:ext cx="9319599" cy="4622720"/>
        </p:xfrm>
        <a:graphic>
          <a:graphicData uri="http://schemas.openxmlformats.org/drawingml/2006/chart">
            <c:chart xmlns:c="http://schemas.openxmlformats.org/drawingml/2006/chart" xmlns:r="http://schemas.openxmlformats.org/officeDocument/2006/relationships" r:id="rId2"/>
          </a:graphicData>
        </a:graphic>
      </p:graphicFrame>
      <p:sp>
        <p:nvSpPr>
          <p:cNvPr id="16" name="Speech Bubble: Rectangle 15">
            <a:extLst>
              <a:ext uri="{FF2B5EF4-FFF2-40B4-BE49-F238E27FC236}">
                <a16:creationId xmlns:a16="http://schemas.microsoft.com/office/drawing/2014/main" id="{CA9585BE-456E-4024-8401-69E0E0221628}"/>
              </a:ext>
            </a:extLst>
          </p:cNvPr>
          <p:cNvSpPr/>
          <p:nvPr/>
        </p:nvSpPr>
        <p:spPr>
          <a:xfrm>
            <a:off x="5230407" y="2536254"/>
            <a:ext cx="3931053" cy="734838"/>
          </a:xfrm>
          <a:prstGeom prst="wedgeRectCallout">
            <a:avLst>
              <a:gd name="adj1" fmla="val -108165"/>
              <a:gd name="adj2" fmla="val 178286"/>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80975" indent="-180975" rtl="0" eaLnBrk="1" fontAlgn="auto" hangingPunct="1">
              <a:lnSpc>
                <a:spcPct val="100000"/>
              </a:lnSpc>
              <a:spcBef>
                <a:spcPts val="0"/>
              </a:spcBef>
              <a:buFont typeface="Arial" panose="020B0604020202020204" pitchFamily="34" charset="0"/>
              <a:buChar char="•"/>
            </a:pPr>
            <a:r>
              <a:rPr lang="en-US" sz="1100" b="0" i="0" u="none" baseline="0">
                <a:solidFill>
                  <a:schemeClr val="tx1"/>
                </a:solidFill>
                <a:latin typeface="Arial" panose="020B0604020202020204" pitchFamily="34" charset="0"/>
              </a:rPr>
              <a:t>Driven by </a:t>
            </a:r>
            <a:r>
              <a:rPr lang="en-US" sz="1100" b="1" i="0" u="none" baseline="0">
                <a:solidFill>
                  <a:schemeClr val="tx1"/>
                </a:solidFill>
                <a:latin typeface="Arial" panose="020B0604020202020204" pitchFamily="34" charset="0"/>
              </a:rPr>
              <a:t>electronics (76%), iron, copper, aluminum</a:t>
            </a:r>
          </a:p>
          <a:p>
            <a:pPr marL="180975" indent="-180975" defTabSz="809625" rtl="0" eaLnBrk="1" fontAlgn="auto" hangingPunct="1">
              <a:lnSpc>
                <a:spcPct val="100000"/>
              </a:lnSpc>
              <a:spcBef>
                <a:spcPts val="0"/>
              </a:spcBef>
              <a:buFont typeface="Arial" panose="020B0604020202020204" pitchFamily="34" charset="0"/>
              <a:buChar char="•"/>
            </a:pPr>
            <a:r>
              <a:rPr lang="en-US" sz="1100" b="0" i="0" u="none" baseline="0">
                <a:solidFill>
                  <a:schemeClr val="tx1"/>
                </a:solidFill>
                <a:latin typeface="Arial" panose="020B0604020202020204" pitchFamily="34" charset="0"/>
              </a:rPr>
              <a:t>Weight share: 	  6%</a:t>
            </a:r>
          </a:p>
          <a:p>
            <a:pPr marL="180975" indent="-180975" defTabSz="809625" rtl="0" eaLnBrk="1" fontAlgn="auto" hangingPunct="1">
              <a:lnSpc>
                <a:spcPct val="100000"/>
              </a:lnSpc>
              <a:spcBef>
                <a:spcPts val="0"/>
              </a:spcBef>
              <a:buFont typeface="Arial" panose="020B0604020202020204" pitchFamily="34" charset="0"/>
              <a:buChar char="•"/>
            </a:pPr>
            <a:r>
              <a:rPr lang="en-US" sz="1100">
                <a:solidFill>
                  <a:schemeClr val="tx1"/>
                </a:solidFill>
                <a:latin typeface="Arial" panose="020B0604020202020204" pitchFamily="34" charset="0"/>
              </a:rPr>
              <a:t>CO</a:t>
            </a:r>
            <a:r>
              <a:rPr lang="en-US" sz="1100" baseline="-25000">
                <a:solidFill>
                  <a:schemeClr val="tx1"/>
                </a:solidFill>
                <a:latin typeface="Arial" panose="020B0604020202020204" pitchFamily="34" charset="0"/>
              </a:rPr>
              <a:t>2</a:t>
            </a:r>
            <a:r>
              <a:rPr lang="en-US" sz="1100">
                <a:solidFill>
                  <a:schemeClr val="tx1"/>
                </a:solidFill>
                <a:latin typeface="Arial" panose="020B0604020202020204" pitchFamily="34" charset="0"/>
              </a:rPr>
              <a:t>e impact share: 	12% </a:t>
            </a:r>
            <a:endParaRPr lang="en-US" sz="1100" b="0" i="0" u="none" baseline="0">
              <a:solidFill>
                <a:schemeClr val="tx1"/>
              </a:solidFill>
              <a:latin typeface="Arial" panose="020B0604020202020204" pitchFamily="34" charset="0"/>
            </a:endParaRPr>
          </a:p>
        </p:txBody>
      </p:sp>
      <p:sp>
        <p:nvSpPr>
          <p:cNvPr id="17" name="Speech Bubble: Rectangle 16">
            <a:extLst>
              <a:ext uri="{FF2B5EF4-FFF2-40B4-BE49-F238E27FC236}">
                <a16:creationId xmlns:a16="http://schemas.microsoft.com/office/drawing/2014/main" id="{F491A67A-F100-4D23-8B88-94C74B3B1FB7}"/>
              </a:ext>
            </a:extLst>
          </p:cNvPr>
          <p:cNvSpPr/>
          <p:nvPr/>
        </p:nvSpPr>
        <p:spPr>
          <a:xfrm>
            <a:off x="6661641" y="3628375"/>
            <a:ext cx="2499819" cy="734838"/>
          </a:xfrm>
          <a:prstGeom prst="wedgeRectCallout">
            <a:avLst>
              <a:gd name="adj1" fmla="val -166719"/>
              <a:gd name="adj2" fmla="val 54852"/>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80975" indent="-180975">
              <a:buFont typeface="Arial" panose="020B0604020202020204" pitchFamily="34" charset="0"/>
              <a:buChar char="•"/>
            </a:pPr>
            <a:r>
              <a:rPr lang="en-US" sz="1100" b="0" i="0" u="none" baseline="0">
                <a:solidFill>
                  <a:schemeClr val="tx1"/>
                </a:solidFill>
                <a:latin typeface="Arial" panose="020B0604020202020204" pitchFamily="34" charset="0"/>
              </a:rPr>
              <a:t>Driven </a:t>
            </a:r>
            <a:r>
              <a:rPr lang="en-US" sz="1100" b="1">
                <a:solidFill>
                  <a:schemeClr val="tx1"/>
                </a:solidFill>
                <a:latin typeface="Arial" panose="020B0604020202020204" pitchFamily="34" charset="0"/>
              </a:rPr>
              <a:t>mainly</a:t>
            </a:r>
            <a:r>
              <a:rPr lang="en-US" sz="1100" b="1" i="0" u="none" baseline="0">
                <a:solidFill>
                  <a:schemeClr val="tx1"/>
                </a:solidFill>
                <a:latin typeface="Arial" panose="020B0604020202020204" pitchFamily="34" charset="0"/>
              </a:rPr>
              <a:t> by steel </a:t>
            </a:r>
            <a:endParaRPr lang="en-US" sz="1100" b="0" i="0" u="none" baseline="0">
              <a:solidFill>
                <a:schemeClr val="tx1"/>
              </a:solidFill>
              <a:latin typeface="Arial" panose="020B0604020202020204" pitchFamily="34" charset="0"/>
            </a:endParaRPr>
          </a:p>
          <a:p>
            <a:pPr marL="180975" indent="-180975" defTabSz="809625" rtl="0" eaLnBrk="1" fontAlgn="auto" hangingPunct="1">
              <a:lnSpc>
                <a:spcPct val="100000"/>
              </a:lnSpc>
              <a:spcBef>
                <a:spcPts val="0"/>
              </a:spcBef>
              <a:buFont typeface="Arial" panose="020B0604020202020204" pitchFamily="34" charset="0"/>
              <a:buChar char="•"/>
            </a:pPr>
            <a:r>
              <a:rPr lang="en-US" sz="1100" b="0" i="0" u="none" baseline="0">
                <a:solidFill>
                  <a:schemeClr val="tx1"/>
                </a:solidFill>
                <a:latin typeface="Arial" panose="020B0604020202020204" pitchFamily="34" charset="0"/>
              </a:rPr>
              <a:t>Weight share: 	  5% </a:t>
            </a:r>
          </a:p>
          <a:p>
            <a:pPr marL="180975" indent="-180975" defTabSz="809625" rtl="0" eaLnBrk="1" fontAlgn="auto" hangingPunct="1">
              <a:lnSpc>
                <a:spcPct val="100000"/>
              </a:lnSpc>
              <a:spcBef>
                <a:spcPts val="0"/>
              </a:spcBef>
              <a:buFont typeface="Arial" panose="020B0604020202020204" pitchFamily="34" charset="0"/>
              <a:buChar char="•"/>
            </a:pPr>
            <a:r>
              <a:rPr lang="en-US" sz="1100">
                <a:solidFill>
                  <a:schemeClr val="tx1"/>
                </a:solidFill>
                <a:latin typeface="Arial" panose="020B0604020202020204" pitchFamily="34" charset="0"/>
              </a:rPr>
              <a:t>CO</a:t>
            </a:r>
            <a:r>
              <a:rPr lang="en-US" sz="1100" baseline="-25000">
                <a:solidFill>
                  <a:schemeClr val="tx1"/>
                </a:solidFill>
                <a:latin typeface="Arial" panose="020B0604020202020204" pitchFamily="34" charset="0"/>
              </a:rPr>
              <a:t>2</a:t>
            </a:r>
            <a:r>
              <a:rPr lang="en-US" sz="1100">
                <a:solidFill>
                  <a:schemeClr val="tx1"/>
                </a:solidFill>
                <a:latin typeface="Arial" panose="020B0604020202020204" pitchFamily="34" charset="0"/>
              </a:rPr>
              <a:t>e impact share: 	10% </a:t>
            </a:r>
            <a:endParaRPr lang="en-US" sz="1100" b="0" i="0" u="none" baseline="0">
              <a:solidFill>
                <a:schemeClr val="tx1"/>
              </a:solidFill>
              <a:latin typeface="Arial" panose="020B0604020202020204" pitchFamily="34" charset="0"/>
            </a:endParaRPr>
          </a:p>
        </p:txBody>
      </p:sp>
      <p:sp>
        <p:nvSpPr>
          <p:cNvPr id="18" name="TextBox 17">
            <a:extLst>
              <a:ext uri="{FF2B5EF4-FFF2-40B4-BE49-F238E27FC236}">
                <a16:creationId xmlns:a16="http://schemas.microsoft.com/office/drawing/2014/main" id="{572BF2B6-2DF8-489E-9CE7-EA3727C3411E}"/>
              </a:ext>
            </a:extLst>
          </p:cNvPr>
          <p:cNvSpPr txBox="1"/>
          <p:nvPr/>
        </p:nvSpPr>
        <p:spPr>
          <a:xfrm>
            <a:off x="596741" y="6215390"/>
            <a:ext cx="6300786" cy="261610"/>
          </a:xfrm>
          <a:prstGeom prst="rect">
            <a:avLst/>
          </a:prstGeom>
          <a:noFill/>
        </p:spPr>
        <p:txBody>
          <a:bodyPr wrap="square">
            <a:spAutoFit/>
          </a:bodyPr>
          <a:lstStyle/>
          <a:p>
            <a:r>
              <a:rPr lang="en-US" sz="1050" b="0" i="0" u="none" baseline="0">
                <a:solidFill>
                  <a:schemeClr val="bg1"/>
                </a:solidFill>
                <a:latin typeface="Arial" panose="020B0604020202020204" pitchFamily="34" charset="0"/>
              </a:rPr>
              <a:t>*of total weight // ** of raw material emissions</a:t>
            </a:r>
            <a:endParaRPr lang="en-US" sz="1050">
              <a:solidFill>
                <a:schemeClr val="bg1"/>
              </a:solidFill>
            </a:endParaRPr>
          </a:p>
        </p:txBody>
      </p:sp>
      <p:sp>
        <p:nvSpPr>
          <p:cNvPr id="19" name="Speech Bubble: Rectangle 18">
            <a:extLst>
              <a:ext uri="{FF2B5EF4-FFF2-40B4-BE49-F238E27FC236}">
                <a16:creationId xmlns:a16="http://schemas.microsoft.com/office/drawing/2014/main" id="{6EC6EA70-FC32-42A7-80AE-6CA241E88FEE}"/>
              </a:ext>
            </a:extLst>
          </p:cNvPr>
          <p:cNvSpPr/>
          <p:nvPr/>
        </p:nvSpPr>
        <p:spPr>
          <a:xfrm>
            <a:off x="2129667" y="2536254"/>
            <a:ext cx="2374472" cy="734838"/>
          </a:xfrm>
          <a:prstGeom prst="wedgeRectCallout">
            <a:avLst>
              <a:gd name="adj1" fmla="val -47780"/>
              <a:gd name="adj2" fmla="val 141361"/>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80975" indent="-180975" rtl="0" eaLnBrk="1" fontAlgn="auto" hangingPunct="1">
              <a:lnSpc>
                <a:spcPct val="100000"/>
              </a:lnSpc>
              <a:spcBef>
                <a:spcPts val="0"/>
              </a:spcBef>
              <a:buFont typeface="Arial" panose="020B0604020202020204" pitchFamily="34" charset="0"/>
              <a:buChar char="•"/>
            </a:pPr>
            <a:r>
              <a:rPr lang="en-US" sz="1100" b="0" i="0" u="none" baseline="0">
                <a:solidFill>
                  <a:schemeClr val="tx1"/>
                </a:solidFill>
                <a:latin typeface="Arial" panose="020B0604020202020204" pitchFamily="34" charset="0"/>
              </a:rPr>
              <a:t>Driven </a:t>
            </a:r>
            <a:r>
              <a:rPr lang="en-US" sz="1100" b="1">
                <a:solidFill>
                  <a:schemeClr val="tx1"/>
                </a:solidFill>
                <a:latin typeface="Arial" panose="020B0604020202020204" pitchFamily="34" charset="0"/>
              </a:rPr>
              <a:t>mainly</a:t>
            </a:r>
            <a:r>
              <a:rPr lang="en-US" sz="1100" b="1" i="0" u="none" baseline="0">
                <a:solidFill>
                  <a:schemeClr val="tx1"/>
                </a:solidFill>
                <a:latin typeface="Arial" panose="020B0604020202020204" pitchFamily="34" charset="0"/>
              </a:rPr>
              <a:t> by steel </a:t>
            </a:r>
          </a:p>
          <a:p>
            <a:pPr marL="180975" indent="-180975" defTabSz="852488" rtl="0" eaLnBrk="1" fontAlgn="auto" hangingPunct="1">
              <a:lnSpc>
                <a:spcPct val="100000"/>
              </a:lnSpc>
              <a:spcBef>
                <a:spcPts val="0"/>
              </a:spcBef>
              <a:buFont typeface="Arial" panose="020B0604020202020204" pitchFamily="34" charset="0"/>
              <a:buChar char="•"/>
            </a:pPr>
            <a:r>
              <a:rPr lang="en-US" sz="1100" b="0" i="0" u="none" baseline="0">
                <a:solidFill>
                  <a:schemeClr val="tx1"/>
                </a:solidFill>
                <a:latin typeface="Arial" panose="020B0604020202020204" pitchFamily="34" charset="0"/>
              </a:rPr>
              <a:t>Weight share: 	26%</a:t>
            </a:r>
          </a:p>
          <a:p>
            <a:pPr marL="180975" indent="-180975" defTabSz="852488" rtl="0" eaLnBrk="1" fontAlgn="auto" hangingPunct="1">
              <a:lnSpc>
                <a:spcPct val="100000"/>
              </a:lnSpc>
              <a:spcBef>
                <a:spcPts val="0"/>
              </a:spcBef>
              <a:buFont typeface="Arial" panose="020B0604020202020204" pitchFamily="34" charset="0"/>
              <a:buChar char="•"/>
            </a:pPr>
            <a:r>
              <a:rPr lang="en-US" sz="1100">
                <a:solidFill>
                  <a:schemeClr val="tx1"/>
                </a:solidFill>
                <a:latin typeface="Arial" panose="020B0604020202020204" pitchFamily="34" charset="0"/>
              </a:rPr>
              <a:t>CO</a:t>
            </a:r>
            <a:r>
              <a:rPr lang="en-US" sz="1100" baseline="-25000">
                <a:solidFill>
                  <a:schemeClr val="tx1"/>
                </a:solidFill>
                <a:latin typeface="Arial" panose="020B0604020202020204" pitchFamily="34" charset="0"/>
              </a:rPr>
              <a:t>2</a:t>
            </a:r>
            <a:r>
              <a:rPr lang="en-US" sz="1100">
                <a:solidFill>
                  <a:schemeClr val="tx1"/>
                </a:solidFill>
                <a:latin typeface="Arial" panose="020B0604020202020204" pitchFamily="34" charset="0"/>
              </a:rPr>
              <a:t>e impact share: 	13%</a:t>
            </a:r>
            <a:endParaRPr lang="en-US" sz="1100" b="0" i="0" u="none" baseline="0">
              <a:solidFill>
                <a:schemeClr val="tx1"/>
              </a:solidFill>
              <a:latin typeface="Arial" panose="020B0604020202020204" pitchFamily="34" charset="0"/>
            </a:endParaRPr>
          </a:p>
        </p:txBody>
      </p:sp>
      <p:pic>
        <p:nvPicPr>
          <p:cNvPr id="9" name="Grafik 29">
            <a:extLst>
              <a:ext uri="{FF2B5EF4-FFF2-40B4-BE49-F238E27FC236}">
                <a16:creationId xmlns:a16="http://schemas.microsoft.com/office/drawing/2014/main" id="{4B673D9E-F94A-498F-BFAC-77A5ACE392B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310" b="94069" l="8879" r="92991">
                        <a14:foregroundMark x1="41121" y1="4000" x2="57944" y2="7310"/>
                        <a14:foregroundMark x1="57944" y1="7310" x2="46495" y2="7448"/>
                        <a14:foregroundMark x1="40888" y1="3862" x2="61916" y2="3862"/>
                        <a14:foregroundMark x1="61916" y1="3862" x2="65187" y2="7448"/>
                        <a14:foregroundMark x1="19860" y1="90483" x2="41121" y2="94069"/>
                        <a14:foregroundMark x1="41121" y1="94069" x2="63785" y2="93379"/>
                        <a14:foregroundMark x1="63785" y1="93379" x2="92991" y2="82759"/>
                        <a14:foregroundMark x1="92991" y1="82759" x2="73832" y2="84276"/>
                        <a14:foregroundMark x1="73832" y1="84276" x2="76636" y2="88000"/>
                        <a14:foregroundMark x1="32009" y1="84966" x2="48832" y2="82345"/>
                        <a14:foregroundMark x1="48832" y1="82345" x2="51636" y2="92690"/>
                        <a14:foregroundMark x1="51636" y1="92690" x2="55607" y2="93379"/>
                        <a14:foregroundMark x1="24766" y1="34483" x2="9112" y2="39034"/>
                        <a14:foregroundMark x1="9112" y1="39034" x2="9112" y2="41103"/>
                        <a14:foregroundMark x1="10047" y1="33931" x2="28037" y2="33793"/>
                        <a14:foregroundMark x1="28037" y1="33793" x2="33645" y2="34069"/>
                        <a14:foregroundMark x1="58879" y1="96690" x2="23598" y2="92552"/>
                        <a14:foregroundMark x1="23598" y1="92552" x2="59346" y2="96966"/>
                        <a14:foregroundMark x1="59346" y1="96966" x2="25000" y2="94069"/>
                        <a14:foregroundMark x1="25000" y1="94069" x2="22196" y2="93379"/>
                      </a14:backgroundRemoval>
                    </a14:imgEffect>
                  </a14:imgLayer>
                </a14:imgProps>
              </a:ext>
              <a:ext uri="{28A0092B-C50C-407E-A947-70E740481C1C}">
                <a14:useLocalDpi xmlns:a14="http://schemas.microsoft.com/office/drawing/2010/main"/>
              </a:ext>
            </a:extLst>
          </a:blip>
          <a:stretch>
            <a:fillRect/>
          </a:stretch>
        </p:blipFill>
        <p:spPr>
          <a:xfrm>
            <a:off x="9925613" y="1934975"/>
            <a:ext cx="2266387" cy="3839086"/>
          </a:xfrm>
          <a:prstGeom prst="rect">
            <a:avLst/>
          </a:prstGeom>
        </p:spPr>
      </p:pic>
    </p:spTree>
    <p:extLst>
      <p:ext uri="{BB962C8B-B14F-4D97-AF65-F5344CB8AC3E}">
        <p14:creationId xmlns:p14="http://schemas.microsoft.com/office/powerpoint/2010/main" val="1676751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65913-5A6E-4061-AC35-91F3519B0AE7}"/>
              </a:ext>
            </a:extLst>
          </p:cNvPr>
          <p:cNvPicPr>
            <a:picLocks noChangeAspect="1"/>
          </p:cNvPicPr>
          <p:nvPr/>
        </p:nvPicPr>
        <p:blipFill>
          <a:blip r:embed="rId2"/>
          <a:stretch>
            <a:fillRect/>
          </a:stretch>
        </p:blipFill>
        <p:spPr>
          <a:xfrm>
            <a:off x="404813" y="1708762"/>
            <a:ext cx="5616840" cy="2786379"/>
          </a:xfrm>
          <a:prstGeom prst="rect">
            <a:avLst/>
          </a:prstGeom>
        </p:spPr>
      </p:pic>
      <p:sp>
        <p:nvSpPr>
          <p:cNvPr id="12" name="Speech Bubble: Rectangle 11">
            <a:extLst>
              <a:ext uri="{FF2B5EF4-FFF2-40B4-BE49-F238E27FC236}">
                <a16:creationId xmlns:a16="http://schemas.microsoft.com/office/drawing/2014/main" id="{37FE0AD1-20E2-4678-B7BA-291618251522}"/>
              </a:ext>
            </a:extLst>
          </p:cNvPr>
          <p:cNvSpPr/>
          <p:nvPr/>
        </p:nvSpPr>
        <p:spPr>
          <a:xfrm>
            <a:off x="2311412" y="1828800"/>
            <a:ext cx="8630126" cy="2391508"/>
          </a:xfrm>
          <a:custGeom>
            <a:avLst/>
            <a:gdLst>
              <a:gd name="connsiteX0" fmla="*/ 0 w 4360984"/>
              <a:gd name="connsiteY0" fmla="*/ 0 h 2391508"/>
              <a:gd name="connsiteX1" fmla="*/ 726831 w 4360984"/>
              <a:gd name="connsiteY1" fmla="*/ 0 h 2391508"/>
              <a:gd name="connsiteX2" fmla="*/ 726831 w 4360984"/>
              <a:gd name="connsiteY2" fmla="*/ 0 h 2391508"/>
              <a:gd name="connsiteX3" fmla="*/ 1817077 w 4360984"/>
              <a:gd name="connsiteY3" fmla="*/ 0 h 2391508"/>
              <a:gd name="connsiteX4" fmla="*/ 4360984 w 4360984"/>
              <a:gd name="connsiteY4" fmla="*/ 0 h 2391508"/>
              <a:gd name="connsiteX5" fmla="*/ 4360984 w 4360984"/>
              <a:gd name="connsiteY5" fmla="*/ 1395046 h 2391508"/>
              <a:gd name="connsiteX6" fmla="*/ 4360984 w 4360984"/>
              <a:gd name="connsiteY6" fmla="*/ 1395046 h 2391508"/>
              <a:gd name="connsiteX7" fmla="*/ 4360984 w 4360984"/>
              <a:gd name="connsiteY7" fmla="*/ 1992923 h 2391508"/>
              <a:gd name="connsiteX8" fmla="*/ 4360984 w 4360984"/>
              <a:gd name="connsiteY8" fmla="*/ 2391508 h 2391508"/>
              <a:gd name="connsiteX9" fmla="*/ 1817077 w 4360984"/>
              <a:gd name="connsiteY9" fmla="*/ 2391508 h 2391508"/>
              <a:gd name="connsiteX10" fmla="*/ 726831 w 4360984"/>
              <a:gd name="connsiteY10" fmla="*/ 2391508 h 2391508"/>
              <a:gd name="connsiteX11" fmla="*/ 726831 w 4360984"/>
              <a:gd name="connsiteY11" fmla="*/ 2391508 h 2391508"/>
              <a:gd name="connsiteX12" fmla="*/ 0 w 4360984"/>
              <a:gd name="connsiteY12" fmla="*/ 2391508 h 2391508"/>
              <a:gd name="connsiteX13" fmla="*/ 0 w 4360984"/>
              <a:gd name="connsiteY13" fmla="*/ 1992923 h 2391508"/>
              <a:gd name="connsiteX14" fmla="*/ -4269142 w 4360984"/>
              <a:gd name="connsiteY14" fmla="*/ 1314947 h 2391508"/>
              <a:gd name="connsiteX15" fmla="*/ 0 w 4360984"/>
              <a:gd name="connsiteY15" fmla="*/ 1395046 h 2391508"/>
              <a:gd name="connsiteX16" fmla="*/ 0 w 4360984"/>
              <a:gd name="connsiteY16" fmla="*/ 0 h 2391508"/>
              <a:gd name="connsiteX0" fmla="*/ 4269142 w 8630126"/>
              <a:gd name="connsiteY0" fmla="*/ 0 h 2391508"/>
              <a:gd name="connsiteX1" fmla="*/ 4995973 w 8630126"/>
              <a:gd name="connsiteY1" fmla="*/ 0 h 2391508"/>
              <a:gd name="connsiteX2" fmla="*/ 4995973 w 8630126"/>
              <a:gd name="connsiteY2" fmla="*/ 0 h 2391508"/>
              <a:gd name="connsiteX3" fmla="*/ 6086219 w 8630126"/>
              <a:gd name="connsiteY3" fmla="*/ 0 h 2391508"/>
              <a:gd name="connsiteX4" fmla="*/ 8630126 w 8630126"/>
              <a:gd name="connsiteY4" fmla="*/ 0 h 2391508"/>
              <a:gd name="connsiteX5" fmla="*/ 8630126 w 8630126"/>
              <a:gd name="connsiteY5" fmla="*/ 1395046 h 2391508"/>
              <a:gd name="connsiteX6" fmla="*/ 8630126 w 8630126"/>
              <a:gd name="connsiteY6" fmla="*/ 1395046 h 2391508"/>
              <a:gd name="connsiteX7" fmla="*/ 8630126 w 8630126"/>
              <a:gd name="connsiteY7" fmla="*/ 1992923 h 2391508"/>
              <a:gd name="connsiteX8" fmla="*/ 8630126 w 8630126"/>
              <a:gd name="connsiteY8" fmla="*/ 2391508 h 2391508"/>
              <a:gd name="connsiteX9" fmla="*/ 6086219 w 8630126"/>
              <a:gd name="connsiteY9" fmla="*/ 2391508 h 2391508"/>
              <a:gd name="connsiteX10" fmla="*/ 4995973 w 8630126"/>
              <a:gd name="connsiteY10" fmla="*/ 2391508 h 2391508"/>
              <a:gd name="connsiteX11" fmla="*/ 4995973 w 8630126"/>
              <a:gd name="connsiteY11" fmla="*/ 2391508 h 2391508"/>
              <a:gd name="connsiteX12" fmla="*/ 4269142 w 8630126"/>
              <a:gd name="connsiteY12" fmla="*/ 2391508 h 2391508"/>
              <a:gd name="connsiteX13" fmla="*/ 4269142 w 8630126"/>
              <a:gd name="connsiteY13" fmla="*/ 1992923 h 2391508"/>
              <a:gd name="connsiteX14" fmla="*/ 0 w 8630126"/>
              <a:gd name="connsiteY14" fmla="*/ 1314947 h 2391508"/>
              <a:gd name="connsiteX15" fmla="*/ 4253511 w 8630126"/>
              <a:gd name="connsiteY15" fmla="*/ 605693 h 2391508"/>
              <a:gd name="connsiteX16" fmla="*/ 4269142 w 8630126"/>
              <a:gd name="connsiteY16" fmla="*/ 0 h 2391508"/>
              <a:gd name="connsiteX0" fmla="*/ 4269142 w 8630126"/>
              <a:gd name="connsiteY0" fmla="*/ 0 h 2391508"/>
              <a:gd name="connsiteX1" fmla="*/ 4995973 w 8630126"/>
              <a:gd name="connsiteY1" fmla="*/ 0 h 2391508"/>
              <a:gd name="connsiteX2" fmla="*/ 4995973 w 8630126"/>
              <a:gd name="connsiteY2" fmla="*/ 0 h 2391508"/>
              <a:gd name="connsiteX3" fmla="*/ 6086219 w 8630126"/>
              <a:gd name="connsiteY3" fmla="*/ 0 h 2391508"/>
              <a:gd name="connsiteX4" fmla="*/ 8630126 w 8630126"/>
              <a:gd name="connsiteY4" fmla="*/ 0 h 2391508"/>
              <a:gd name="connsiteX5" fmla="*/ 8630126 w 8630126"/>
              <a:gd name="connsiteY5" fmla="*/ 1395046 h 2391508"/>
              <a:gd name="connsiteX6" fmla="*/ 8630126 w 8630126"/>
              <a:gd name="connsiteY6" fmla="*/ 1395046 h 2391508"/>
              <a:gd name="connsiteX7" fmla="*/ 8630126 w 8630126"/>
              <a:gd name="connsiteY7" fmla="*/ 1992923 h 2391508"/>
              <a:gd name="connsiteX8" fmla="*/ 8630126 w 8630126"/>
              <a:gd name="connsiteY8" fmla="*/ 2391508 h 2391508"/>
              <a:gd name="connsiteX9" fmla="*/ 6086219 w 8630126"/>
              <a:gd name="connsiteY9" fmla="*/ 2391508 h 2391508"/>
              <a:gd name="connsiteX10" fmla="*/ 4995973 w 8630126"/>
              <a:gd name="connsiteY10" fmla="*/ 2391508 h 2391508"/>
              <a:gd name="connsiteX11" fmla="*/ 4995973 w 8630126"/>
              <a:gd name="connsiteY11" fmla="*/ 2391508 h 2391508"/>
              <a:gd name="connsiteX12" fmla="*/ 4269142 w 8630126"/>
              <a:gd name="connsiteY12" fmla="*/ 2391508 h 2391508"/>
              <a:gd name="connsiteX13" fmla="*/ 4253511 w 8630126"/>
              <a:gd name="connsiteY13" fmla="*/ 804984 h 2391508"/>
              <a:gd name="connsiteX14" fmla="*/ 0 w 8630126"/>
              <a:gd name="connsiteY14" fmla="*/ 1314947 h 2391508"/>
              <a:gd name="connsiteX15" fmla="*/ 4253511 w 8630126"/>
              <a:gd name="connsiteY15" fmla="*/ 605693 h 2391508"/>
              <a:gd name="connsiteX16" fmla="*/ 4269142 w 8630126"/>
              <a:gd name="connsiteY16" fmla="*/ 0 h 239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30126" h="2391508">
                <a:moveTo>
                  <a:pt x="4269142" y="0"/>
                </a:moveTo>
                <a:lnTo>
                  <a:pt x="4995973" y="0"/>
                </a:lnTo>
                <a:lnTo>
                  <a:pt x="4995973" y="0"/>
                </a:lnTo>
                <a:lnTo>
                  <a:pt x="6086219" y="0"/>
                </a:lnTo>
                <a:lnTo>
                  <a:pt x="8630126" y="0"/>
                </a:lnTo>
                <a:lnTo>
                  <a:pt x="8630126" y="1395046"/>
                </a:lnTo>
                <a:lnTo>
                  <a:pt x="8630126" y="1395046"/>
                </a:lnTo>
                <a:lnTo>
                  <a:pt x="8630126" y="1992923"/>
                </a:lnTo>
                <a:lnTo>
                  <a:pt x="8630126" y="2391508"/>
                </a:lnTo>
                <a:lnTo>
                  <a:pt x="6086219" y="2391508"/>
                </a:lnTo>
                <a:lnTo>
                  <a:pt x="4995973" y="2391508"/>
                </a:lnTo>
                <a:lnTo>
                  <a:pt x="4995973" y="2391508"/>
                </a:lnTo>
                <a:lnTo>
                  <a:pt x="4269142" y="2391508"/>
                </a:lnTo>
                <a:lnTo>
                  <a:pt x="4253511" y="804984"/>
                </a:lnTo>
                <a:lnTo>
                  <a:pt x="0" y="1314947"/>
                </a:lnTo>
                <a:lnTo>
                  <a:pt x="4253511" y="605693"/>
                </a:lnTo>
                <a:lnTo>
                  <a:pt x="426914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87" name="Titel 2">
            <a:extLst>
              <a:ext uri="{FF2B5EF4-FFF2-40B4-BE49-F238E27FC236}">
                <a16:creationId xmlns:a16="http://schemas.microsoft.com/office/drawing/2014/main" id="{C300F9FC-113A-4F4F-A2AC-4C63405C91E7}"/>
              </a:ext>
            </a:extLst>
          </p:cNvPr>
          <p:cNvSpPr>
            <a:spLocks noGrp="1"/>
          </p:cNvSpPr>
          <p:nvPr>
            <p:ph type="title"/>
          </p:nvPr>
        </p:nvSpPr>
        <p:spPr>
          <a:xfrm>
            <a:off x="404813" y="388938"/>
            <a:ext cx="10947400" cy="715962"/>
          </a:xfrm>
        </p:spPr>
        <p:txBody>
          <a:bodyPr vert="horz" lIns="0" tIns="0" rIns="0" bIns="0" rtlCol="0" anchor="b">
            <a:noAutofit/>
          </a:bodyPr>
          <a:lstStyle/>
          <a:p>
            <a:r>
              <a:rPr lang="en-US" sz="2300"/>
              <a:t>close look into One of the Assembly Groups (Lift Mast), To see </a:t>
            </a:r>
            <a:br>
              <a:rPr lang="en-US" sz="2300"/>
            </a:br>
            <a:r>
              <a:rPr lang="en-US" sz="2300"/>
              <a:t>which impact the shift from Steel to Cast Iron would have</a:t>
            </a:r>
          </a:p>
        </p:txBody>
      </p:sp>
      <p:sp>
        <p:nvSpPr>
          <p:cNvPr id="18" name="TextBox 17">
            <a:extLst>
              <a:ext uri="{FF2B5EF4-FFF2-40B4-BE49-F238E27FC236}">
                <a16:creationId xmlns:a16="http://schemas.microsoft.com/office/drawing/2014/main" id="{572BF2B6-2DF8-489E-9CE7-EA3727C3411E}"/>
              </a:ext>
            </a:extLst>
          </p:cNvPr>
          <p:cNvSpPr txBox="1"/>
          <p:nvPr/>
        </p:nvSpPr>
        <p:spPr>
          <a:xfrm>
            <a:off x="596741" y="6215390"/>
            <a:ext cx="6300786" cy="261610"/>
          </a:xfrm>
          <a:prstGeom prst="rect">
            <a:avLst/>
          </a:prstGeom>
          <a:noFill/>
        </p:spPr>
        <p:txBody>
          <a:bodyPr wrap="square">
            <a:spAutoFit/>
          </a:bodyPr>
          <a:lstStyle/>
          <a:p>
            <a:r>
              <a:rPr lang="en-US" sz="1050" b="0" i="0" u="none" baseline="0">
                <a:solidFill>
                  <a:schemeClr val="bg1"/>
                </a:solidFill>
                <a:latin typeface="Arial" panose="020B0604020202020204" pitchFamily="34" charset="0"/>
              </a:rPr>
              <a:t>*of total weight // ** of raw material emissions</a:t>
            </a:r>
            <a:endParaRPr lang="en-US" sz="1050">
              <a:solidFill>
                <a:schemeClr val="bg1"/>
              </a:solidFill>
            </a:endParaRPr>
          </a:p>
        </p:txBody>
      </p:sp>
      <p:graphicFrame>
        <p:nvGraphicFramePr>
          <p:cNvPr id="11" name="Diagramm 2">
            <a:extLst>
              <a:ext uri="{FF2B5EF4-FFF2-40B4-BE49-F238E27FC236}">
                <a16:creationId xmlns:a16="http://schemas.microsoft.com/office/drawing/2014/main" id="{A274B128-29DA-488C-8780-8A9A26AC5281}"/>
              </a:ext>
            </a:extLst>
          </p:cNvPr>
          <p:cNvGraphicFramePr/>
          <p:nvPr>
            <p:extLst>
              <p:ext uri="{D42A27DB-BD31-4B8C-83A1-F6EECF244321}">
                <p14:modId xmlns:p14="http://schemas.microsoft.com/office/powerpoint/2010/main" val="3185895783"/>
              </p:ext>
            </p:extLst>
          </p:nvPr>
        </p:nvGraphicFramePr>
        <p:xfrm>
          <a:off x="6467754" y="1722653"/>
          <a:ext cx="4581525" cy="278638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2179B2B-E2D1-4D5F-9653-F4959B2291A8}"/>
              </a:ext>
            </a:extLst>
          </p:cNvPr>
          <p:cNvSpPr txBox="1"/>
          <p:nvPr/>
        </p:nvSpPr>
        <p:spPr>
          <a:xfrm>
            <a:off x="7413810" y="4025153"/>
            <a:ext cx="914401" cy="369332"/>
          </a:xfrm>
          <a:prstGeom prst="rect">
            <a:avLst/>
          </a:prstGeom>
          <a:noFill/>
        </p:spPr>
        <p:txBody>
          <a:bodyPr wrap="square" rtlCol="0">
            <a:spAutoFit/>
          </a:bodyPr>
          <a:lstStyle/>
          <a:p>
            <a:pPr algn="ctr"/>
            <a:r>
              <a:rPr lang="en-US" sz="900" b="1">
                <a:solidFill>
                  <a:schemeClr val="bg1"/>
                </a:solidFill>
              </a:rPr>
              <a:t>Mast made of steel</a:t>
            </a:r>
          </a:p>
        </p:txBody>
      </p:sp>
      <p:sp>
        <p:nvSpPr>
          <p:cNvPr id="13" name="TextBox 12">
            <a:extLst>
              <a:ext uri="{FF2B5EF4-FFF2-40B4-BE49-F238E27FC236}">
                <a16:creationId xmlns:a16="http://schemas.microsoft.com/office/drawing/2014/main" id="{151868B9-19DA-4817-8D33-1B54ADF84DDA}"/>
              </a:ext>
            </a:extLst>
          </p:cNvPr>
          <p:cNvSpPr txBox="1"/>
          <p:nvPr/>
        </p:nvSpPr>
        <p:spPr>
          <a:xfrm>
            <a:off x="9448799" y="4019781"/>
            <a:ext cx="914401" cy="369332"/>
          </a:xfrm>
          <a:prstGeom prst="rect">
            <a:avLst/>
          </a:prstGeom>
          <a:noFill/>
        </p:spPr>
        <p:txBody>
          <a:bodyPr wrap="square" rtlCol="0">
            <a:spAutoFit/>
          </a:bodyPr>
          <a:lstStyle/>
          <a:p>
            <a:pPr algn="ctr"/>
            <a:r>
              <a:rPr lang="en-US" sz="900" b="1">
                <a:solidFill>
                  <a:schemeClr val="bg1"/>
                </a:solidFill>
              </a:rPr>
              <a:t>Mast made of cast iron</a:t>
            </a:r>
          </a:p>
        </p:txBody>
      </p:sp>
      <p:sp>
        <p:nvSpPr>
          <p:cNvPr id="14" name="Rectangle 13">
            <a:extLst>
              <a:ext uri="{FF2B5EF4-FFF2-40B4-BE49-F238E27FC236}">
                <a16:creationId xmlns:a16="http://schemas.microsoft.com/office/drawing/2014/main" id="{988D1463-BDF6-4133-B063-093BCDEAE520}"/>
              </a:ext>
            </a:extLst>
          </p:cNvPr>
          <p:cNvSpPr/>
          <p:nvPr/>
        </p:nvSpPr>
        <p:spPr>
          <a:xfrm>
            <a:off x="7547150" y="2369533"/>
            <a:ext cx="576000" cy="911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20" name="Rectangle 19">
            <a:extLst>
              <a:ext uri="{FF2B5EF4-FFF2-40B4-BE49-F238E27FC236}">
                <a16:creationId xmlns:a16="http://schemas.microsoft.com/office/drawing/2014/main" id="{A1CEBC90-0E58-4D5E-9160-EBAE3B609086}"/>
              </a:ext>
            </a:extLst>
          </p:cNvPr>
          <p:cNvSpPr/>
          <p:nvPr/>
        </p:nvSpPr>
        <p:spPr>
          <a:xfrm>
            <a:off x="9609034" y="2721085"/>
            <a:ext cx="576000" cy="1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cxnSp>
        <p:nvCxnSpPr>
          <p:cNvPr id="21" name="Connector: Elbow 20">
            <a:extLst>
              <a:ext uri="{FF2B5EF4-FFF2-40B4-BE49-F238E27FC236}">
                <a16:creationId xmlns:a16="http://schemas.microsoft.com/office/drawing/2014/main" id="{58033A2F-5403-4901-A306-55D3E96F1B97}"/>
              </a:ext>
            </a:extLst>
          </p:cNvPr>
          <p:cNvCxnSpPr>
            <a:cxnSpLocks/>
            <a:stCxn id="14" idx="0"/>
            <a:endCxn id="20" idx="0"/>
          </p:cNvCxnSpPr>
          <p:nvPr/>
        </p:nvCxnSpPr>
        <p:spPr>
          <a:xfrm rot="16200000" flipH="1">
            <a:off x="8690316" y="1514367"/>
            <a:ext cx="351552" cy="2061884"/>
          </a:xfrm>
          <a:prstGeom prst="bentConnector3">
            <a:avLst>
              <a:gd name="adj1" fmla="val -108377"/>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7A19849-C8B4-495C-A51E-72055CD81CE2}"/>
              </a:ext>
            </a:extLst>
          </p:cNvPr>
          <p:cNvSpPr txBox="1"/>
          <p:nvPr/>
        </p:nvSpPr>
        <p:spPr>
          <a:xfrm>
            <a:off x="8219669" y="1738283"/>
            <a:ext cx="1364479" cy="528794"/>
          </a:xfrm>
          <a:prstGeom prst="rect">
            <a:avLst/>
          </a:prstGeom>
          <a:solidFill>
            <a:schemeClr val="accent4">
              <a:lumMod val="75000"/>
              <a:lumOff val="25000"/>
            </a:schemeClr>
          </a:solidFill>
          <a:ln>
            <a:noFill/>
          </a:ln>
        </p:spPr>
        <p:txBody>
          <a:bodyPr vert="horz" wrap="square" tIns="18000" bIns="18000" rtlCol="0">
            <a:spAutoFit/>
          </a:bodyPr>
          <a:lstStyle/>
          <a:p>
            <a:pPr algn="l" rtl="0" eaLnBrk="1" fontAlgn="auto" hangingPunct="1">
              <a:lnSpc>
                <a:spcPct val="100000"/>
              </a:lnSpc>
              <a:spcBef>
                <a:spcPts val="0"/>
              </a:spcBef>
              <a:spcAft>
                <a:spcPts val="0"/>
              </a:spcAft>
            </a:pPr>
            <a:r>
              <a:rPr lang="de-DE" sz="3200" b="1">
                <a:solidFill>
                  <a:schemeClr val="bg1"/>
                </a:solidFill>
                <a:latin typeface="Arial" panose="020B0604020202020204" pitchFamily="34" charset="0"/>
              </a:rPr>
              <a:t>- 21</a:t>
            </a:r>
            <a:r>
              <a:rPr lang="de-DE" sz="3200" b="1" i="0" u="none" baseline="0">
                <a:solidFill>
                  <a:schemeClr val="bg1"/>
                </a:solidFill>
                <a:latin typeface="Arial" panose="020B0604020202020204" pitchFamily="34" charset="0"/>
              </a:rPr>
              <a:t>%</a:t>
            </a:r>
            <a:endParaRPr lang="en-US" sz="3200" b="1" i="0" u="none" baseline="0">
              <a:solidFill>
                <a:schemeClr val="bg1"/>
              </a:solidFill>
              <a:latin typeface="Arial" panose="020B0604020202020204" pitchFamily="34" charset="0"/>
            </a:endParaRPr>
          </a:p>
        </p:txBody>
      </p:sp>
      <p:sp>
        <p:nvSpPr>
          <p:cNvPr id="10" name="Rectangle 9">
            <a:extLst>
              <a:ext uri="{FF2B5EF4-FFF2-40B4-BE49-F238E27FC236}">
                <a16:creationId xmlns:a16="http://schemas.microsoft.com/office/drawing/2014/main" id="{751774C9-5CB4-4E48-BEDE-9A1A929C7CF7}"/>
              </a:ext>
            </a:extLst>
          </p:cNvPr>
          <p:cNvSpPr/>
          <p:nvPr/>
        </p:nvSpPr>
        <p:spPr>
          <a:xfrm>
            <a:off x="2205489" y="3276686"/>
            <a:ext cx="180000" cy="738699"/>
          </a:xfrm>
          <a:prstGeom prst="rect">
            <a:avLst/>
          </a:prstGeom>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Tree>
    <p:extLst>
      <p:ext uri="{BB962C8B-B14F-4D97-AF65-F5344CB8AC3E}">
        <p14:creationId xmlns:p14="http://schemas.microsoft.com/office/powerpoint/2010/main" val="2831963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1EFE936-3F5C-40DC-A721-6E9BB8E88817}"/>
              </a:ext>
            </a:extLst>
          </p:cNvPr>
          <p:cNvGraphicFramePr/>
          <p:nvPr>
            <p:extLst>
              <p:ext uri="{D42A27DB-BD31-4B8C-83A1-F6EECF244321}">
                <p14:modId xmlns:p14="http://schemas.microsoft.com/office/powerpoint/2010/main" val="465389731"/>
              </p:ext>
            </p:extLst>
          </p:nvPr>
        </p:nvGraphicFramePr>
        <p:xfrm>
          <a:off x="1913738" y="3187795"/>
          <a:ext cx="5731510" cy="311332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7D5B635E-CBA8-43C8-B6E1-46F57C244477}"/>
              </a:ext>
            </a:extLst>
          </p:cNvPr>
          <p:cNvSpPr>
            <a:spLocks noGrp="1"/>
          </p:cNvSpPr>
          <p:nvPr>
            <p:ph type="title"/>
          </p:nvPr>
        </p:nvSpPr>
        <p:spPr/>
        <p:txBody>
          <a:bodyPr vert="horz" lIns="0" tIns="0" rIns="0" bIns="0" rtlCol="0" anchor="b">
            <a:noAutofit/>
          </a:bodyPr>
          <a:lstStyle/>
          <a:p>
            <a:r>
              <a:rPr lang="en-US" sz="2300"/>
              <a:t>As we saw, we need to take a closure look into the battery topic as this part is driving the emissions</a:t>
            </a:r>
          </a:p>
        </p:txBody>
      </p:sp>
      <p:sp>
        <p:nvSpPr>
          <p:cNvPr id="15" name="TextBox 14">
            <a:extLst>
              <a:ext uri="{FF2B5EF4-FFF2-40B4-BE49-F238E27FC236}">
                <a16:creationId xmlns:a16="http://schemas.microsoft.com/office/drawing/2014/main" id="{26F7CA4E-3D1D-4A54-AB2B-0FCB403BCA12}"/>
              </a:ext>
            </a:extLst>
          </p:cNvPr>
          <p:cNvSpPr txBox="1"/>
          <p:nvPr/>
        </p:nvSpPr>
        <p:spPr>
          <a:xfrm>
            <a:off x="454803" y="1847377"/>
            <a:ext cx="1493675" cy="590349"/>
          </a:xfrm>
          <a:prstGeom prst="rect">
            <a:avLst/>
          </a:prstGeom>
          <a:noFill/>
          <a:ln>
            <a:noFill/>
          </a:ln>
        </p:spPr>
        <p:txBody>
          <a:bodyPr vert="horz" wrap="square" tIns="18000" bIns="18000" rtlCol="0">
            <a:spAutoFit/>
          </a:bodyPr>
          <a:lstStyle/>
          <a:p>
            <a:pPr algn="l" rtl="0" eaLnBrk="1" fontAlgn="auto" hangingPunct="1">
              <a:lnSpc>
                <a:spcPct val="100000"/>
              </a:lnSpc>
              <a:spcBef>
                <a:spcPts val="0"/>
              </a:spcBef>
              <a:spcAft>
                <a:spcPts val="0"/>
              </a:spcAft>
            </a:pPr>
            <a:r>
              <a:rPr lang="de-DE" sz="3600" b="1">
                <a:solidFill>
                  <a:schemeClr val="bg1"/>
                </a:solidFill>
                <a:latin typeface="Arial" panose="020B0604020202020204" pitchFamily="34" charset="0"/>
              </a:rPr>
              <a:t>- </a:t>
            </a:r>
            <a:r>
              <a:rPr lang="de-DE" sz="3600" b="1" i="0" u="none" baseline="0">
                <a:solidFill>
                  <a:schemeClr val="bg1"/>
                </a:solidFill>
                <a:latin typeface="Arial" panose="020B0604020202020204" pitchFamily="34" charset="0"/>
              </a:rPr>
              <a:t>22%</a:t>
            </a:r>
            <a:endParaRPr lang="en-US" sz="3600" b="1" i="0" u="none" baseline="0">
              <a:solidFill>
                <a:schemeClr val="bg1"/>
              </a:solidFill>
              <a:latin typeface="Arial" panose="020B0604020202020204" pitchFamily="34" charset="0"/>
            </a:endParaRPr>
          </a:p>
        </p:txBody>
      </p:sp>
      <p:sp>
        <p:nvSpPr>
          <p:cNvPr id="17" name="TextBox 16">
            <a:extLst>
              <a:ext uri="{FF2B5EF4-FFF2-40B4-BE49-F238E27FC236}">
                <a16:creationId xmlns:a16="http://schemas.microsoft.com/office/drawing/2014/main" id="{78443C53-CDEF-4FD8-B496-231640EDC050}"/>
              </a:ext>
            </a:extLst>
          </p:cNvPr>
          <p:cNvSpPr txBox="1"/>
          <p:nvPr/>
        </p:nvSpPr>
        <p:spPr>
          <a:xfrm>
            <a:off x="404813" y="2437726"/>
            <a:ext cx="1543665" cy="461665"/>
          </a:xfrm>
          <a:prstGeom prst="rect">
            <a:avLst/>
          </a:prstGeom>
          <a:noFill/>
        </p:spPr>
        <p:txBody>
          <a:bodyPr wrap="square" rtlCol="0">
            <a:spAutoFit/>
          </a:bodyPr>
          <a:lstStyle/>
          <a:p>
            <a:pPr algn="ctr"/>
            <a:r>
              <a:rPr lang="en-US" sz="1200">
                <a:solidFill>
                  <a:schemeClr val="bg1"/>
                </a:solidFill>
              </a:rPr>
              <a:t>Less carbon emissions</a:t>
            </a:r>
          </a:p>
        </p:txBody>
      </p:sp>
      <p:grpSp>
        <p:nvGrpSpPr>
          <p:cNvPr id="10" name="Group 9">
            <a:extLst>
              <a:ext uri="{FF2B5EF4-FFF2-40B4-BE49-F238E27FC236}">
                <a16:creationId xmlns:a16="http://schemas.microsoft.com/office/drawing/2014/main" id="{96DF69E4-5423-44C8-B477-7BACCF6B41EC}"/>
              </a:ext>
            </a:extLst>
          </p:cNvPr>
          <p:cNvGrpSpPr/>
          <p:nvPr/>
        </p:nvGrpSpPr>
        <p:grpSpPr>
          <a:xfrm>
            <a:off x="1913738" y="1847377"/>
            <a:ext cx="1978419" cy="1217751"/>
            <a:chOff x="7990526" y="2272235"/>
            <a:chExt cx="2422936" cy="1621339"/>
          </a:xfrm>
        </p:grpSpPr>
        <p:sp>
          <p:nvSpPr>
            <p:cNvPr id="2" name="Rectangle 1">
              <a:extLst>
                <a:ext uri="{FF2B5EF4-FFF2-40B4-BE49-F238E27FC236}">
                  <a16:creationId xmlns:a16="http://schemas.microsoft.com/office/drawing/2014/main" id="{AECD3C6F-211D-48E9-BBFC-58B1805A832D}"/>
                </a:ext>
              </a:extLst>
            </p:cNvPr>
            <p:cNvSpPr/>
            <p:nvPr/>
          </p:nvSpPr>
          <p:spPr>
            <a:xfrm>
              <a:off x="7990526" y="2272235"/>
              <a:ext cx="2422936" cy="1621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3" name="Picture 4" descr="New lithium batteries for electric forklifts | Kalmarglobal">
              <a:extLst>
                <a:ext uri="{FF2B5EF4-FFF2-40B4-BE49-F238E27FC236}">
                  <a16:creationId xmlns:a16="http://schemas.microsoft.com/office/drawing/2014/main" id="{CFC7164D-AD4B-4A9A-B901-2BDD6CBC1F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223" t="2905" r="14568" b="61803"/>
            <a:stretch/>
          </p:blipFill>
          <p:spPr bwMode="auto">
            <a:xfrm>
              <a:off x="8017692" y="2373143"/>
              <a:ext cx="2079806" cy="14680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1EF1F0B3-1493-422E-89FD-BE8089BBAA53}"/>
              </a:ext>
            </a:extLst>
          </p:cNvPr>
          <p:cNvGrpSpPr/>
          <p:nvPr/>
        </p:nvGrpSpPr>
        <p:grpSpPr>
          <a:xfrm>
            <a:off x="5666829" y="1847377"/>
            <a:ext cx="1978419" cy="1217751"/>
            <a:chOff x="7990526" y="2272235"/>
            <a:chExt cx="2422936" cy="1621339"/>
          </a:xfrm>
        </p:grpSpPr>
        <p:sp>
          <p:nvSpPr>
            <p:cNvPr id="19" name="Rectangle 18">
              <a:extLst>
                <a:ext uri="{FF2B5EF4-FFF2-40B4-BE49-F238E27FC236}">
                  <a16:creationId xmlns:a16="http://schemas.microsoft.com/office/drawing/2014/main" id="{89A7667C-5074-4B3C-A950-88BF4FA2FBFD}"/>
                </a:ext>
              </a:extLst>
            </p:cNvPr>
            <p:cNvSpPr/>
            <p:nvPr/>
          </p:nvSpPr>
          <p:spPr>
            <a:xfrm>
              <a:off x="7990526" y="2272235"/>
              <a:ext cx="2422936" cy="1621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20" name="Picture 4" descr="New lithium batteries for electric forklifts | Kalmarglobal">
              <a:extLst>
                <a:ext uri="{FF2B5EF4-FFF2-40B4-BE49-F238E27FC236}">
                  <a16:creationId xmlns:a16="http://schemas.microsoft.com/office/drawing/2014/main" id="{01557BA3-30DD-432B-AFCE-89D6E6F866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68" t="2905" r="63817" b="61803"/>
            <a:stretch/>
          </p:blipFill>
          <p:spPr bwMode="auto">
            <a:xfrm>
              <a:off x="8287067" y="2359282"/>
              <a:ext cx="2104103" cy="146809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710A4AAA-7DCB-4C4E-8C99-36968A7127A0}"/>
              </a:ext>
            </a:extLst>
          </p:cNvPr>
          <p:cNvPicPr>
            <a:picLocks noChangeAspect="1"/>
          </p:cNvPicPr>
          <p:nvPr/>
        </p:nvPicPr>
        <p:blipFill>
          <a:blip r:embed="rId4"/>
          <a:stretch>
            <a:fillRect/>
          </a:stretch>
        </p:blipFill>
        <p:spPr>
          <a:xfrm>
            <a:off x="4062385" y="1851618"/>
            <a:ext cx="1539359" cy="1295915"/>
          </a:xfrm>
          <a:prstGeom prst="rect">
            <a:avLst/>
          </a:prstGeom>
        </p:spPr>
      </p:pic>
      <p:sp>
        <p:nvSpPr>
          <p:cNvPr id="56" name="Isosceles Triangle 55">
            <a:extLst>
              <a:ext uri="{FF2B5EF4-FFF2-40B4-BE49-F238E27FC236}">
                <a16:creationId xmlns:a16="http://schemas.microsoft.com/office/drawing/2014/main" id="{5E66816A-E8D3-472C-AA37-D3788007CF8B}"/>
              </a:ext>
            </a:extLst>
          </p:cNvPr>
          <p:cNvSpPr/>
          <p:nvPr/>
        </p:nvSpPr>
        <p:spPr>
          <a:xfrm rot="5400000">
            <a:off x="5147109" y="2355304"/>
            <a:ext cx="1222310" cy="216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Isosceles Triangle 56">
            <a:extLst>
              <a:ext uri="{FF2B5EF4-FFF2-40B4-BE49-F238E27FC236}">
                <a16:creationId xmlns:a16="http://schemas.microsoft.com/office/drawing/2014/main" id="{C14D66AB-359C-40B0-9D31-0401F0C22BB6}"/>
              </a:ext>
            </a:extLst>
          </p:cNvPr>
          <p:cNvSpPr/>
          <p:nvPr/>
        </p:nvSpPr>
        <p:spPr>
          <a:xfrm rot="16200000" flipH="1">
            <a:off x="3190625" y="2355304"/>
            <a:ext cx="1222310" cy="216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Isosceles Triangle 57">
            <a:extLst>
              <a:ext uri="{FF2B5EF4-FFF2-40B4-BE49-F238E27FC236}">
                <a16:creationId xmlns:a16="http://schemas.microsoft.com/office/drawing/2014/main" id="{8736F7DD-B650-4C5E-A082-2CC53BB2575E}"/>
              </a:ext>
            </a:extLst>
          </p:cNvPr>
          <p:cNvSpPr/>
          <p:nvPr/>
        </p:nvSpPr>
        <p:spPr>
          <a:xfrm rot="10800000" flipH="1">
            <a:off x="2077210" y="3018475"/>
            <a:ext cx="1512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Isosceles Triangle 58">
            <a:extLst>
              <a:ext uri="{FF2B5EF4-FFF2-40B4-BE49-F238E27FC236}">
                <a16:creationId xmlns:a16="http://schemas.microsoft.com/office/drawing/2014/main" id="{A83F8561-3EAC-466B-BCBA-FA3573B330DA}"/>
              </a:ext>
            </a:extLst>
          </p:cNvPr>
          <p:cNvSpPr/>
          <p:nvPr/>
        </p:nvSpPr>
        <p:spPr>
          <a:xfrm rot="10800000" flipH="1">
            <a:off x="5987399" y="3018476"/>
            <a:ext cx="1512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TextBox 59">
            <a:extLst>
              <a:ext uri="{FF2B5EF4-FFF2-40B4-BE49-F238E27FC236}">
                <a16:creationId xmlns:a16="http://schemas.microsoft.com/office/drawing/2014/main" id="{39AC46CD-FFC0-488F-ABDA-2E91D8F004B8}"/>
              </a:ext>
            </a:extLst>
          </p:cNvPr>
          <p:cNvSpPr txBox="1"/>
          <p:nvPr/>
        </p:nvSpPr>
        <p:spPr>
          <a:xfrm>
            <a:off x="7815476" y="1911379"/>
            <a:ext cx="3898959" cy="4832092"/>
          </a:xfrm>
          <a:prstGeom prst="rect">
            <a:avLst/>
          </a:prstGeom>
          <a:noFill/>
        </p:spPr>
        <p:txBody>
          <a:bodyPr wrap="square" rtlCol="0">
            <a:spAutoFit/>
          </a:bodyPr>
          <a:lstStyle/>
          <a:p>
            <a:r>
              <a:rPr lang="en-US" b="1">
                <a:solidFill>
                  <a:schemeClr val="bg1"/>
                </a:solidFill>
              </a:rPr>
              <a:t>FINDINGS</a:t>
            </a:r>
            <a:br>
              <a:rPr lang="en-US">
                <a:solidFill>
                  <a:schemeClr val="bg1"/>
                </a:solidFill>
              </a:rPr>
            </a:br>
            <a:endParaRPr lang="en-US">
              <a:solidFill>
                <a:schemeClr val="bg1"/>
              </a:solidFill>
            </a:endParaRPr>
          </a:p>
          <a:p>
            <a:pPr marL="285750" indent="-285750">
              <a:buFont typeface="Wingdings" panose="05000000000000000000" pitchFamily="2" charset="2"/>
              <a:buChar char="§"/>
            </a:pPr>
            <a:r>
              <a:rPr lang="en-US" sz="1600" b="1">
                <a:solidFill>
                  <a:schemeClr val="bg1"/>
                </a:solidFill>
              </a:rPr>
              <a:t>Message to the users</a:t>
            </a:r>
            <a:r>
              <a:rPr lang="en-US" sz="1600">
                <a:solidFill>
                  <a:schemeClr val="bg1"/>
                </a:solidFill>
              </a:rPr>
              <a:t>: </a:t>
            </a:r>
            <a:br>
              <a:rPr lang="en-US" sz="1600">
                <a:solidFill>
                  <a:schemeClr val="bg1"/>
                </a:solidFill>
              </a:rPr>
            </a:br>
            <a:r>
              <a:rPr lang="en-US" sz="1600">
                <a:solidFill>
                  <a:schemeClr val="bg1"/>
                </a:solidFill>
              </a:rPr>
              <a:t>End-to-End CO</a:t>
            </a:r>
            <a:r>
              <a:rPr lang="en-US" sz="1600" baseline="-25000">
                <a:solidFill>
                  <a:schemeClr val="bg1"/>
                </a:solidFill>
              </a:rPr>
              <a:t>2</a:t>
            </a:r>
            <a:r>
              <a:rPr lang="en-US" sz="1600">
                <a:solidFill>
                  <a:schemeClr val="bg1"/>
                </a:solidFill>
              </a:rPr>
              <a:t>e emissions - given for the average operating hours of the </a:t>
            </a:r>
            <a:r>
              <a:rPr lang="en-US" sz="1600" err="1">
                <a:solidFill>
                  <a:schemeClr val="bg1"/>
                </a:solidFill>
              </a:rPr>
              <a:t>fortklift</a:t>
            </a:r>
            <a:r>
              <a:rPr lang="en-US" sz="1600">
                <a:solidFill>
                  <a:schemeClr val="bg1"/>
                </a:solidFill>
              </a:rPr>
              <a:t> - is lower for Li-Ion batteries (-22%)</a:t>
            </a:r>
          </a:p>
          <a:p>
            <a:pPr marL="285750" indent="-285750">
              <a:buFont typeface="Wingdings" panose="05000000000000000000" pitchFamily="2" charset="2"/>
              <a:buChar char="§"/>
            </a:pPr>
            <a:endParaRPr lang="en-US" sz="1600">
              <a:solidFill>
                <a:schemeClr val="bg1"/>
              </a:solidFill>
            </a:endParaRPr>
          </a:p>
          <a:p>
            <a:pPr marL="285750" indent="-285750">
              <a:buFont typeface="Wingdings" panose="05000000000000000000" pitchFamily="2" charset="2"/>
              <a:buChar char="§"/>
            </a:pPr>
            <a:r>
              <a:rPr lang="en-US" sz="1600" b="1">
                <a:solidFill>
                  <a:schemeClr val="bg1"/>
                </a:solidFill>
              </a:rPr>
              <a:t>Battery Cells </a:t>
            </a:r>
            <a:r>
              <a:rPr lang="en-US" sz="1600">
                <a:solidFill>
                  <a:schemeClr val="bg1"/>
                </a:solidFill>
              </a:rPr>
              <a:t>are driving the environmental impact </a:t>
            </a:r>
            <a:br>
              <a:rPr lang="en-US" sz="1600">
                <a:solidFill>
                  <a:schemeClr val="bg1"/>
                </a:solidFill>
              </a:rPr>
            </a:br>
            <a:endParaRPr lang="en-US" sz="1600">
              <a:solidFill>
                <a:schemeClr val="bg1"/>
              </a:solidFill>
            </a:endParaRPr>
          </a:p>
          <a:p>
            <a:pPr marL="285750" indent="-285750">
              <a:buFont typeface="Wingdings" panose="05000000000000000000" pitchFamily="2" charset="2"/>
              <a:buChar char="§"/>
            </a:pPr>
            <a:r>
              <a:rPr lang="en-US" sz="1600" b="1">
                <a:solidFill>
                  <a:schemeClr val="bg1"/>
                </a:solidFill>
              </a:rPr>
              <a:t>Reduction of raw material impact</a:t>
            </a:r>
          </a:p>
          <a:p>
            <a:pPr marL="742950" lvl="1" indent="-285750">
              <a:buFont typeface="Wingdings" panose="05000000000000000000" pitchFamily="2" charset="2"/>
              <a:buChar char="§"/>
            </a:pPr>
            <a:r>
              <a:rPr lang="en-US" sz="1600">
                <a:solidFill>
                  <a:schemeClr val="bg1"/>
                </a:solidFill>
              </a:rPr>
              <a:t>Dedicated Supplier Assessment (based in LCAs)</a:t>
            </a:r>
          </a:p>
          <a:p>
            <a:pPr marL="742950" lvl="1" indent="-285750">
              <a:buFont typeface="Wingdings" panose="05000000000000000000" pitchFamily="2" charset="2"/>
              <a:buChar char="§"/>
            </a:pPr>
            <a:r>
              <a:rPr lang="en-US" sz="1600">
                <a:solidFill>
                  <a:schemeClr val="bg1"/>
                </a:solidFill>
              </a:rPr>
              <a:t>Innovative technologies</a:t>
            </a:r>
          </a:p>
          <a:p>
            <a:pPr marL="742950" lvl="1" indent="-285750">
              <a:buFont typeface="Wingdings" panose="05000000000000000000" pitchFamily="2" charset="2"/>
              <a:buChar char="§"/>
            </a:pPr>
            <a:r>
              <a:rPr lang="en-US" sz="1600">
                <a:solidFill>
                  <a:schemeClr val="bg1"/>
                </a:solidFill>
              </a:rPr>
              <a:t>Batteries with lower material impact</a:t>
            </a:r>
            <a:br>
              <a:rPr lang="en-US" sz="1600">
                <a:solidFill>
                  <a:schemeClr val="bg1"/>
                </a:solidFill>
              </a:rPr>
            </a:br>
            <a:endParaRPr lang="en-US" sz="1600">
              <a:solidFill>
                <a:schemeClr val="bg1"/>
              </a:solidFill>
            </a:endParaRPr>
          </a:p>
          <a:p>
            <a:pPr marL="285750" indent="-285750">
              <a:buFont typeface="Wingdings" panose="05000000000000000000" pitchFamily="2" charset="2"/>
              <a:buChar char="§"/>
            </a:pPr>
            <a:endParaRPr lang="en-US" sz="1600">
              <a:solidFill>
                <a:schemeClr val="bg1"/>
              </a:solidFill>
            </a:endParaRPr>
          </a:p>
        </p:txBody>
      </p:sp>
      <p:cxnSp>
        <p:nvCxnSpPr>
          <p:cNvPr id="61" name="Straight Connector 60">
            <a:extLst>
              <a:ext uri="{FF2B5EF4-FFF2-40B4-BE49-F238E27FC236}">
                <a16:creationId xmlns:a16="http://schemas.microsoft.com/office/drawing/2014/main" id="{16DA4491-0DF2-414D-B991-B13E110C60F8}"/>
              </a:ext>
            </a:extLst>
          </p:cNvPr>
          <p:cNvCxnSpPr>
            <a:cxnSpLocks/>
          </p:cNvCxnSpPr>
          <p:nvPr/>
        </p:nvCxnSpPr>
        <p:spPr>
          <a:xfrm>
            <a:off x="7885054" y="2300277"/>
            <a:ext cx="1188000"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5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0">
            <a:extLst>
              <a:ext uri="{FF2B5EF4-FFF2-40B4-BE49-F238E27FC236}">
                <a16:creationId xmlns:a16="http://schemas.microsoft.com/office/drawing/2014/main" id="{FA8B1A06-F63B-4276-9616-7B23E3834795}"/>
              </a:ext>
            </a:extLst>
          </p:cNvPr>
          <p:cNvSpPr/>
          <p:nvPr/>
        </p:nvSpPr>
        <p:spPr>
          <a:xfrm>
            <a:off x="443962" y="1779993"/>
            <a:ext cx="10339329" cy="4359551"/>
          </a:xfrm>
          <a:custGeom>
            <a:avLst/>
            <a:gdLst>
              <a:gd name="connsiteX0" fmla="*/ 11822096 w 11963626"/>
              <a:gd name="connsiteY0" fmla="*/ 493 h 4648233"/>
              <a:gd name="connsiteX1" fmla="*/ 11872522 w 11963626"/>
              <a:gd name="connsiteY1" fmla="*/ 626 h 4648233"/>
              <a:gd name="connsiteX2" fmla="*/ 10183422 w 11963626"/>
              <a:gd name="connsiteY2" fmla="*/ 483226 h 4648233"/>
              <a:gd name="connsiteX3" fmla="*/ 11783622 w 11963626"/>
              <a:gd name="connsiteY3" fmla="*/ 1473826 h 4648233"/>
              <a:gd name="connsiteX4" fmla="*/ 5052623 w 11963626"/>
              <a:gd name="connsiteY4" fmla="*/ 3366126 h 4648233"/>
              <a:gd name="connsiteX5" fmla="*/ 3439053 w 11963626"/>
              <a:gd name="connsiteY5" fmla="*/ 4628958 h 4648233"/>
              <a:gd name="connsiteX6" fmla="*/ 3429448 w 11963626"/>
              <a:gd name="connsiteY6" fmla="*/ 4648233 h 4648233"/>
              <a:gd name="connsiteX7" fmla="*/ 0 w 11963626"/>
              <a:gd name="connsiteY7" fmla="*/ 4648233 h 4648233"/>
              <a:gd name="connsiteX8" fmla="*/ 19982 w 11963626"/>
              <a:gd name="connsiteY8" fmla="*/ 4622542 h 4648233"/>
              <a:gd name="connsiteX9" fmla="*/ 2360222 w 11963626"/>
              <a:gd name="connsiteY9" fmla="*/ 2985126 h 4648233"/>
              <a:gd name="connsiteX10" fmla="*/ 9459522 w 11963626"/>
              <a:gd name="connsiteY10" fmla="*/ 1423026 h 4648233"/>
              <a:gd name="connsiteX11" fmla="*/ 9256322 w 11963626"/>
              <a:gd name="connsiteY11" fmla="*/ 407026 h 4648233"/>
              <a:gd name="connsiteX12" fmla="*/ 11822096 w 11963626"/>
              <a:gd name="connsiteY12" fmla="*/ 493 h 464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3626" h="4648233">
                <a:moveTo>
                  <a:pt x="11822096" y="493"/>
                </a:moveTo>
                <a:cubicBezTo>
                  <a:pt x="11845766" y="-201"/>
                  <a:pt x="11862865" y="-168"/>
                  <a:pt x="11872522" y="626"/>
                </a:cubicBezTo>
                <a:cubicBezTo>
                  <a:pt x="12027039" y="13326"/>
                  <a:pt x="10198239" y="237693"/>
                  <a:pt x="10183422" y="483226"/>
                </a:cubicBezTo>
                <a:cubicBezTo>
                  <a:pt x="10168605" y="728759"/>
                  <a:pt x="12638755" y="993343"/>
                  <a:pt x="11783622" y="1473826"/>
                </a:cubicBezTo>
                <a:cubicBezTo>
                  <a:pt x="10928489" y="1954309"/>
                  <a:pt x="6447505" y="2832726"/>
                  <a:pt x="5052623" y="3366126"/>
                </a:cubicBezTo>
                <a:cubicBezTo>
                  <a:pt x="3832100" y="3832851"/>
                  <a:pt x="3523959" y="4455151"/>
                  <a:pt x="3439053" y="4628958"/>
                </a:cubicBezTo>
                <a:lnTo>
                  <a:pt x="3429448" y="4648233"/>
                </a:lnTo>
                <a:lnTo>
                  <a:pt x="0" y="4648233"/>
                </a:lnTo>
                <a:lnTo>
                  <a:pt x="19982" y="4622542"/>
                </a:lnTo>
                <a:cubicBezTo>
                  <a:pt x="270998" y="4309043"/>
                  <a:pt x="1070379" y="3433992"/>
                  <a:pt x="2360222" y="2985126"/>
                </a:cubicBezTo>
                <a:cubicBezTo>
                  <a:pt x="3947722" y="2432676"/>
                  <a:pt x="7637072" y="1928909"/>
                  <a:pt x="9459522" y="1423026"/>
                </a:cubicBezTo>
                <a:cubicBezTo>
                  <a:pt x="11281972" y="917143"/>
                  <a:pt x="8854155" y="644093"/>
                  <a:pt x="9256322" y="407026"/>
                </a:cubicBezTo>
                <a:cubicBezTo>
                  <a:pt x="9633354" y="184776"/>
                  <a:pt x="11467040" y="10895"/>
                  <a:pt x="11822096" y="493"/>
                </a:cubicBezTo>
                <a:close/>
              </a:path>
            </a:pathLst>
          </a:custGeom>
          <a:solidFill>
            <a:srgbClr val="EAEBEB">
              <a:lumMod val="100000"/>
            </a:srgbClr>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de-DE" sz="1799" b="0" i="0" u="none" strike="noStrike" kern="0" cap="none" spc="0" normalizeH="0" baseline="0" noProof="0">
              <a:ln>
                <a:noFill/>
              </a:ln>
              <a:solidFill>
                <a:srgbClr val="FFFFFF"/>
              </a:solidFill>
              <a:effectLst/>
              <a:uLnTx/>
              <a:uFillTx/>
              <a:latin typeface="Arial"/>
              <a:ea typeface="+mn-ea"/>
              <a:cs typeface="+mn-cs"/>
            </a:endParaRPr>
          </a:p>
        </p:txBody>
      </p:sp>
      <p:sp>
        <p:nvSpPr>
          <p:cNvPr id="37" name="Speech Bubble: Rectangle 36">
            <a:extLst>
              <a:ext uri="{FF2B5EF4-FFF2-40B4-BE49-F238E27FC236}">
                <a16:creationId xmlns:a16="http://schemas.microsoft.com/office/drawing/2014/main" id="{6421B553-28AF-4BC3-8340-7466B7967FC9}"/>
              </a:ext>
            </a:extLst>
          </p:cNvPr>
          <p:cNvSpPr/>
          <p:nvPr/>
        </p:nvSpPr>
        <p:spPr>
          <a:xfrm>
            <a:off x="8189849" y="4057130"/>
            <a:ext cx="3466295" cy="1055108"/>
          </a:xfrm>
          <a:prstGeom prst="wedgeRectCallout">
            <a:avLst>
              <a:gd name="adj1" fmla="val -102242"/>
              <a:gd name="adj2" fmla="val -62371"/>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38" name="Speech Bubble: Rectangle 37">
            <a:extLst>
              <a:ext uri="{FF2B5EF4-FFF2-40B4-BE49-F238E27FC236}">
                <a16:creationId xmlns:a16="http://schemas.microsoft.com/office/drawing/2014/main" id="{6F05B4CC-0560-4B2B-B19A-4830BC16E2A9}"/>
              </a:ext>
            </a:extLst>
          </p:cNvPr>
          <p:cNvSpPr/>
          <p:nvPr/>
        </p:nvSpPr>
        <p:spPr>
          <a:xfrm>
            <a:off x="4436844" y="5282948"/>
            <a:ext cx="3999234" cy="1055108"/>
          </a:xfrm>
          <a:prstGeom prst="wedgeRectCallout">
            <a:avLst>
              <a:gd name="adj1" fmla="val -56267"/>
              <a:gd name="adj2" fmla="val -122943"/>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39" name="Speech Bubble: Rectangle 38">
            <a:extLst>
              <a:ext uri="{FF2B5EF4-FFF2-40B4-BE49-F238E27FC236}">
                <a16:creationId xmlns:a16="http://schemas.microsoft.com/office/drawing/2014/main" id="{B53C9723-AE4B-44CB-B4BE-4E7B239ED0F1}"/>
              </a:ext>
            </a:extLst>
          </p:cNvPr>
          <p:cNvSpPr/>
          <p:nvPr/>
        </p:nvSpPr>
        <p:spPr>
          <a:xfrm>
            <a:off x="368608" y="1334713"/>
            <a:ext cx="3623288" cy="1582501"/>
          </a:xfrm>
          <a:prstGeom prst="wedgeRectCallout">
            <a:avLst>
              <a:gd name="adj1" fmla="val 34816"/>
              <a:gd name="adj2" fmla="val 81278"/>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2" name="Speech Bubble: Rectangle 1">
            <a:extLst>
              <a:ext uri="{FF2B5EF4-FFF2-40B4-BE49-F238E27FC236}">
                <a16:creationId xmlns:a16="http://schemas.microsoft.com/office/drawing/2014/main" id="{F12B35D7-0FEC-4B17-9095-3FBB154403B3}"/>
              </a:ext>
            </a:extLst>
          </p:cNvPr>
          <p:cNvSpPr/>
          <p:nvPr/>
        </p:nvSpPr>
        <p:spPr>
          <a:xfrm>
            <a:off x="8194763" y="4062047"/>
            <a:ext cx="3466295" cy="1055108"/>
          </a:xfrm>
          <a:prstGeom prst="wedgeRectCallout">
            <a:avLst>
              <a:gd name="adj1" fmla="val -48064"/>
              <a:gd name="adj2" fmla="val -113624"/>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5" name="Title 2">
            <a:extLst>
              <a:ext uri="{FF2B5EF4-FFF2-40B4-BE49-F238E27FC236}">
                <a16:creationId xmlns:a16="http://schemas.microsoft.com/office/drawing/2014/main" id="{3B83B1D5-7D7E-4D90-A0A1-4600251E2347}"/>
              </a:ext>
            </a:extLst>
          </p:cNvPr>
          <p:cNvSpPr>
            <a:spLocks noGrp="1"/>
          </p:cNvSpPr>
          <p:nvPr>
            <p:ph type="title"/>
          </p:nvPr>
        </p:nvSpPr>
        <p:spPr>
          <a:xfrm>
            <a:off x="404813" y="388938"/>
            <a:ext cx="10947400" cy="715962"/>
          </a:xfrm>
        </p:spPr>
        <p:txBody>
          <a:bodyPr vert="horz" lIns="0" tIns="0" rIns="0" bIns="0" rtlCol="0" anchor="b">
            <a:noAutofit/>
          </a:bodyPr>
          <a:lstStyle/>
          <a:p>
            <a:r>
              <a:rPr lang="en-US" sz="2300"/>
              <a:t>As many clients, also Jungheinrich has ways to go reaching carbon neutrality. One more opportunity to engage with Capgemini.</a:t>
            </a:r>
          </a:p>
        </p:txBody>
      </p:sp>
      <p:sp>
        <p:nvSpPr>
          <p:cNvPr id="10" name="TextBox 9">
            <a:extLst>
              <a:ext uri="{FF2B5EF4-FFF2-40B4-BE49-F238E27FC236}">
                <a16:creationId xmlns:a16="http://schemas.microsoft.com/office/drawing/2014/main" id="{C57BBFDB-93C7-4D15-A1A5-1CF8C9BD0500}"/>
              </a:ext>
            </a:extLst>
          </p:cNvPr>
          <p:cNvSpPr txBox="1"/>
          <p:nvPr/>
        </p:nvSpPr>
        <p:spPr>
          <a:xfrm>
            <a:off x="-55983" y="3951722"/>
            <a:ext cx="2667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Ubuntu"/>
                <a:ea typeface="+mn-ea"/>
                <a:cs typeface="+mn-cs"/>
              </a:rPr>
              <a:t>DEFINE A VISION </a:t>
            </a:r>
            <a:br>
              <a:rPr kumimoji="0" lang="de-DE" sz="1600" b="0" i="0" u="none" strike="noStrike" kern="1200" cap="none" spc="0" normalizeH="0" baseline="0" noProof="0">
                <a:ln>
                  <a:noFill/>
                </a:ln>
                <a:solidFill>
                  <a:srgbClr val="FFFFFF"/>
                </a:solidFill>
                <a:effectLst/>
                <a:uLnTx/>
                <a:uFillTx/>
                <a:latin typeface="Ubuntu"/>
                <a:ea typeface="+mn-ea"/>
                <a:cs typeface="+mn-cs"/>
              </a:rPr>
            </a:br>
            <a:r>
              <a:rPr kumimoji="0" lang="de-DE" sz="1600" b="0" i="0" u="none" strike="noStrike" kern="1200" cap="none" spc="0" normalizeH="0" baseline="0" noProof="0">
                <a:ln>
                  <a:noFill/>
                </a:ln>
                <a:solidFill>
                  <a:srgbClr val="FFFFFF"/>
                </a:solidFill>
                <a:effectLst/>
                <a:uLnTx/>
                <a:uFillTx/>
                <a:latin typeface="Ubuntu"/>
                <a:ea typeface="+mn-ea"/>
                <a:cs typeface="+mn-cs"/>
              </a:rPr>
              <a:t>AND ROADMAP</a:t>
            </a:r>
            <a:endParaRPr kumimoji="0" lang="en-US" sz="1600" b="0" i="0" u="none" strike="noStrike" kern="1200" cap="none" spc="0" normalizeH="0" baseline="0" noProof="0">
              <a:ln>
                <a:noFill/>
              </a:ln>
              <a:solidFill>
                <a:srgbClr val="FFFFFF"/>
              </a:solidFill>
              <a:effectLst/>
              <a:uLnTx/>
              <a:uFillTx/>
              <a:latin typeface="Ubuntu"/>
              <a:ea typeface="+mn-ea"/>
              <a:cs typeface="+mn-cs"/>
            </a:endParaRPr>
          </a:p>
        </p:txBody>
      </p:sp>
      <p:sp>
        <p:nvSpPr>
          <p:cNvPr id="11" name="Oval 10">
            <a:extLst>
              <a:ext uri="{FF2B5EF4-FFF2-40B4-BE49-F238E27FC236}">
                <a16:creationId xmlns:a16="http://schemas.microsoft.com/office/drawing/2014/main" id="{3C5C302A-53F6-4747-B8B2-7148B696E11E}"/>
              </a:ext>
            </a:extLst>
          </p:cNvPr>
          <p:cNvSpPr/>
          <p:nvPr/>
        </p:nvSpPr>
        <p:spPr>
          <a:xfrm>
            <a:off x="782217" y="4604657"/>
            <a:ext cx="1116000" cy="1116000"/>
          </a:xfrm>
          <a:prstGeom prst="ellipse">
            <a:avLst/>
          </a:pr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Ubuntu"/>
              <a:ea typeface="+mn-ea"/>
              <a:cs typeface="+mn-cs"/>
            </a:endParaRPr>
          </a:p>
        </p:txBody>
      </p:sp>
      <p:pic>
        <p:nvPicPr>
          <p:cNvPr id="12" name="Graphic 11" descr="Route (Two Pins With A Path) with solid fill">
            <a:extLst>
              <a:ext uri="{FF2B5EF4-FFF2-40B4-BE49-F238E27FC236}">
                <a16:creationId xmlns:a16="http://schemas.microsoft.com/office/drawing/2014/main" id="{23318A33-05B9-4B78-86E5-83A43F3BDB2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8921" y="4681387"/>
            <a:ext cx="914400" cy="914400"/>
          </a:xfrm>
          <a:prstGeom prst="rect">
            <a:avLst/>
          </a:prstGeom>
        </p:spPr>
      </p:pic>
      <p:sp>
        <p:nvSpPr>
          <p:cNvPr id="13" name="TextBox 12">
            <a:extLst>
              <a:ext uri="{FF2B5EF4-FFF2-40B4-BE49-F238E27FC236}">
                <a16:creationId xmlns:a16="http://schemas.microsoft.com/office/drawing/2014/main" id="{7DEF730D-C568-40CB-B709-0A07A48B988E}"/>
              </a:ext>
            </a:extLst>
          </p:cNvPr>
          <p:cNvSpPr txBox="1"/>
          <p:nvPr/>
        </p:nvSpPr>
        <p:spPr>
          <a:xfrm>
            <a:off x="1908049" y="4641838"/>
            <a:ext cx="2667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chemeClr val="accent4"/>
                </a:solidFill>
                <a:effectLst/>
                <a:uLnTx/>
                <a:uFillTx/>
                <a:latin typeface="Ubuntu"/>
                <a:ea typeface="+mn-ea"/>
                <a:cs typeface="+mn-cs"/>
              </a:rPr>
              <a:t>CREATE </a:t>
            </a:r>
            <a:br>
              <a:rPr kumimoji="0" lang="de-DE" sz="1600" b="0" i="0" u="none" strike="noStrike" kern="1200" cap="none" spc="0" normalizeH="0" baseline="0" noProof="0">
                <a:ln>
                  <a:noFill/>
                </a:ln>
                <a:solidFill>
                  <a:schemeClr val="accent4"/>
                </a:solidFill>
                <a:effectLst/>
                <a:uLnTx/>
                <a:uFillTx/>
                <a:latin typeface="Ubuntu"/>
                <a:ea typeface="+mn-ea"/>
                <a:cs typeface="+mn-cs"/>
              </a:rPr>
            </a:br>
            <a:r>
              <a:rPr kumimoji="0" lang="de-DE" sz="1600" b="0" i="0" u="none" strike="noStrike" kern="1200" cap="none" spc="0" normalizeH="0" baseline="0" noProof="0">
                <a:ln>
                  <a:noFill/>
                </a:ln>
                <a:solidFill>
                  <a:schemeClr val="accent4"/>
                </a:solidFill>
                <a:effectLst/>
                <a:uLnTx/>
                <a:uFillTx/>
                <a:latin typeface="Ubuntu"/>
                <a:ea typeface="+mn-ea"/>
                <a:cs typeface="+mn-cs"/>
              </a:rPr>
              <a:t>TRANSPARENCY</a:t>
            </a:r>
            <a:endParaRPr kumimoji="0" lang="en-US" sz="1600" b="0" i="0" u="none" strike="noStrike" kern="1200" cap="none" spc="0" normalizeH="0" baseline="0" noProof="0">
              <a:ln>
                <a:noFill/>
              </a:ln>
              <a:solidFill>
                <a:schemeClr val="accent4"/>
              </a:solidFill>
              <a:effectLst/>
              <a:uLnTx/>
              <a:uFillTx/>
              <a:latin typeface="Ubuntu"/>
              <a:ea typeface="+mn-ea"/>
              <a:cs typeface="+mn-cs"/>
            </a:endParaRPr>
          </a:p>
        </p:txBody>
      </p:sp>
      <p:sp>
        <p:nvSpPr>
          <p:cNvPr id="14" name="Oval 13">
            <a:extLst>
              <a:ext uri="{FF2B5EF4-FFF2-40B4-BE49-F238E27FC236}">
                <a16:creationId xmlns:a16="http://schemas.microsoft.com/office/drawing/2014/main" id="{A3FA7C4A-56FB-4378-A8A1-90F52C806113}"/>
              </a:ext>
            </a:extLst>
          </p:cNvPr>
          <p:cNvSpPr/>
          <p:nvPr/>
        </p:nvSpPr>
        <p:spPr>
          <a:xfrm>
            <a:off x="3043322" y="3565387"/>
            <a:ext cx="1116000" cy="1116000"/>
          </a:xfrm>
          <a:prstGeom prst="ellipse">
            <a:avLst/>
          </a:pr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Ubuntu"/>
              <a:ea typeface="+mn-ea"/>
              <a:cs typeface="+mn-cs"/>
            </a:endParaRPr>
          </a:p>
        </p:txBody>
      </p:sp>
      <p:pic>
        <p:nvPicPr>
          <p:cNvPr id="15" name="Graphic 14" descr="Presentation with pie chart with solid fill">
            <a:extLst>
              <a:ext uri="{FF2B5EF4-FFF2-40B4-BE49-F238E27FC236}">
                <a16:creationId xmlns:a16="http://schemas.microsoft.com/office/drawing/2014/main" id="{615DAF2E-3D57-4E0F-BB81-8BFD40096E4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33050" y="3678989"/>
            <a:ext cx="914400" cy="914400"/>
          </a:xfrm>
          <a:prstGeom prst="rect">
            <a:avLst/>
          </a:prstGeom>
        </p:spPr>
      </p:pic>
      <p:sp>
        <p:nvSpPr>
          <p:cNvPr id="16" name="TextBox 15">
            <a:extLst>
              <a:ext uri="{FF2B5EF4-FFF2-40B4-BE49-F238E27FC236}">
                <a16:creationId xmlns:a16="http://schemas.microsoft.com/office/drawing/2014/main" id="{FAB9D60D-117B-420E-ACE5-239C24D27224}"/>
              </a:ext>
            </a:extLst>
          </p:cNvPr>
          <p:cNvSpPr txBox="1"/>
          <p:nvPr/>
        </p:nvSpPr>
        <p:spPr>
          <a:xfrm>
            <a:off x="4581908" y="2332440"/>
            <a:ext cx="2667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Ubuntu"/>
                <a:ea typeface="+mn-ea"/>
                <a:cs typeface="+mn-cs"/>
              </a:rPr>
              <a:t>OPTIMIZE </a:t>
            </a:r>
            <a:br>
              <a:rPr kumimoji="0" lang="de-DE" sz="1600" b="0" i="0" u="none" strike="noStrike" kern="1200" cap="none" spc="0" normalizeH="0" baseline="0" noProof="0">
                <a:ln>
                  <a:noFill/>
                </a:ln>
                <a:solidFill>
                  <a:srgbClr val="FFFFFF"/>
                </a:solidFill>
                <a:effectLst/>
                <a:uLnTx/>
                <a:uFillTx/>
                <a:latin typeface="Ubuntu"/>
                <a:ea typeface="+mn-ea"/>
                <a:cs typeface="+mn-cs"/>
              </a:rPr>
            </a:br>
            <a:r>
              <a:rPr kumimoji="0" lang="de-DE" sz="1600" b="0" i="0" u="none" strike="noStrike" kern="1200" cap="none" spc="0" normalizeH="0" baseline="0" noProof="0">
                <a:ln>
                  <a:noFill/>
                </a:ln>
                <a:solidFill>
                  <a:srgbClr val="FFFFFF"/>
                </a:solidFill>
                <a:effectLst/>
                <a:uLnTx/>
                <a:uFillTx/>
                <a:latin typeface="Ubuntu"/>
                <a:ea typeface="+mn-ea"/>
                <a:cs typeface="+mn-cs"/>
              </a:rPr>
              <a:t>FOR CO</a:t>
            </a:r>
            <a:r>
              <a:rPr kumimoji="0" lang="de-DE" sz="1600" b="0" i="0" u="none" strike="noStrike" kern="1200" cap="none" spc="0" normalizeH="0" baseline="-25000" noProof="0">
                <a:ln>
                  <a:noFill/>
                </a:ln>
                <a:solidFill>
                  <a:srgbClr val="FFFFFF"/>
                </a:solidFill>
                <a:effectLst/>
                <a:uLnTx/>
                <a:uFillTx/>
                <a:latin typeface="Ubuntu"/>
                <a:ea typeface="+mn-ea"/>
                <a:cs typeface="+mn-cs"/>
              </a:rPr>
              <a:t>2</a:t>
            </a:r>
            <a:r>
              <a:rPr kumimoji="0" lang="de-DE" sz="1600" b="0" i="0" u="none" strike="noStrike" kern="1200" cap="none" spc="0" normalizeH="0" baseline="0" noProof="0">
                <a:ln>
                  <a:noFill/>
                </a:ln>
                <a:solidFill>
                  <a:srgbClr val="FFFFFF"/>
                </a:solidFill>
                <a:effectLst/>
                <a:uLnTx/>
                <a:uFillTx/>
                <a:latin typeface="Ubuntu"/>
                <a:ea typeface="+mn-ea"/>
                <a:cs typeface="+mn-cs"/>
              </a:rPr>
              <a:t>e</a:t>
            </a:r>
            <a:endParaRPr kumimoji="0" lang="en-US" sz="1600" b="0" i="0" u="none" strike="noStrike" kern="1200" cap="none" spc="0" normalizeH="0" baseline="0" noProof="0">
              <a:ln>
                <a:noFill/>
              </a:ln>
              <a:solidFill>
                <a:srgbClr val="FFFFFF"/>
              </a:solidFill>
              <a:effectLst/>
              <a:uLnTx/>
              <a:uFillTx/>
              <a:latin typeface="Ubuntu"/>
              <a:ea typeface="+mn-ea"/>
              <a:cs typeface="+mn-cs"/>
            </a:endParaRPr>
          </a:p>
        </p:txBody>
      </p:sp>
      <p:sp>
        <p:nvSpPr>
          <p:cNvPr id="17" name="Oval 16">
            <a:extLst>
              <a:ext uri="{FF2B5EF4-FFF2-40B4-BE49-F238E27FC236}">
                <a16:creationId xmlns:a16="http://schemas.microsoft.com/office/drawing/2014/main" id="{B4F6A390-FECC-42AA-928E-BA1F4B059EC6}"/>
              </a:ext>
            </a:extLst>
          </p:cNvPr>
          <p:cNvSpPr/>
          <p:nvPr/>
        </p:nvSpPr>
        <p:spPr>
          <a:xfrm>
            <a:off x="5357408" y="2985375"/>
            <a:ext cx="1116000" cy="1116000"/>
          </a:xfrm>
          <a:prstGeom prst="ellipse">
            <a:avLst/>
          </a:pr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Ubuntu"/>
              <a:ea typeface="+mn-ea"/>
              <a:cs typeface="+mn-cs"/>
            </a:endParaRPr>
          </a:p>
        </p:txBody>
      </p:sp>
      <p:pic>
        <p:nvPicPr>
          <p:cNvPr id="18" name="Graphic 17" descr="Lightbulb and pencil with solid fill">
            <a:extLst>
              <a:ext uri="{FF2B5EF4-FFF2-40B4-BE49-F238E27FC236}">
                <a16:creationId xmlns:a16="http://schemas.microsoft.com/office/drawing/2014/main" id="{6D941681-14B2-4C31-8D73-F32B7E20D18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504933" y="3108187"/>
            <a:ext cx="914400" cy="914400"/>
          </a:xfrm>
          <a:prstGeom prst="rect">
            <a:avLst/>
          </a:prstGeom>
        </p:spPr>
      </p:pic>
      <p:sp>
        <p:nvSpPr>
          <p:cNvPr id="19" name="TextBox 18">
            <a:extLst>
              <a:ext uri="{FF2B5EF4-FFF2-40B4-BE49-F238E27FC236}">
                <a16:creationId xmlns:a16="http://schemas.microsoft.com/office/drawing/2014/main" id="{4DF7187B-892E-4E4B-B42E-012456E66DAC}"/>
              </a:ext>
            </a:extLst>
          </p:cNvPr>
          <p:cNvSpPr txBox="1"/>
          <p:nvPr/>
        </p:nvSpPr>
        <p:spPr>
          <a:xfrm>
            <a:off x="6550699" y="1701517"/>
            <a:ext cx="2667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Ubuntu"/>
                <a:ea typeface="+mn-ea"/>
                <a:cs typeface="+mn-cs"/>
              </a:rPr>
              <a:t>ENGAGE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Ubuntu"/>
                <a:ea typeface="+mn-ea"/>
                <a:cs typeface="+mn-cs"/>
              </a:rPr>
              <a:t>SUPPLIERS</a:t>
            </a:r>
            <a:endParaRPr kumimoji="0" lang="en-US" sz="1600" b="0" i="0" u="none" strike="noStrike" kern="1200" cap="none" spc="0" normalizeH="0" baseline="0" noProof="0">
              <a:ln>
                <a:noFill/>
              </a:ln>
              <a:solidFill>
                <a:srgbClr val="FFFFFF"/>
              </a:solidFill>
              <a:effectLst/>
              <a:uLnTx/>
              <a:uFillTx/>
              <a:latin typeface="Ubuntu"/>
              <a:ea typeface="+mn-ea"/>
              <a:cs typeface="+mn-cs"/>
            </a:endParaRPr>
          </a:p>
        </p:txBody>
      </p:sp>
      <p:sp>
        <p:nvSpPr>
          <p:cNvPr id="20" name="Oval 19">
            <a:extLst>
              <a:ext uri="{FF2B5EF4-FFF2-40B4-BE49-F238E27FC236}">
                <a16:creationId xmlns:a16="http://schemas.microsoft.com/office/drawing/2014/main" id="{3A26B3FA-3E13-467A-B561-B8CAD90C0469}"/>
              </a:ext>
            </a:extLst>
          </p:cNvPr>
          <p:cNvSpPr/>
          <p:nvPr/>
        </p:nvSpPr>
        <p:spPr>
          <a:xfrm>
            <a:off x="7294849" y="2354452"/>
            <a:ext cx="1116000" cy="1116000"/>
          </a:xfrm>
          <a:prstGeom prst="ellipse">
            <a:avLst/>
          </a:pr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Ubuntu"/>
              <a:ea typeface="+mn-ea"/>
              <a:cs typeface="+mn-cs"/>
            </a:endParaRPr>
          </a:p>
        </p:txBody>
      </p:sp>
      <p:pic>
        <p:nvPicPr>
          <p:cNvPr id="21" name="Graphic 20" descr="Handshake with solid fill">
            <a:extLst>
              <a:ext uri="{FF2B5EF4-FFF2-40B4-BE49-F238E27FC236}">
                <a16:creationId xmlns:a16="http://schemas.microsoft.com/office/drawing/2014/main" id="{BDC3FC5C-C095-408C-881B-3A7122E6663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16553" y="2481502"/>
            <a:ext cx="914400" cy="914400"/>
          </a:xfrm>
          <a:prstGeom prst="rect">
            <a:avLst/>
          </a:prstGeom>
        </p:spPr>
      </p:pic>
      <p:sp>
        <p:nvSpPr>
          <p:cNvPr id="22" name="TextBox 21">
            <a:extLst>
              <a:ext uri="{FF2B5EF4-FFF2-40B4-BE49-F238E27FC236}">
                <a16:creationId xmlns:a16="http://schemas.microsoft.com/office/drawing/2014/main" id="{356C2A4A-BD86-4CCD-9FB6-A28C91356A24}"/>
              </a:ext>
            </a:extLst>
          </p:cNvPr>
          <p:cNvSpPr txBox="1"/>
          <p:nvPr/>
        </p:nvSpPr>
        <p:spPr>
          <a:xfrm>
            <a:off x="10134276" y="1502780"/>
            <a:ext cx="2667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Ubuntu"/>
                <a:ea typeface="+mn-ea"/>
                <a:cs typeface="+mn-cs"/>
              </a:rPr>
              <a:t>PUSH </a:t>
            </a:r>
            <a:br>
              <a:rPr kumimoji="0" lang="de-DE" sz="1600" b="0" i="0" u="none" strike="noStrike" kern="1200" cap="none" spc="0" normalizeH="0" baseline="0" noProof="0">
                <a:ln>
                  <a:noFill/>
                </a:ln>
                <a:solidFill>
                  <a:srgbClr val="FFFFFF"/>
                </a:solidFill>
                <a:effectLst/>
                <a:uLnTx/>
                <a:uFillTx/>
                <a:latin typeface="Ubuntu"/>
                <a:ea typeface="+mn-ea"/>
                <a:cs typeface="+mn-cs"/>
              </a:rPr>
            </a:br>
            <a:r>
              <a:rPr kumimoji="0" lang="de-DE" sz="1600" b="0" i="0" u="none" strike="noStrike" kern="1200" cap="none" spc="0" normalizeH="0" baseline="0" noProof="0">
                <a:ln>
                  <a:noFill/>
                </a:ln>
                <a:solidFill>
                  <a:srgbClr val="FFFFFF"/>
                </a:solidFill>
                <a:effectLst/>
                <a:uLnTx/>
                <a:uFillTx/>
                <a:latin typeface="Ubuntu"/>
                <a:ea typeface="+mn-ea"/>
                <a:cs typeface="+mn-cs"/>
              </a:rPr>
              <a:t>ECOSYSTEM</a:t>
            </a:r>
            <a:endParaRPr kumimoji="0" lang="en-US" sz="1600" b="0" i="0" u="none" strike="noStrike" kern="1200" cap="none" spc="0" normalizeH="0" baseline="0" noProof="0">
              <a:ln>
                <a:noFill/>
              </a:ln>
              <a:solidFill>
                <a:srgbClr val="FFFFFF"/>
              </a:solidFill>
              <a:effectLst/>
              <a:uLnTx/>
              <a:uFillTx/>
              <a:latin typeface="Ubuntu"/>
              <a:ea typeface="+mn-ea"/>
              <a:cs typeface="+mn-cs"/>
            </a:endParaRPr>
          </a:p>
        </p:txBody>
      </p:sp>
      <p:sp>
        <p:nvSpPr>
          <p:cNvPr id="23" name="Oval 22">
            <a:extLst>
              <a:ext uri="{FF2B5EF4-FFF2-40B4-BE49-F238E27FC236}">
                <a16:creationId xmlns:a16="http://schemas.microsoft.com/office/drawing/2014/main" id="{92CC17DC-961B-4140-BC12-0E7E0F75B680}"/>
              </a:ext>
            </a:extLst>
          </p:cNvPr>
          <p:cNvSpPr/>
          <p:nvPr/>
        </p:nvSpPr>
        <p:spPr>
          <a:xfrm>
            <a:off x="9727402" y="1371391"/>
            <a:ext cx="1116000" cy="1116000"/>
          </a:xfrm>
          <a:prstGeom prst="ellipse">
            <a:avLst/>
          </a:pr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Ubuntu"/>
              <a:ea typeface="+mn-ea"/>
              <a:cs typeface="+mn-cs"/>
            </a:endParaRPr>
          </a:p>
        </p:txBody>
      </p:sp>
      <p:pic>
        <p:nvPicPr>
          <p:cNvPr id="24" name="Graphic 23" descr="Connections with solid fill">
            <a:extLst>
              <a:ext uri="{FF2B5EF4-FFF2-40B4-BE49-F238E27FC236}">
                <a16:creationId xmlns:a16="http://schemas.microsoft.com/office/drawing/2014/main" id="{AA9CDDD5-B7C0-48F5-96CC-01B7ADDCE12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775387" y="1498441"/>
            <a:ext cx="914400" cy="914400"/>
          </a:xfrm>
          <a:prstGeom prst="rect">
            <a:avLst/>
          </a:prstGeom>
        </p:spPr>
      </p:pic>
      <p:sp>
        <p:nvSpPr>
          <p:cNvPr id="27" name="TextBox 26">
            <a:extLst>
              <a:ext uri="{FF2B5EF4-FFF2-40B4-BE49-F238E27FC236}">
                <a16:creationId xmlns:a16="http://schemas.microsoft.com/office/drawing/2014/main" id="{AD4E0A5D-78A8-4389-B0C6-694E13BE08BD}"/>
              </a:ext>
            </a:extLst>
          </p:cNvPr>
          <p:cNvSpPr txBox="1"/>
          <p:nvPr/>
        </p:nvSpPr>
        <p:spPr>
          <a:xfrm>
            <a:off x="8194763" y="4073346"/>
            <a:ext cx="2723745" cy="338554"/>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1600" b="1" i="0" u="none" baseline="0">
                <a:solidFill>
                  <a:schemeClr val="bg1"/>
                </a:solidFill>
                <a:latin typeface="Arial" panose="020B0604020202020204" pitchFamily="34" charset="0"/>
              </a:rPr>
              <a:t>CO</a:t>
            </a:r>
            <a:r>
              <a:rPr lang="en-US" sz="1600" b="1" i="0" u="none" baseline="-25000">
                <a:solidFill>
                  <a:schemeClr val="bg1"/>
                </a:solidFill>
                <a:latin typeface="Arial" panose="020B0604020202020204" pitchFamily="34" charset="0"/>
              </a:rPr>
              <a:t>2</a:t>
            </a:r>
            <a:r>
              <a:rPr lang="en-US" sz="1600" b="1" i="0" u="none" baseline="0">
                <a:solidFill>
                  <a:schemeClr val="bg1"/>
                </a:solidFill>
                <a:latin typeface="Arial" panose="020B0604020202020204" pitchFamily="34" charset="0"/>
              </a:rPr>
              <a:t>e reduction initiatives</a:t>
            </a:r>
          </a:p>
        </p:txBody>
      </p:sp>
      <p:sp>
        <p:nvSpPr>
          <p:cNvPr id="28" name="TextBox 27">
            <a:extLst>
              <a:ext uri="{FF2B5EF4-FFF2-40B4-BE49-F238E27FC236}">
                <a16:creationId xmlns:a16="http://schemas.microsoft.com/office/drawing/2014/main" id="{5EC40DDA-CAFA-46E6-992F-E83F4E51A03F}"/>
              </a:ext>
            </a:extLst>
          </p:cNvPr>
          <p:cNvSpPr txBox="1"/>
          <p:nvPr/>
        </p:nvSpPr>
        <p:spPr>
          <a:xfrm>
            <a:off x="8378306" y="4317727"/>
            <a:ext cx="3369732" cy="738664"/>
          </a:xfrm>
          <a:prstGeom prst="rect">
            <a:avLst/>
          </a:prstGeom>
          <a:noFill/>
        </p:spPr>
        <p:txBody>
          <a:bodyPr vert="horz" wrap="square" rtlCol="0">
            <a:spAutoFit/>
          </a:bodyPr>
          <a:lstStyle/>
          <a:p>
            <a:pPr marL="174625" indent="-174625" defTabSz="544225" fontAlgn="auto">
              <a:lnSpc>
                <a:spcPct val="100000"/>
              </a:lnSpc>
              <a:buClr>
                <a:schemeClr val="accent2"/>
              </a:buClr>
              <a:buSzPct val="80000"/>
              <a:buFont typeface="Arial" panose="020B0604020202020204" pitchFamily="34" charset="0"/>
              <a:buChar char="►"/>
            </a:pPr>
            <a:r>
              <a:rPr lang="en-US" sz="1400">
                <a:solidFill>
                  <a:schemeClr val="bg1"/>
                </a:solidFill>
              </a:rPr>
              <a:t>Technical discussion on LCA results</a:t>
            </a:r>
          </a:p>
          <a:p>
            <a:pPr marL="174625" indent="-174625" defTabSz="544225" fontAlgn="auto">
              <a:lnSpc>
                <a:spcPct val="100000"/>
              </a:lnSpc>
              <a:buClr>
                <a:schemeClr val="accent2"/>
              </a:buClr>
              <a:buSzPct val="80000"/>
              <a:buFont typeface="Arial" panose="020B0604020202020204" pitchFamily="34" charset="0"/>
              <a:buChar char="►"/>
            </a:pPr>
            <a:r>
              <a:rPr lang="en-US" sz="1400">
                <a:solidFill>
                  <a:schemeClr val="bg1"/>
                </a:solidFill>
              </a:rPr>
              <a:t>Supplier engagement programs</a:t>
            </a:r>
          </a:p>
          <a:p>
            <a:pPr marL="174625" indent="-174625" defTabSz="544225" fontAlgn="auto">
              <a:lnSpc>
                <a:spcPct val="100000"/>
              </a:lnSpc>
              <a:buClr>
                <a:schemeClr val="accent2"/>
              </a:buClr>
              <a:buSzPct val="80000"/>
              <a:buFont typeface="Arial" panose="020B0604020202020204" pitchFamily="34" charset="0"/>
              <a:buChar char="►"/>
            </a:pPr>
            <a:r>
              <a:rPr lang="en-US" sz="1400">
                <a:solidFill>
                  <a:schemeClr val="bg1"/>
                </a:solidFill>
              </a:rPr>
              <a:t>Customer communication</a:t>
            </a:r>
          </a:p>
        </p:txBody>
      </p:sp>
      <p:sp>
        <p:nvSpPr>
          <p:cNvPr id="31" name="TextBox 30">
            <a:extLst>
              <a:ext uri="{FF2B5EF4-FFF2-40B4-BE49-F238E27FC236}">
                <a16:creationId xmlns:a16="http://schemas.microsoft.com/office/drawing/2014/main" id="{1DC068FB-BFBF-41D2-911C-FC7628B1E37E}"/>
              </a:ext>
            </a:extLst>
          </p:cNvPr>
          <p:cNvSpPr txBox="1"/>
          <p:nvPr/>
        </p:nvSpPr>
        <p:spPr>
          <a:xfrm>
            <a:off x="432004" y="1345047"/>
            <a:ext cx="4041673" cy="584775"/>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1600" b="1" i="0" u="none" baseline="0">
                <a:solidFill>
                  <a:schemeClr val="bg1"/>
                </a:solidFill>
                <a:latin typeface="Arial" panose="020B0604020202020204" pitchFamily="34" charset="0"/>
              </a:rPr>
              <a:t>Recurring carbon accounting with automated data collection</a:t>
            </a:r>
          </a:p>
        </p:txBody>
      </p:sp>
      <p:sp>
        <p:nvSpPr>
          <p:cNvPr id="32" name="TextBox 31">
            <a:extLst>
              <a:ext uri="{FF2B5EF4-FFF2-40B4-BE49-F238E27FC236}">
                <a16:creationId xmlns:a16="http://schemas.microsoft.com/office/drawing/2014/main" id="{24F89A18-E2BA-4670-9F1E-83EBB808F4FD}"/>
              </a:ext>
            </a:extLst>
          </p:cNvPr>
          <p:cNvSpPr txBox="1"/>
          <p:nvPr/>
        </p:nvSpPr>
        <p:spPr>
          <a:xfrm>
            <a:off x="511772" y="1892109"/>
            <a:ext cx="3342473" cy="954107"/>
          </a:xfrm>
          <a:prstGeom prst="rect">
            <a:avLst/>
          </a:prstGeom>
          <a:noFill/>
        </p:spPr>
        <p:txBody>
          <a:bodyPr vert="horz" wrap="square" rtlCol="0">
            <a:spAutoFit/>
          </a:bodyPr>
          <a:lstStyle/>
          <a:p>
            <a:pPr marL="174625" indent="-174625" defTabSz="544225" fontAlgn="auto">
              <a:lnSpc>
                <a:spcPct val="100000"/>
              </a:lnSpc>
              <a:buClr>
                <a:schemeClr val="accent2"/>
              </a:buClr>
              <a:buSzPct val="80000"/>
              <a:buFont typeface="Arial" panose="020B0604020202020204" pitchFamily="34" charset="0"/>
              <a:buChar char="►"/>
            </a:pPr>
            <a:r>
              <a:rPr lang="en-US" sz="1400">
                <a:solidFill>
                  <a:schemeClr val="bg1"/>
                </a:solidFill>
              </a:rPr>
              <a:t>Optimize Data architecture</a:t>
            </a:r>
          </a:p>
          <a:p>
            <a:pPr marL="174625" indent="-174625" defTabSz="544225" fontAlgn="auto">
              <a:lnSpc>
                <a:spcPct val="100000"/>
              </a:lnSpc>
              <a:buClr>
                <a:schemeClr val="accent2"/>
              </a:buClr>
              <a:buSzPct val="80000"/>
              <a:buFont typeface="Arial" panose="020B0604020202020204" pitchFamily="34" charset="0"/>
              <a:buChar char="►"/>
            </a:pPr>
            <a:r>
              <a:rPr lang="en-US" sz="1400">
                <a:solidFill>
                  <a:schemeClr val="bg1"/>
                </a:solidFill>
              </a:rPr>
              <a:t>Definition of software interfaces</a:t>
            </a:r>
          </a:p>
          <a:p>
            <a:pPr marL="174625" indent="-174625" defTabSz="544225" fontAlgn="auto">
              <a:lnSpc>
                <a:spcPct val="100000"/>
              </a:lnSpc>
              <a:buClr>
                <a:schemeClr val="accent2"/>
              </a:buClr>
              <a:buSzPct val="80000"/>
              <a:buFont typeface="Arial" panose="020B0604020202020204" pitchFamily="34" charset="0"/>
              <a:buChar char="►"/>
            </a:pPr>
            <a:r>
              <a:rPr lang="en-US" sz="1400">
                <a:solidFill>
                  <a:schemeClr val="bg1"/>
                </a:solidFill>
              </a:rPr>
              <a:t>End-to-end software usage </a:t>
            </a:r>
            <a:br>
              <a:rPr lang="en-US" sz="1400">
                <a:solidFill>
                  <a:schemeClr val="bg1"/>
                </a:solidFill>
              </a:rPr>
            </a:br>
            <a:r>
              <a:rPr lang="en-US" sz="1400">
                <a:solidFill>
                  <a:schemeClr val="bg1"/>
                </a:solidFill>
              </a:rPr>
              <a:t>(reduce/eliminate manual work)</a:t>
            </a:r>
          </a:p>
        </p:txBody>
      </p:sp>
      <p:sp>
        <p:nvSpPr>
          <p:cNvPr id="34" name="TextBox 33">
            <a:extLst>
              <a:ext uri="{FF2B5EF4-FFF2-40B4-BE49-F238E27FC236}">
                <a16:creationId xmlns:a16="http://schemas.microsoft.com/office/drawing/2014/main" id="{8F85DC67-FC62-4D60-8049-91EDDC5BC6E0}"/>
              </a:ext>
            </a:extLst>
          </p:cNvPr>
          <p:cNvSpPr txBox="1"/>
          <p:nvPr/>
        </p:nvSpPr>
        <p:spPr>
          <a:xfrm>
            <a:off x="4401411" y="5350332"/>
            <a:ext cx="5617397" cy="338554"/>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1600" b="1" i="0" u="none" baseline="0">
                <a:solidFill>
                  <a:schemeClr val="bg1"/>
                </a:solidFill>
                <a:latin typeface="Arial" panose="020B0604020202020204" pitchFamily="34" charset="0"/>
              </a:rPr>
              <a:t>LCAs for broader product portfolio</a:t>
            </a:r>
          </a:p>
        </p:txBody>
      </p:sp>
      <p:sp>
        <p:nvSpPr>
          <p:cNvPr id="35" name="TextBox 34">
            <a:extLst>
              <a:ext uri="{FF2B5EF4-FFF2-40B4-BE49-F238E27FC236}">
                <a16:creationId xmlns:a16="http://schemas.microsoft.com/office/drawing/2014/main" id="{B6C9380E-9CE4-45E3-9472-8AF999074553}"/>
              </a:ext>
            </a:extLst>
          </p:cNvPr>
          <p:cNvSpPr txBox="1"/>
          <p:nvPr/>
        </p:nvSpPr>
        <p:spPr>
          <a:xfrm>
            <a:off x="4715737" y="5586051"/>
            <a:ext cx="4706025" cy="738664"/>
          </a:xfrm>
          <a:prstGeom prst="rect">
            <a:avLst/>
          </a:prstGeom>
          <a:noFill/>
        </p:spPr>
        <p:txBody>
          <a:bodyPr vert="horz" wrap="square" rtlCol="0">
            <a:spAutoFit/>
          </a:bodyPr>
          <a:lstStyle/>
          <a:p>
            <a:pPr marL="174625" indent="-174625" defTabSz="544225" fontAlgn="auto">
              <a:lnSpc>
                <a:spcPct val="100000"/>
              </a:lnSpc>
              <a:buClr>
                <a:schemeClr val="accent2"/>
              </a:buClr>
              <a:buSzPct val="80000"/>
              <a:buFont typeface="Arial" panose="020B0604020202020204" pitchFamily="34" charset="0"/>
              <a:buChar char="►"/>
            </a:pPr>
            <a:r>
              <a:rPr lang="en-US" sz="1400">
                <a:solidFill>
                  <a:schemeClr val="bg1"/>
                </a:solidFill>
              </a:rPr>
              <a:t>Align data and product structure enabling </a:t>
            </a:r>
            <a:br>
              <a:rPr lang="en-US" sz="1400">
                <a:solidFill>
                  <a:schemeClr val="bg1"/>
                </a:solidFill>
              </a:rPr>
            </a:br>
            <a:r>
              <a:rPr lang="en-US" sz="1400">
                <a:solidFill>
                  <a:schemeClr val="bg1"/>
                </a:solidFill>
              </a:rPr>
              <a:t>continuous and easy LCA deployment</a:t>
            </a:r>
          </a:p>
          <a:p>
            <a:pPr marL="174625" indent="-174625" defTabSz="544225" fontAlgn="auto">
              <a:lnSpc>
                <a:spcPct val="100000"/>
              </a:lnSpc>
              <a:buClr>
                <a:schemeClr val="accent2"/>
              </a:buClr>
              <a:buSzPct val="80000"/>
              <a:buFont typeface="Arial" panose="020B0604020202020204" pitchFamily="34" charset="0"/>
              <a:buChar char="►"/>
            </a:pPr>
            <a:r>
              <a:rPr lang="en-US" sz="1400">
                <a:solidFill>
                  <a:schemeClr val="bg1"/>
                </a:solidFill>
              </a:rPr>
              <a:t>Feed LCA in CCF</a:t>
            </a:r>
          </a:p>
        </p:txBody>
      </p:sp>
    </p:spTree>
    <p:extLst>
      <p:ext uri="{BB962C8B-B14F-4D97-AF65-F5344CB8AC3E}">
        <p14:creationId xmlns:p14="http://schemas.microsoft.com/office/powerpoint/2010/main" val="3991900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3176B7-6FA5-48F8-A020-51BBF87B85D3}"/>
              </a:ext>
            </a:extLst>
          </p:cNvPr>
          <p:cNvPicPr>
            <a:picLocks noChangeAspect="1"/>
          </p:cNvPicPr>
          <p:nvPr/>
        </p:nvPicPr>
        <p:blipFill rotWithShape="1">
          <a:blip r:embed="rId2" cstate="email">
            <a:duotone>
              <a:schemeClr val="accent2">
                <a:shade val="45000"/>
                <a:satMod val="135000"/>
              </a:schemeClr>
              <a:prstClr val="white"/>
            </a:duotone>
            <a:extLst>
              <a:ext uri="{28A0092B-C50C-407E-A947-70E740481C1C}">
                <a14:useLocalDpi xmlns:a14="http://schemas.microsoft.com/office/drawing/2010/main"/>
              </a:ext>
            </a:extLst>
          </a:blip>
          <a:srcRect l="26295" t="5669" r="27527" b="5662"/>
          <a:stretch/>
        </p:blipFill>
        <p:spPr>
          <a:xfrm>
            <a:off x="4488024" y="1865079"/>
            <a:ext cx="3228392" cy="3192113"/>
          </a:xfrm>
          <a:prstGeom prst="ellipse">
            <a:avLst/>
          </a:prstGeom>
        </p:spPr>
      </p:pic>
      <p:sp>
        <p:nvSpPr>
          <p:cNvPr id="8" name="Rectangle 7">
            <a:extLst>
              <a:ext uri="{FF2B5EF4-FFF2-40B4-BE49-F238E27FC236}">
                <a16:creationId xmlns:a16="http://schemas.microsoft.com/office/drawing/2014/main" id="{31DBFE8E-1F3A-4AC7-9A40-F25CF2DAAD07}"/>
              </a:ext>
            </a:extLst>
          </p:cNvPr>
          <p:cNvSpPr/>
          <p:nvPr/>
        </p:nvSpPr>
        <p:spPr>
          <a:xfrm>
            <a:off x="404813" y="5737955"/>
            <a:ext cx="11379200" cy="715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Ubuntu"/>
              <a:ea typeface="+mn-ea"/>
              <a:cs typeface="+mn-cs"/>
            </a:endParaRPr>
          </a:p>
        </p:txBody>
      </p:sp>
      <p:sp>
        <p:nvSpPr>
          <p:cNvPr id="3" name="Title 2">
            <a:extLst>
              <a:ext uri="{FF2B5EF4-FFF2-40B4-BE49-F238E27FC236}">
                <a16:creationId xmlns:a16="http://schemas.microsoft.com/office/drawing/2014/main" id="{3B0744A6-6B2D-4666-A3DC-78BB31B2B557}"/>
              </a:ext>
            </a:extLst>
          </p:cNvPr>
          <p:cNvSpPr>
            <a:spLocks noGrp="1"/>
          </p:cNvSpPr>
          <p:nvPr>
            <p:ph type="title"/>
          </p:nvPr>
        </p:nvSpPr>
        <p:spPr>
          <a:xfrm>
            <a:off x="404813" y="416181"/>
            <a:ext cx="10947772" cy="716711"/>
          </a:xfrm>
        </p:spPr>
        <p:txBody>
          <a:bodyPr/>
          <a:lstStyle/>
          <a:p>
            <a:r>
              <a:rPr lang="en-US" sz="2400"/>
              <a:t>How to design a sustainable product – Eight general strategies covering a wide range of improvement directions</a:t>
            </a:r>
          </a:p>
        </p:txBody>
      </p:sp>
      <p:pic>
        <p:nvPicPr>
          <p:cNvPr id="6" name="Picture 2" descr="Sustainable products - Riri">
            <a:extLst>
              <a:ext uri="{FF2B5EF4-FFF2-40B4-BE49-F238E27FC236}">
                <a16:creationId xmlns:a16="http://schemas.microsoft.com/office/drawing/2014/main" id="{AA432457-FB32-43A5-BEBC-83DCCFDA8264}"/>
              </a:ext>
            </a:extLst>
          </p:cNvPr>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014914" y="5747480"/>
            <a:ext cx="6082798" cy="7223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2B0B7AC-A8CD-438F-9B0A-AE9FE7A8C82A}"/>
              </a:ext>
            </a:extLst>
          </p:cNvPr>
          <p:cNvSpPr/>
          <p:nvPr/>
        </p:nvSpPr>
        <p:spPr>
          <a:xfrm>
            <a:off x="3298315" y="4351072"/>
            <a:ext cx="1616442" cy="615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2">
                    <a:lumMod val="60000"/>
                    <a:lumOff val="40000"/>
                  </a:schemeClr>
                </a:solidFill>
              </a:rPr>
              <a:t>Reducing the impact of </a:t>
            </a:r>
            <a:r>
              <a:rPr lang="en-US" sz="1400" b="1">
                <a:solidFill>
                  <a:schemeClr val="accent2">
                    <a:lumMod val="60000"/>
                    <a:lumOff val="40000"/>
                  </a:schemeClr>
                </a:solidFill>
              </a:rPr>
              <a:t>energy use</a:t>
            </a:r>
            <a:endParaRPr lang="en-US" sz="1200" b="1">
              <a:solidFill>
                <a:schemeClr val="accent2">
                  <a:lumMod val="60000"/>
                  <a:lumOff val="40000"/>
                </a:schemeClr>
              </a:solidFill>
            </a:endParaRPr>
          </a:p>
        </p:txBody>
      </p:sp>
      <p:sp>
        <p:nvSpPr>
          <p:cNvPr id="28" name="Rectangle 27">
            <a:extLst>
              <a:ext uri="{FF2B5EF4-FFF2-40B4-BE49-F238E27FC236}">
                <a16:creationId xmlns:a16="http://schemas.microsoft.com/office/drawing/2014/main" id="{F9DF6B04-B444-410B-B247-659456FCBEA7}"/>
              </a:ext>
            </a:extLst>
          </p:cNvPr>
          <p:cNvSpPr/>
          <p:nvPr/>
        </p:nvSpPr>
        <p:spPr>
          <a:xfrm>
            <a:off x="4919047" y="5001513"/>
            <a:ext cx="2541232" cy="615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2">
                    <a:lumMod val="60000"/>
                    <a:lumOff val="40000"/>
                  </a:schemeClr>
                </a:solidFill>
              </a:rPr>
              <a:t>Optimizing of  </a:t>
            </a:r>
            <a:br>
              <a:rPr lang="en-US" sz="1200">
                <a:solidFill>
                  <a:schemeClr val="accent2">
                    <a:lumMod val="60000"/>
                    <a:lumOff val="40000"/>
                  </a:schemeClr>
                </a:solidFill>
              </a:rPr>
            </a:br>
            <a:r>
              <a:rPr lang="en-US" sz="1400" b="1">
                <a:solidFill>
                  <a:schemeClr val="accent2">
                    <a:lumMod val="60000"/>
                    <a:lumOff val="40000"/>
                  </a:schemeClr>
                </a:solidFill>
              </a:rPr>
              <a:t>distributing systems</a:t>
            </a:r>
            <a:endParaRPr lang="en-US" sz="1200" b="1">
              <a:solidFill>
                <a:schemeClr val="accent2">
                  <a:lumMod val="60000"/>
                  <a:lumOff val="40000"/>
                </a:schemeClr>
              </a:solidFill>
            </a:endParaRPr>
          </a:p>
        </p:txBody>
      </p:sp>
      <p:sp>
        <p:nvSpPr>
          <p:cNvPr id="29" name="Rectangle 28">
            <a:extLst>
              <a:ext uri="{FF2B5EF4-FFF2-40B4-BE49-F238E27FC236}">
                <a16:creationId xmlns:a16="http://schemas.microsoft.com/office/drawing/2014/main" id="{850BA2D9-7972-416F-AE5B-6B6B38325990}"/>
              </a:ext>
            </a:extLst>
          </p:cNvPr>
          <p:cNvSpPr/>
          <p:nvPr/>
        </p:nvSpPr>
        <p:spPr>
          <a:xfrm>
            <a:off x="6752958" y="4326242"/>
            <a:ext cx="2541232" cy="615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2">
                    <a:lumMod val="60000"/>
                    <a:lumOff val="40000"/>
                  </a:schemeClr>
                </a:solidFill>
              </a:rPr>
              <a:t>Optimizing of  </a:t>
            </a:r>
            <a:br>
              <a:rPr lang="en-US" sz="1200">
                <a:solidFill>
                  <a:schemeClr val="accent2">
                    <a:lumMod val="60000"/>
                    <a:lumOff val="40000"/>
                  </a:schemeClr>
                </a:solidFill>
              </a:rPr>
            </a:br>
            <a:r>
              <a:rPr lang="en-US" sz="1400" b="1">
                <a:solidFill>
                  <a:schemeClr val="accent2">
                    <a:lumMod val="60000"/>
                    <a:lumOff val="40000"/>
                  </a:schemeClr>
                </a:solidFill>
              </a:rPr>
              <a:t>production techniques</a:t>
            </a:r>
            <a:endParaRPr lang="en-US" sz="1200" b="1">
              <a:solidFill>
                <a:schemeClr val="accent2">
                  <a:lumMod val="60000"/>
                  <a:lumOff val="40000"/>
                </a:schemeClr>
              </a:solidFill>
            </a:endParaRPr>
          </a:p>
        </p:txBody>
      </p:sp>
      <p:sp>
        <p:nvSpPr>
          <p:cNvPr id="30" name="Rectangle 29">
            <a:extLst>
              <a:ext uri="{FF2B5EF4-FFF2-40B4-BE49-F238E27FC236}">
                <a16:creationId xmlns:a16="http://schemas.microsoft.com/office/drawing/2014/main" id="{73D5F56A-F166-4D44-A28B-2C30D6DD2074}"/>
              </a:ext>
            </a:extLst>
          </p:cNvPr>
          <p:cNvSpPr/>
          <p:nvPr/>
        </p:nvSpPr>
        <p:spPr>
          <a:xfrm>
            <a:off x="7151458" y="3192985"/>
            <a:ext cx="2541232" cy="615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2">
                    <a:lumMod val="60000"/>
                    <a:lumOff val="40000"/>
                  </a:schemeClr>
                </a:solidFill>
              </a:rPr>
              <a:t>Reduction of  </a:t>
            </a:r>
            <a:br>
              <a:rPr lang="en-US" sz="1200">
                <a:solidFill>
                  <a:schemeClr val="accent2">
                    <a:lumMod val="60000"/>
                    <a:lumOff val="40000"/>
                  </a:schemeClr>
                </a:solidFill>
              </a:rPr>
            </a:br>
            <a:r>
              <a:rPr lang="en-US" sz="1400" b="1">
                <a:solidFill>
                  <a:schemeClr val="accent2">
                    <a:lumMod val="60000"/>
                    <a:lumOff val="40000"/>
                  </a:schemeClr>
                </a:solidFill>
              </a:rPr>
              <a:t>material usage</a:t>
            </a:r>
            <a:endParaRPr lang="en-US" sz="1200" b="1">
              <a:solidFill>
                <a:schemeClr val="accent2">
                  <a:lumMod val="60000"/>
                  <a:lumOff val="40000"/>
                </a:schemeClr>
              </a:solidFill>
            </a:endParaRPr>
          </a:p>
        </p:txBody>
      </p:sp>
      <p:sp>
        <p:nvSpPr>
          <p:cNvPr id="31" name="Rectangle 30">
            <a:extLst>
              <a:ext uri="{FF2B5EF4-FFF2-40B4-BE49-F238E27FC236}">
                <a16:creationId xmlns:a16="http://schemas.microsoft.com/office/drawing/2014/main" id="{32047F82-E29E-44B3-96F0-040B33BA5A76}"/>
              </a:ext>
            </a:extLst>
          </p:cNvPr>
          <p:cNvSpPr/>
          <p:nvPr/>
        </p:nvSpPr>
        <p:spPr>
          <a:xfrm>
            <a:off x="7013385" y="2089176"/>
            <a:ext cx="2541232" cy="615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2">
                    <a:lumMod val="60000"/>
                    <a:lumOff val="40000"/>
                  </a:schemeClr>
                </a:solidFill>
              </a:rPr>
              <a:t>Selection of  </a:t>
            </a:r>
            <a:br>
              <a:rPr lang="en-US" sz="1200">
                <a:solidFill>
                  <a:schemeClr val="accent2">
                    <a:lumMod val="60000"/>
                    <a:lumOff val="40000"/>
                  </a:schemeClr>
                </a:solidFill>
              </a:rPr>
            </a:br>
            <a:r>
              <a:rPr lang="en-US" sz="1400" b="1">
                <a:solidFill>
                  <a:schemeClr val="accent2">
                    <a:lumMod val="60000"/>
                    <a:lumOff val="40000"/>
                  </a:schemeClr>
                </a:solidFill>
              </a:rPr>
              <a:t>low-impact material</a:t>
            </a:r>
            <a:endParaRPr lang="en-US" sz="1200" b="1">
              <a:solidFill>
                <a:schemeClr val="accent2">
                  <a:lumMod val="60000"/>
                  <a:lumOff val="40000"/>
                </a:schemeClr>
              </a:solidFill>
            </a:endParaRPr>
          </a:p>
        </p:txBody>
      </p:sp>
      <p:sp>
        <p:nvSpPr>
          <p:cNvPr id="32" name="Rectangle 31">
            <a:extLst>
              <a:ext uri="{FF2B5EF4-FFF2-40B4-BE49-F238E27FC236}">
                <a16:creationId xmlns:a16="http://schemas.microsoft.com/office/drawing/2014/main" id="{6C9F46F5-A898-4FC8-AF9A-3AC756326E34}"/>
              </a:ext>
            </a:extLst>
          </p:cNvPr>
          <p:cNvSpPr/>
          <p:nvPr/>
        </p:nvSpPr>
        <p:spPr>
          <a:xfrm>
            <a:off x="4863062" y="1356884"/>
            <a:ext cx="2541232" cy="615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2">
                    <a:lumMod val="60000"/>
                    <a:lumOff val="40000"/>
                  </a:schemeClr>
                </a:solidFill>
              </a:rPr>
              <a:t>New concept </a:t>
            </a:r>
            <a:br>
              <a:rPr lang="en-US" sz="1400" b="1">
                <a:solidFill>
                  <a:schemeClr val="accent2">
                    <a:lumMod val="60000"/>
                    <a:lumOff val="40000"/>
                  </a:schemeClr>
                </a:solidFill>
              </a:rPr>
            </a:br>
            <a:r>
              <a:rPr lang="en-US" sz="1200">
                <a:solidFill>
                  <a:schemeClr val="accent2">
                    <a:lumMod val="60000"/>
                    <a:lumOff val="40000"/>
                  </a:schemeClr>
                </a:solidFill>
              </a:rPr>
              <a:t>development</a:t>
            </a:r>
          </a:p>
        </p:txBody>
      </p:sp>
      <p:sp>
        <p:nvSpPr>
          <p:cNvPr id="33" name="Rectangle 32">
            <a:extLst>
              <a:ext uri="{FF2B5EF4-FFF2-40B4-BE49-F238E27FC236}">
                <a16:creationId xmlns:a16="http://schemas.microsoft.com/office/drawing/2014/main" id="{74CD19F3-D1DB-437B-B7B4-903E282B4834}"/>
              </a:ext>
            </a:extLst>
          </p:cNvPr>
          <p:cNvSpPr/>
          <p:nvPr/>
        </p:nvSpPr>
        <p:spPr>
          <a:xfrm>
            <a:off x="3014914" y="3188021"/>
            <a:ext cx="1616442" cy="615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2">
                    <a:lumMod val="60000"/>
                    <a:lumOff val="40000"/>
                  </a:schemeClr>
                </a:solidFill>
              </a:rPr>
              <a:t>Optimization of </a:t>
            </a:r>
            <a:r>
              <a:rPr lang="en-US" sz="1400" b="1">
                <a:solidFill>
                  <a:schemeClr val="accent2">
                    <a:lumMod val="60000"/>
                    <a:lumOff val="40000"/>
                  </a:schemeClr>
                </a:solidFill>
              </a:rPr>
              <a:t>product life</a:t>
            </a:r>
            <a:endParaRPr lang="en-US" sz="1200" b="1">
              <a:solidFill>
                <a:schemeClr val="accent2">
                  <a:lumMod val="60000"/>
                  <a:lumOff val="40000"/>
                </a:schemeClr>
              </a:solidFill>
            </a:endParaRPr>
          </a:p>
        </p:txBody>
      </p:sp>
      <p:sp>
        <p:nvSpPr>
          <p:cNvPr id="34" name="Rectangle 33">
            <a:extLst>
              <a:ext uri="{FF2B5EF4-FFF2-40B4-BE49-F238E27FC236}">
                <a16:creationId xmlns:a16="http://schemas.microsoft.com/office/drawing/2014/main" id="{6811B339-AC6E-4368-A577-083BC89C65C8}"/>
              </a:ext>
            </a:extLst>
          </p:cNvPr>
          <p:cNvSpPr/>
          <p:nvPr/>
        </p:nvSpPr>
        <p:spPr>
          <a:xfrm>
            <a:off x="3093267" y="2028872"/>
            <a:ext cx="1821490" cy="615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2">
                    <a:lumMod val="60000"/>
                    <a:lumOff val="40000"/>
                  </a:schemeClr>
                </a:solidFill>
              </a:rPr>
              <a:t>Optimization of </a:t>
            </a:r>
            <a:br>
              <a:rPr lang="en-US" sz="1200">
                <a:solidFill>
                  <a:schemeClr val="accent2">
                    <a:lumMod val="60000"/>
                    <a:lumOff val="40000"/>
                  </a:schemeClr>
                </a:solidFill>
              </a:rPr>
            </a:br>
            <a:r>
              <a:rPr lang="en-US" sz="1400" b="1">
                <a:solidFill>
                  <a:schemeClr val="accent2">
                    <a:lumMod val="60000"/>
                    <a:lumOff val="40000"/>
                  </a:schemeClr>
                </a:solidFill>
              </a:rPr>
              <a:t>end-of-life system</a:t>
            </a:r>
            <a:endParaRPr lang="en-US" sz="1200" b="1">
              <a:solidFill>
                <a:schemeClr val="accent2">
                  <a:lumMod val="60000"/>
                  <a:lumOff val="40000"/>
                </a:schemeClr>
              </a:solidFill>
            </a:endParaRPr>
          </a:p>
        </p:txBody>
      </p:sp>
      <p:sp>
        <p:nvSpPr>
          <p:cNvPr id="4" name="Speech Bubble: Rectangle 3">
            <a:extLst>
              <a:ext uri="{FF2B5EF4-FFF2-40B4-BE49-F238E27FC236}">
                <a16:creationId xmlns:a16="http://schemas.microsoft.com/office/drawing/2014/main" id="{9050ADBD-5728-439B-A5D7-61FC0FED8032}"/>
              </a:ext>
            </a:extLst>
          </p:cNvPr>
          <p:cNvSpPr/>
          <p:nvPr/>
        </p:nvSpPr>
        <p:spPr>
          <a:xfrm>
            <a:off x="404813" y="1733161"/>
            <a:ext cx="1926602" cy="975768"/>
          </a:xfrm>
          <a:prstGeom prst="wedgeRectCallout">
            <a:avLst>
              <a:gd name="adj1" fmla="val 88981"/>
              <a:gd name="adj2" fmla="val 14778"/>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rPr>
              <a:t>Product’s</a:t>
            </a:r>
          </a:p>
          <a:p>
            <a:pPr marL="354013" lvl="1" indent="-176213">
              <a:buFont typeface="Wingdings" panose="05000000000000000000" pitchFamily="2" charset="2"/>
              <a:buChar char="§"/>
            </a:pPr>
            <a:r>
              <a:rPr lang="en-US" sz="1200">
                <a:solidFill>
                  <a:schemeClr val="tx1"/>
                </a:solidFill>
              </a:rPr>
              <a:t>Re-design </a:t>
            </a:r>
          </a:p>
          <a:p>
            <a:pPr marL="354013" lvl="1" indent="-176213">
              <a:buFont typeface="Wingdings" panose="05000000000000000000" pitchFamily="2" charset="2"/>
              <a:buChar char="§"/>
            </a:pPr>
            <a:r>
              <a:rPr lang="en-US" sz="1200">
                <a:solidFill>
                  <a:schemeClr val="tx1"/>
                </a:solidFill>
              </a:rPr>
              <a:t>Re-use</a:t>
            </a:r>
          </a:p>
          <a:p>
            <a:pPr marL="354013" lvl="1" indent="-176213">
              <a:buFont typeface="Wingdings" panose="05000000000000000000" pitchFamily="2" charset="2"/>
              <a:buChar char="§"/>
            </a:pPr>
            <a:r>
              <a:rPr lang="en-US" sz="1200">
                <a:solidFill>
                  <a:schemeClr val="tx1"/>
                </a:solidFill>
              </a:rPr>
              <a:t>Remanufacturing</a:t>
            </a:r>
          </a:p>
          <a:p>
            <a:r>
              <a:rPr lang="en-US" sz="1200">
                <a:solidFill>
                  <a:schemeClr val="tx1"/>
                </a:solidFill>
              </a:rPr>
              <a:t>Recycling of materials</a:t>
            </a:r>
          </a:p>
        </p:txBody>
      </p:sp>
      <p:sp>
        <p:nvSpPr>
          <p:cNvPr id="41" name="Oval 40">
            <a:extLst>
              <a:ext uri="{FF2B5EF4-FFF2-40B4-BE49-F238E27FC236}">
                <a16:creationId xmlns:a16="http://schemas.microsoft.com/office/drawing/2014/main" id="{D0B09E2D-13E4-447E-BDEF-2F32799CA2C5}"/>
              </a:ext>
            </a:extLst>
          </p:cNvPr>
          <p:cNvSpPr/>
          <p:nvPr/>
        </p:nvSpPr>
        <p:spPr>
          <a:xfrm>
            <a:off x="1586820" y="1272905"/>
            <a:ext cx="914400" cy="9517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grpSp>
        <p:nvGrpSpPr>
          <p:cNvPr id="48" name="Group 47">
            <a:extLst>
              <a:ext uri="{FF2B5EF4-FFF2-40B4-BE49-F238E27FC236}">
                <a16:creationId xmlns:a16="http://schemas.microsoft.com/office/drawing/2014/main" id="{9E6B404D-39B4-4E4F-B85D-4A12DFAF06C7}"/>
              </a:ext>
            </a:extLst>
          </p:cNvPr>
          <p:cNvGrpSpPr/>
          <p:nvPr/>
        </p:nvGrpSpPr>
        <p:grpSpPr>
          <a:xfrm>
            <a:off x="1542212" y="1375588"/>
            <a:ext cx="914400" cy="914400"/>
            <a:chOff x="1542212" y="1375588"/>
            <a:chExt cx="914400" cy="914400"/>
          </a:xfrm>
        </p:grpSpPr>
        <p:pic>
          <p:nvPicPr>
            <p:cNvPr id="46" name="Graphic 45" descr="Arrow circle with solid fill">
              <a:extLst>
                <a:ext uri="{FF2B5EF4-FFF2-40B4-BE49-F238E27FC236}">
                  <a16:creationId xmlns:a16="http://schemas.microsoft.com/office/drawing/2014/main" id="{398229F3-F0AF-4412-A925-3A0CDCE40A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2212" y="1375588"/>
              <a:ext cx="914400" cy="914400"/>
            </a:xfrm>
            <a:prstGeom prst="rect">
              <a:avLst/>
            </a:prstGeom>
          </p:spPr>
        </p:pic>
        <p:sp>
          <p:nvSpPr>
            <p:cNvPr id="47" name="TextBox 46">
              <a:extLst>
                <a:ext uri="{FF2B5EF4-FFF2-40B4-BE49-F238E27FC236}">
                  <a16:creationId xmlns:a16="http://schemas.microsoft.com/office/drawing/2014/main" id="{345BF948-3987-4951-8B29-F3031FA1E2EC}"/>
                </a:ext>
              </a:extLst>
            </p:cNvPr>
            <p:cNvSpPr txBox="1"/>
            <p:nvPr/>
          </p:nvSpPr>
          <p:spPr>
            <a:xfrm>
              <a:off x="1756077" y="1654438"/>
              <a:ext cx="612238" cy="307777"/>
            </a:xfrm>
            <a:prstGeom prst="rect">
              <a:avLst/>
            </a:prstGeom>
            <a:noFill/>
          </p:spPr>
          <p:txBody>
            <a:bodyPr wrap="square" rtlCol="0">
              <a:spAutoFit/>
            </a:bodyPr>
            <a:lstStyle/>
            <a:p>
              <a:r>
                <a:rPr lang="de-DE" sz="1400" b="1">
                  <a:solidFill>
                    <a:schemeClr val="bg1"/>
                  </a:solidFill>
                </a:rPr>
                <a:t>LCA</a:t>
              </a:r>
              <a:endParaRPr lang="en-US" sz="1400" b="1">
                <a:solidFill>
                  <a:schemeClr val="bg1"/>
                </a:solidFill>
              </a:endParaRPr>
            </a:p>
          </p:txBody>
        </p:sp>
      </p:grpSp>
      <p:sp>
        <p:nvSpPr>
          <p:cNvPr id="49" name="Speech Bubble: Rectangle 48">
            <a:extLst>
              <a:ext uri="{FF2B5EF4-FFF2-40B4-BE49-F238E27FC236}">
                <a16:creationId xmlns:a16="http://schemas.microsoft.com/office/drawing/2014/main" id="{D0D9B38C-0F40-459B-806E-482A59040E30}"/>
              </a:ext>
            </a:extLst>
          </p:cNvPr>
          <p:cNvSpPr/>
          <p:nvPr/>
        </p:nvSpPr>
        <p:spPr>
          <a:xfrm>
            <a:off x="392373" y="3850893"/>
            <a:ext cx="2505437" cy="615808"/>
          </a:xfrm>
          <a:prstGeom prst="wedgeRectCallout">
            <a:avLst>
              <a:gd name="adj1" fmla="val 63994"/>
              <a:gd name="adj2" fmla="val -109911"/>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Font typeface="Wingdings" panose="05000000000000000000" pitchFamily="2" charset="2"/>
              <a:buChar char="§"/>
            </a:pPr>
            <a:r>
              <a:rPr lang="en-US" sz="1200">
                <a:solidFill>
                  <a:schemeClr val="tx1"/>
                </a:solidFill>
              </a:rPr>
              <a:t>Reliability </a:t>
            </a:r>
          </a:p>
          <a:p>
            <a:pPr marL="177800" indent="-177800">
              <a:buFont typeface="Wingdings" panose="05000000000000000000" pitchFamily="2" charset="2"/>
              <a:buChar char="§"/>
            </a:pPr>
            <a:r>
              <a:rPr lang="en-US" sz="1200">
                <a:solidFill>
                  <a:schemeClr val="tx1"/>
                </a:solidFill>
              </a:rPr>
              <a:t>Easier maintenance and repair</a:t>
            </a:r>
          </a:p>
          <a:p>
            <a:pPr marL="177800" indent="-177800">
              <a:buFont typeface="Wingdings" panose="05000000000000000000" pitchFamily="2" charset="2"/>
              <a:buChar char="§"/>
            </a:pPr>
            <a:r>
              <a:rPr lang="en-US" sz="1200">
                <a:solidFill>
                  <a:schemeClr val="tx1"/>
                </a:solidFill>
              </a:rPr>
              <a:t>Modular product structure</a:t>
            </a:r>
          </a:p>
        </p:txBody>
      </p:sp>
      <p:sp>
        <p:nvSpPr>
          <p:cNvPr id="50" name="Speech Bubble: Rectangle 49">
            <a:extLst>
              <a:ext uri="{FF2B5EF4-FFF2-40B4-BE49-F238E27FC236}">
                <a16:creationId xmlns:a16="http://schemas.microsoft.com/office/drawing/2014/main" id="{98E1FAEA-1CA5-4F57-969C-7FA42C87EA65}"/>
              </a:ext>
            </a:extLst>
          </p:cNvPr>
          <p:cNvSpPr/>
          <p:nvPr/>
        </p:nvSpPr>
        <p:spPr>
          <a:xfrm>
            <a:off x="404813" y="5080837"/>
            <a:ext cx="2505437" cy="615808"/>
          </a:xfrm>
          <a:prstGeom prst="wedgeRectCallout">
            <a:avLst>
              <a:gd name="adj1" fmla="val 90435"/>
              <a:gd name="adj2" fmla="val -73546"/>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Font typeface="Wingdings" panose="05000000000000000000" pitchFamily="2" charset="2"/>
              <a:buChar char="§"/>
            </a:pPr>
            <a:r>
              <a:rPr lang="en-US" sz="1200">
                <a:solidFill>
                  <a:schemeClr val="tx1"/>
                </a:solidFill>
              </a:rPr>
              <a:t>Innovative technologies</a:t>
            </a:r>
          </a:p>
          <a:p>
            <a:pPr marL="177800" indent="-177800">
              <a:buFont typeface="Wingdings" panose="05000000000000000000" pitchFamily="2" charset="2"/>
              <a:buChar char="§"/>
            </a:pPr>
            <a:r>
              <a:rPr lang="en-US" sz="1200">
                <a:solidFill>
                  <a:schemeClr val="tx1"/>
                </a:solidFill>
              </a:rPr>
              <a:t>Reduce wastage of energy </a:t>
            </a:r>
          </a:p>
          <a:p>
            <a:pPr marL="177800" indent="-177800">
              <a:buFont typeface="Wingdings" panose="05000000000000000000" pitchFamily="2" charset="2"/>
              <a:buChar char="§"/>
            </a:pPr>
            <a:r>
              <a:rPr lang="en-US" sz="1200">
                <a:solidFill>
                  <a:schemeClr val="tx1"/>
                </a:solidFill>
              </a:rPr>
              <a:t>Energy efficiency management</a:t>
            </a:r>
          </a:p>
        </p:txBody>
      </p:sp>
      <p:sp>
        <p:nvSpPr>
          <p:cNvPr id="51" name="Speech Bubble: Rectangle 50">
            <a:extLst>
              <a:ext uri="{FF2B5EF4-FFF2-40B4-BE49-F238E27FC236}">
                <a16:creationId xmlns:a16="http://schemas.microsoft.com/office/drawing/2014/main" id="{050B4748-FEF7-408F-A52A-FE884DF5F499}"/>
              </a:ext>
            </a:extLst>
          </p:cNvPr>
          <p:cNvSpPr/>
          <p:nvPr/>
        </p:nvSpPr>
        <p:spPr>
          <a:xfrm>
            <a:off x="8004250" y="1360874"/>
            <a:ext cx="2074008" cy="498755"/>
          </a:xfrm>
          <a:prstGeom prst="wedgeRectCallout">
            <a:avLst>
              <a:gd name="adj1" fmla="val -100533"/>
              <a:gd name="adj2" fmla="val -14005"/>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Font typeface="Wingdings" panose="05000000000000000000" pitchFamily="2" charset="2"/>
              <a:buChar char="§"/>
            </a:pPr>
            <a:r>
              <a:rPr lang="de-DE" sz="1200">
                <a:solidFill>
                  <a:schemeClr val="tx1"/>
                </a:solidFill>
              </a:rPr>
              <a:t>F</a:t>
            </a:r>
            <a:r>
              <a:rPr lang="en-US" sz="1200">
                <a:solidFill>
                  <a:schemeClr val="tx1"/>
                </a:solidFill>
              </a:rPr>
              <a:t>rom product to service</a:t>
            </a:r>
          </a:p>
          <a:p>
            <a:pPr marL="177800" indent="-177800">
              <a:buFont typeface="Wingdings" panose="05000000000000000000" pitchFamily="2" charset="2"/>
              <a:buChar char="§"/>
            </a:pPr>
            <a:r>
              <a:rPr lang="en-US" sz="1200">
                <a:solidFill>
                  <a:schemeClr val="tx1"/>
                </a:solidFill>
              </a:rPr>
              <a:t>Dematerializing</a:t>
            </a:r>
          </a:p>
        </p:txBody>
      </p:sp>
      <p:sp>
        <p:nvSpPr>
          <p:cNvPr id="52" name="Speech Bubble: Rectangle 51">
            <a:extLst>
              <a:ext uri="{FF2B5EF4-FFF2-40B4-BE49-F238E27FC236}">
                <a16:creationId xmlns:a16="http://schemas.microsoft.com/office/drawing/2014/main" id="{72CA3961-A843-47AC-A3CD-3CBDE0AD672A}"/>
              </a:ext>
            </a:extLst>
          </p:cNvPr>
          <p:cNvSpPr/>
          <p:nvPr/>
        </p:nvSpPr>
        <p:spPr>
          <a:xfrm>
            <a:off x="8867964" y="2087611"/>
            <a:ext cx="2898733" cy="769480"/>
          </a:xfrm>
          <a:custGeom>
            <a:avLst/>
            <a:gdLst>
              <a:gd name="connsiteX0" fmla="*/ 0 w 2324118"/>
              <a:gd name="connsiteY0" fmla="*/ 0 h 769480"/>
              <a:gd name="connsiteX1" fmla="*/ 387353 w 2324118"/>
              <a:gd name="connsiteY1" fmla="*/ 0 h 769480"/>
              <a:gd name="connsiteX2" fmla="*/ 387353 w 2324118"/>
              <a:gd name="connsiteY2" fmla="*/ 0 h 769480"/>
              <a:gd name="connsiteX3" fmla="*/ 968383 w 2324118"/>
              <a:gd name="connsiteY3" fmla="*/ 0 h 769480"/>
              <a:gd name="connsiteX4" fmla="*/ 2324118 w 2324118"/>
              <a:gd name="connsiteY4" fmla="*/ 0 h 769480"/>
              <a:gd name="connsiteX5" fmla="*/ 2324118 w 2324118"/>
              <a:gd name="connsiteY5" fmla="*/ 128247 h 769480"/>
              <a:gd name="connsiteX6" fmla="*/ 2324118 w 2324118"/>
              <a:gd name="connsiteY6" fmla="*/ 128247 h 769480"/>
              <a:gd name="connsiteX7" fmla="*/ 2324118 w 2324118"/>
              <a:gd name="connsiteY7" fmla="*/ 320617 h 769480"/>
              <a:gd name="connsiteX8" fmla="*/ 2324118 w 2324118"/>
              <a:gd name="connsiteY8" fmla="*/ 769480 h 769480"/>
              <a:gd name="connsiteX9" fmla="*/ 968383 w 2324118"/>
              <a:gd name="connsiteY9" fmla="*/ 769480 h 769480"/>
              <a:gd name="connsiteX10" fmla="*/ 387353 w 2324118"/>
              <a:gd name="connsiteY10" fmla="*/ 769480 h 769480"/>
              <a:gd name="connsiteX11" fmla="*/ 387353 w 2324118"/>
              <a:gd name="connsiteY11" fmla="*/ 769480 h 769480"/>
              <a:gd name="connsiteX12" fmla="*/ 0 w 2324118"/>
              <a:gd name="connsiteY12" fmla="*/ 769480 h 769480"/>
              <a:gd name="connsiteX13" fmla="*/ 0 w 2324118"/>
              <a:gd name="connsiteY13" fmla="*/ 320617 h 769480"/>
              <a:gd name="connsiteX14" fmla="*/ -574615 w 2324118"/>
              <a:gd name="connsiteY14" fmla="*/ 179135 h 769480"/>
              <a:gd name="connsiteX15" fmla="*/ 0 w 2324118"/>
              <a:gd name="connsiteY15" fmla="*/ 128247 h 769480"/>
              <a:gd name="connsiteX16" fmla="*/ 0 w 2324118"/>
              <a:gd name="connsiteY16" fmla="*/ 0 h 769480"/>
              <a:gd name="connsiteX0" fmla="*/ 574615 w 2898733"/>
              <a:gd name="connsiteY0" fmla="*/ 0 h 769480"/>
              <a:gd name="connsiteX1" fmla="*/ 961968 w 2898733"/>
              <a:gd name="connsiteY1" fmla="*/ 0 h 769480"/>
              <a:gd name="connsiteX2" fmla="*/ 961968 w 2898733"/>
              <a:gd name="connsiteY2" fmla="*/ 0 h 769480"/>
              <a:gd name="connsiteX3" fmla="*/ 1542998 w 2898733"/>
              <a:gd name="connsiteY3" fmla="*/ 0 h 769480"/>
              <a:gd name="connsiteX4" fmla="*/ 2898733 w 2898733"/>
              <a:gd name="connsiteY4" fmla="*/ 0 h 769480"/>
              <a:gd name="connsiteX5" fmla="*/ 2898733 w 2898733"/>
              <a:gd name="connsiteY5" fmla="*/ 128247 h 769480"/>
              <a:gd name="connsiteX6" fmla="*/ 2898733 w 2898733"/>
              <a:gd name="connsiteY6" fmla="*/ 128247 h 769480"/>
              <a:gd name="connsiteX7" fmla="*/ 2898733 w 2898733"/>
              <a:gd name="connsiteY7" fmla="*/ 320617 h 769480"/>
              <a:gd name="connsiteX8" fmla="*/ 2898733 w 2898733"/>
              <a:gd name="connsiteY8" fmla="*/ 769480 h 769480"/>
              <a:gd name="connsiteX9" fmla="*/ 1542998 w 2898733"/>
              <a:gd name="connsiteY9" fmla="*/ 769480 h 769480"/>
              <a:gd name="connsiteX10" fmla="*/ 961968 w 2898733"/>
              <a:gd name="connsiteY10" fmla="*/ 769480 h 769480"/>
              <a:gd name="connsiteX11" fmla="*/ 961968 w 2898733"/>
              <a:gd name="connsiteY11" fmla="*/ 769480 h 769480"/>
              <a:gd name="connsiteX12" fmla="*/ 574615 w 2898733"/>
              <a:gd name="connsiteY12" fmla="*/ 769480 h 769480"/>
              <a:gd name="connsiteX13" fmla="*/ 583945 w 2898733"/>
              <a:gd name="connsiteY13" fmla="*/ 217980 h 769480"/>
              <a:gd name="connsiteX14" fmla="*/ 0 w 2898733"/>
              <a:gd name="connsiteY14" fmla="*/ 179135 h 769480"/>
              <a:gd name="connsiteX15" fmla="*/ 574615 w 2898733"/>
              <a:gd name="connsiteY15" fmla="*/ 128247 h 769480"/>
              <a:gd name="connsiteX16" fmla="*/ 574615 w 2898733"/>
              <a:gd name="connsiteY16" fmla="*/ 0 h 769480"/>
              <a:gd name="connsiteX0" fmla="*/ 574615 w 2898733"/>
              <a:gd name="connsiteY0" fmla="*/ 0 h 769480"/>
              <a:gd name="connsiteX1" fmla="*/ 961968 w 2898733"/>
              <a:gd name="connsiteY1" fmla="*/ 0 h 769480"/>
              <a:gd name="connsiteX2" fmla="*/ 961968 w 2898733"/>
              <a:gd name="connsiteY2" fmla="*/ 0 h 769480"/>
              <a:gd name="connsiteX3" fmla="*/ 1542998 w 2898733"/>
              <a:gd name="connsiteY3" fmla="*/ 0 h 769480"/>
              <a:gd name="connsiteX4" fmla="*/ 2898733 w 2898733"/>
              <a:gd name="connsiteY4" fmla="*/ 0 h 769480"/>
              <a:gd name="connsiteX5" fmla="*/ 2898733 w 2898733"/>
              <a:gd name="connsiteY5" fmla="*/ 128247 h 769480"/>
              <a:gd name="connsiteX6" fmla="*/ 2898733 w 2898733"/>
              <a:gd name="connsiteY6" fmla="*/ 128247 h 769480"/>
              <a:gd name="connsiteX7" fmla="*/ 2898733 w 2898733"/>
              <a:gd name="connsiteY7" fmla="*/ 320617 h 769480"/>
              <a:gd name="connsiteX8" fmla="*/ 2898733 w 2898733"/>
              <a:gd name="connsiteY8" fmla="*/ 769480 h 769480"/>
              <a:gd name="connsiteX9" fmla="*/ 1542998 w 2898733"/>
              <a:gd name="connsiteY9" fmla="*/ 769480 h 769480"/>
              <a:gd name="connsiteX10" fmla="*/ 961968 w 2898733"/>
              <a:gd name="connsiteY10" fmla="*/ 769480 h 769480"/>
              <a:gd name="connsiteX11" fmla="*/ 961968 w 2898733"/>
              <a:gd name="connsiteY11" fmla="*/ 769480 h 769480"/>
              <a:gd name="connsiteX12" fmla="*/ 574615 w 2898733"/>
              <a:gd name="connsiteY12" fmla="*/ 769480 h 769480"/>
              <a:gd name="connsiteX13" fmla="*/ 583945 w 2898733"/>
              <a:gd name="connsiteY13" fmla="*/ 217980 h 769480"/>
              <a:gd name="connsiteX14" fmla="*/ 0 w 2898733"/>
              <a:gd name="connsiteY14" fmla="*/ 179135 h 769480"/>
              <a:gd name="connsiteX15" fmla="*/ 593276 w 2898733"/>
              <a:gd name="connsiteY15" fmla="*/ 72263 h 769480"/>
              <a:gd name="connsiteX16" fmla="*/ 574615 w 2898733"/>
              <a:gd name="connsiteY16" fmla="*/ 0 h 76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8733" h="769480">
                <a:moveTo>
                  <a:pt x="574615" y="0"/>
                </a:moveTo>
                <a:lnTo>
                  <a:pt x="961968" y="0"/>
                </a:lnTo>
                <a:lnTo>
                  <a:pt x="961968" y="0"/>
                </a:lnTo>
                <a:lnTo>
                  <a:pt x="1542998" y="0"/>
                </a:lnTo>
                <a:lnTo>
                  <a:pt x="2898733" y="0"/>
                </a:lnTo>
                <a:lnTo>
                  <a:pt x="2898733" y="128247"/>
                </a:lnTo>
                <a:lnTo>
                  <a:pt x="2898733" y="128247"/>
                </a:lnTo>
                <a:lnTo>
                  <a:pt x="2898733" y="320617"/>
                </a:lnTo>
                <a:lnTo>
                  <a:pt x="2898733" y="769480"/>
                </a:lnTo>
                <a:lnTo>
                  <a:pt x="1542998" y="769480"/>
                </a:lnTo>
                <a:lnTo>
                  <a:pt x="961968" y="769480"/>
                </a:lnTo>
                <a:lnTo>
                  <a:pt x="961968" y="769480"/>
                </a:lnTo>
                <a:lnTo>
                  <a:pt x="574615" y="769480"/>
                </a:lnTo>
                <a:lnTo>
                  <a:pt x="583945" y="217980"/>
                </a:lnTo>
                <a:lnTo>
                  <a:pt x="0" y="179135"/>
                </a:lnTo>
                <a:lnTo>
                  <a:pt x="593276" y="72263"/>
                </a:lnTo>
                <a:lnTo>
                  <a:pt x="574615" y="0"/>
                </a:lnTo>
                <a:close/>
              </a:path>
            </a:pathLst>
          </a:cu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1688" indent="-176213"/>
            <a:r>
              <a:rPr lang="en-US" sz="1200">
                <a:solidFill>
                  <a:schemeClr val="tx1"/>
                </a:solidFill>
              </a:rPr>
              <a:t>Alternative material selection</a:t>
            </a:r>
          </a:p>
          <a:p>
            <a:pPr marL="801688" indent="-176213">
              <a:buFont typeface="Wingdings" panose="05000000000000000000" pitchFamily="2" charset="2"/>
              <a:buChar char="§"/>
            </a:pPr>
            <a:r>
              <a:rPr lang="en-US" sz="1200">
                <a:solidFill>
                  <a:schemeClr val="tx1"/>
                </a:solidFill>
              </a:rPr>
              <a:t>Secondary </a:t>
            </a:r>
          </a:p>
          <a:p>
            <a:pPr marL="801688" indent="-176213">
              <a:buFont typeface="Wingdings" panose="05000000000000000000" pitchFamily="2" charset="2"/>
              <a:buChar char="§"/>
            </a:pPr>
            <a:r>
              <a:rPr lang="en-US" sz="1200">
                <a:solidFill>
                  <a:schemeClr val="tx1"/>
                </a:solidFill>
              </a:rPr>
              <a:t>Recyclable </a:t>
            </a:r>
          </a:p>
          <a:p>
            <a:pPr marL="801688" indent="-176213">
              <a:buFont typeface="Wingdings" panose="05000000000000000000" pitchFamily="2" charset="2"/>
              <a:buChar char="§"/>
            </a:pPr>
            <a:r>
              <a:rPr lang="en-US" sz="1200">
                <a:solidFill>
                  <a:schemeClr val="tx1"/>
                </a:solidFill>
              </a:rPr>
              <a:t>Innovative / New</a:t>
            </a:r>
          </a:p>
        </p:txBody>
      </p:sp>
      <p:sp>
        <p:nvSpPr>
          <p:cNvPr id="53" name="TextBox 52">
            <a:extLst>
              <a:ext uri="{FF2B5EF4-FFF2-40B4-BE49-F238E27FC236}">
                <a16:creationId xmlns:a16="http://schemas.microsoft.com/office/drawing/2014/main" id="{002DB241-DD5B-4B0B-A79F-0131AB69E06C}"/>
              </a:ext>
            </a:extLst>
          </p:cNvPr>
          <p:cNvSpPr txBox="1"/>
          <p:nvPr/>
        </p:nvSpPr>
        <p:spPr>
          <a:xfrm rot="1812412">
            <a:off x="10724775" y="1253065"/>
            <a:ext cx="1319187" cy="400110"/>
          </a:xfrm>
          <a:prstGeom prst="rect">
            <a:avLst/>
          </a:prstGeom>
          <a:noFill/>
        </p:spPr>
        <p:txBody>
          <a:bodyPr wrap="square" rtlCol="0">
            <a:spAutoFit/>
          </a:bodyPr>
          <a:lstStyle/>
          <a:p>
            <a:r>
              <a:rPr lang="de-DE" sz="2000" i="1">
                <a:solidFill>
                  <a:schemeClr val="bg1"/>
                </a:solidFill>
              </a:rPr>
              <a:t>EXTRACT</a:t>
            </a:r>
            <a:endParaRPr lang="en-US" sz="2000" i="1">
              <a:solidFill>
                <a:schemeClr val="bg1"/>
              </a:solidFill>
            </a:endParaRPr>
          </a:p>
        </p:txBody>
      </p:sp>
      <p:sp>
        <p:nvSpPr>
          <p:cNvPr id="54" name="Speech Bubble: Rectangle 53">
            <a:extLst>
              <a:ext uri="{FF2B5EF4-FFF2-40B4-BE49-F238E27FC236}">
                <a16:creationId xmlns:a16="http://schemas.microsoft.com/office/drawing/2014/main" id="{D199A759-D298-47DE-BEE7-BDCE163C22AC}"/>
              </a:ext>
            </a:extLst>
          </p:cNvPr>
          <p:cNvSpPr/>
          <p:nvPr/>
        </p:nvSpPr>
        <p:spPr>
          <a:xfrm>
            <a:off x="9692690" y="3648542"/>
            <a:ext cx="2074008" cy="648252"/>
          </a:xfrm>
          <a:prstGeom prst="wedgeRectCallout">
            <a:avLst>
              <a:gd name="adj1" fmla="val -76239"/>
              <a:gd name="adj2" fmla="val -88836"/>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Font typeface="Wingdings" panose="05000000000000000000" pitchFamily="2" charset="2"/>
              <a:buChar char="§"/>
            </a:pPr>
            <a:r>
              <a:rPr lang="en-US" sz="1200">
                <a:solidFill>
                  <a:schemeClr val="tx1"/>
                </a:solidFill>
              </a:rPr>
              <a:t>Lightweight design</a:t>
            </a:r>
          </a:p>
          <a:p>
            <a:pPr marL="177800" indent="-177800">
              <a:buFont typeface="Wingdings" panose="05000000000000000000" pitchFamily="2" charset="2"/>
              <a:buChar char="§"/>
            </a:pPr>
            <a:r>
              <a:rPr lang="en-US" sz="1200">
                <a:solidFill>
                  <a:schemeClr val="tx1"/>
                </a:solidFill>
              </a:rPr>
              <a:t>Packaging optimization</a:t>
            </a:r>
          </a:p>
          <a:p>
            <a:pPr marL="177800" indent="-177800">
              <a:buFont typeface="Wingdings" panose="05000000000000000000" pitchFamily="2" charset="2"/>
              <a:buChar char="§"/>
            </a:pPr>
            <a:r>
              <a:rPr lang="en-US" sz="1200">
                <a:solidFill>
                  <a:schemeClr val="tx1"/>
                </a:solidFill>
              </a:rPr>
              <a:t>LCA: Waste reduction</a:t>
            </a:r>
          </a:p>
        </p:txBody>
      </p:sp>
      <p:sp>
        <p:nvSpPr>
          <p:cNvPr id="55" name="Speech Bubble: Rectangle 54">
            <a:extLst>
              <a:ext uri="{FF2B5EF4-FFF2-40B4-BE49-F238E27FC236}">
                <a16:creationId xmlns:a16="http://schemas.microsoft.com/office/drawing/2014/main" id="{815BAB2A-CF50-4550-824D-BB474D5D2997}"/>
              </a:ext>
            </a:extLst>
          </p:cNvPr>
          <p:cNvSpPr/>
          <p:nvPr/>
        </p:nvSpPr>
        <p:spPr>
          <a:xfrm>
            <a:off x="8798768" y="5077776"/>
            <a:ext cx="2985246" cy="648252"/>
          </a:xfrm>
          <a:prstGeom prst="wedgeRectCallout">
            <a:avLst>
              <a:gd name="adj1" fmla="val -76239"/>
              <a:gd name="adj2" fmla="val -88836"/>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Font typeface="Wingdings" panose="05000000000000000000" pitchFamily="2" charset="2"/>
              <a:buChar char="§"/>
            </a:pPr>
            <a:r>
              <a:rPr lang="en-US" sz="1200">
                <a:solidFill>
                  <a:schemeClr val="tx1"/>
                </a:solidFill>
              </a:rPr>
              <a:t>Lean: Fewer production steps</a:t>
            </a:r>
          </a:p>
          <a:p>
            <a:pPr marL="177800" indent="-177800">
              <a:buFont typeface="Wingdings" panose="05000000000000000000" pitchFamily="2" charset="2"/>
              <a:buChar char="§"/>
            </a:pPr>
            <a:r>
              <a:rPr lang="en-US" sz="1200">
                <a:solidFill>
                  <a:schemeClr val="tx1"/>
                </a:solidFill>
              </a:rPr>
              <a:t>Lower/cleaner energy production</a:t>
            </a:r>
          </a:p>
          <a:p>
            <a:pPr marL="177800" indent="-177800">
              <a:buFont typeface="Wingdings" panose="05000000000000000000" pitchFamily="2" charset="2"/>
              <a:buChar char="§"/>
            </a:pPr>
            <a:r>
              <a:rPr lang="en-US" sz="1200">
                <a:solidFill>
                  <a:schemeClr val="tx1"/>
                </a:solidFill>
              </a:rPr>
              <a:t>Incorporating Hydrogen technologies</a:t>
            </a:r>
          </a:p>
        </p:txBody>
      </p:sp>
    </p:spTree>
    <p:extLst>
      <p:ext uri="{BB962C8B-B14F-4D97-AF65-F5344CB8AC3E}">
        <p14:creationId xmlns:p14="http://schemas.microsoft.com/office/powerpoint/2010/main" val="3485658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2">
            <a:extLst>
              <a:ext uri="{FF2B5EF4-FFF2-40B4-BE49-F238E27FC236}">
                <a16:creationId xmlns:a16="http://schemas.microsoft.com/office/drawing/2014/main" id="{69158622-1B89-4731-B8B9-F4508197A7C1}"/>
              </a:ext>
            </a:extLst>
          </p:cNvPr>
          <p:cNvSpPr/>
          <p:nvPr/>
        </p:nvSpPr>
        <p:spPr>
          <a:xfrm>
            <a:off x="-1" y="0"/>
            <a:ext cx="12192001" cy="6858000"/>
          </a:xfrm>
          <a:prstGeom prst="rect">
            <a:avLst/>
          </a:prstGeom>
          <a:gradFill flip="none" rotWithShape="1">
            <a:gsLst>
              <a:gs pos="10000">
                <a:schemeClr val="accent1">
                  <a:lumMod val="50000"/>
                  <a:alpha val="73000"/>
                </a:schemeClr>
              </a:gs>
              <a:gs pos="100000">
                <a:schemeClr val="accent1">
                  <a:lumMod val="50000"/>
                  <a:alpha val="1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4" name="Title 3">
            <a:extLst>
              <a:ext uri="{FF2B5EF4-FFF2-40B4-BE49-F238E27FC236}">
                <a16:creationId xmlns:a16="http://schemas.microsoft.com/office/drawing/2014/main" id="{15E659B3-EA4B-405E-9FAE-00661F32418F}"/>
              </a:ext>
            </a:extLst>
          </p:cNvPr>
          <p:cNvSpPr>
            <a:spLocks noGrp="1"/>
          </p:cNvSpPr>
          <p:nvPr>
            <p:ph type="ctrTitle"/>
          </p:nvPr>
        </p:nvSpPr>
        <p:spPr>
          <a:xfrm>
            <a:off x="3144990" y="2186443"/>
            <a:ext cx="3641582" cy="2517374"/>
          </a:xfrm>
        </p:spPr>
        <p:txBody>
          <a:bodyPr/>
          <a:lstStyle/>
          <a:p>
            <a:br>
              <a:rPr lang="en-GB" sz="3600"/>
            </a:br>
            <a:r>
              <a:rPr lang="en-GB" sz="3600"/>
              <a:t>Call for action</a:t>
            </a:r>
            <a:endParaRPr lang="en-GB" sz="3600">
              <a:solidFill>
                <a:schemeClr val="accent2"/>
              </a:solidFill>
            </a:endParaRPr>
          </a:p>
        </p:txBody>
      </p:sp>
    </p:spTree>
    <p:extLst>
      <p:ext uri="{BB962C8B-B14F-4D97-AF65-F5344CB8AC3E}">
        <p14:creationId xmlns:p14="http://schemas.microsoft.com/office/powerpoint/2010/main" val="45101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B921D9-8E3C-4FE8-A2DA-58C298953441}"/>
              </a:ext>
            </a:extLst>
          </p:cNvPr>
          <p:cNvSpPr>
            <a:spLocks noGrp="1"/>
          </p:cNvSpPr>
          <p:nvPr>
            <p:ph type="title"/>
          </p:nvPr>
        </p:nvSpPr>
        <p:spPr/>
        <p:txBody>
          <a:bodyPr/>
          <a:lstStyle/>
          <a:p>
            <a:r>
              <a:rPr lang="en-IN"/>
              <a:t>Key actions for organizations</a:t>
            </a:r>
          </a:p>
        </p:txBody>
      </p:sp>
      <p:sp>
        <p:nvSpPr>
          <p:cNvPr id="27" name="Title 2">
            <a:extLst>
              <a:ext uri="{FF2B5EF4-FFF2-40B4-BE49-F238E27FC236}">
                <a16:creationId xmlns:a16="http://schemas.microsoft.com/office/drawing/2014/main" id="{9B4F7BE8-72C1-4DC6-8339-89406A84235A}"/>
              </a:ext>
            </a:extLst>
          </p:cNvPr>
          <p:cNvSpPr txBox="1">
            <a:spLocks/>
          </p:cNvSpPr>
          <p:nvPr/>
        </p:nvSpPr>
        <p:spPr>
          <a:xfrm>
            <a:off x="404813" y="388188"/>
            <a:ext cx="10947772" cy="716711"/>
          </a:xfrm>
          <a:prstGeom prst="rect">
            <a:avLst/>
          </a:prstGeom>
        </p:spPr>
        <p:txBody>
          <a:bodyPr vert="horz" lIns="0" tIns="0" rIns="0" bIns="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kumimoji="0" lang="en-US" sz="2600" b="0" i="0" u="none" strike="noStrike" kern="1200" cap="all" spc="0" normalizeH="0" baseline="0" noProof="0">
                <a:ln>
                  <a:noFill/>
                </a:ln>
                <a:solidFill>
                  <a:schemeClr val="bg1"/>
                </a:solidFill>
                <a:effectLst/>
                <a:uLnTx/>
                <a:uFillTx/>
                <a:latin typeface="+mj-lt"/>
                <a:ea typeface="+mj-ea"/>
                <a:cs typeface="+mj-cs"/>
              </a:defRPr>
            </a:lvl1pPr>
          </a:lstStyle>
          <a:p>
            <a:endParaRPr lang="en-IN"/>
          </a:p>
        </p:txBody>
      </p:sp>
      <p:grpSp>
        <p:nvGrpSpPr>
          <p:cNvPr id="35" name="Group 34">
            <a:extLst>
              <a:ext uri="{FF2B5EF4-FFF2-40B4-BE49-F238E27FC236}">
                <a16:creationId xmlns:a16="http://schemas.microsoft.com/office/drawing/2014/main" id="{EC340F4E-4595-4743-BB76-954F40B85AE4}"/>
              </a:ext>
            </a:extLst>
          </p:cNvPr>
          <p:cNvGrpSpPr/>
          <p:nvPr/>
        </p:nvGrpSpPr>
        <p:grpSpPr>
          <a:xfrm>
            <a:off x="550863" y="5980422"/>
            <a:ext cx="11089754" cy="257951"/>
            <a:chOff x="550863" y="6072976"/>
            <a:chExt cx="11089754" cy="257951"/>
          </a:xfrm>
        </p:grpSpPr>
        <p:cxnSp>
          <p:nvCxnSpPr>
            <p:cNvPr id="36" name="AutoShape 4">
              <a:extLst>
                <a:ext uri="{FF2B5EF4-FFF2-40B4-BE49-F238E27FC236}">
                  <a16:creationId xmlns:a16="http://schemas.microsoft.com/office/drawing/2014/main" id="{E06DEB7A-0543-4285-B5D3-17A3F600EB3D}"/>
                </a:ext>
              </a:extLst>
            </p:cNvPr>
            <p:cNvCxnSpPr>
              <a:cxnSpLocks noChangeShapeType="1"/>
            </p:cNvCxnSpPr>
            <p:nvPr>
              <p:custDataLst>
                <p:tags r:id="rId1"/>
              </p:custDataLst>
            </p:nvPr>
          </p:nvCxnSpPr>
          <p:spPr bwMode="auto">
            <a:xfrm flipH="1">
              <a:off x="550863" y="6201952"/>
              <a:ext cx="11089754" cy="0"/>
            </a:xfrm>
            <a:prstGeom prst="straightConnector1">
              <a:avLst/>
            </a:prstGeom>
            <a:solidFill>
              <a:schemeClr val="accent4"/>
            </a:solidFill>
            <a:ln w="9525">
              <a:solidFill>
                <a:schemeClr val="bg1">
                  <a:lumMod val="75000"/>
                </a:schemeClr>
              </a:solidFill>
              <a:round/>
              <a:headEnd type="oval"/>
              <a:tailEnd type="oval" w="med" len="med"/>
            </a:ln>
          </p:spPr>
        </p:cxnSp>
        <p:sp>
          <p:nvSpPr>
            <p:cNvPr id="37" name="Rectangle 7">
              <a:extLst>
                <a:ext uri="{FF2B5EF4-FFF2-40B4-BE49-F238E27FC236}">
                  <a16:creationId xmlns:a16="http://schemas.microsoft.com/office/drawing/2014/main" id="{2FB3227E-23C5-49F6-A5EA-E5CBE1A8611B}"/>
                </a:ext>
              </a:extLst>
            </p:cNvPr>
            <p:cNvSpPr/>
            <p:nvPr/>
          </p:nvSpPr>
          <p:spPr>
            <a:xfrm>
              <a:off x="2463801" y="6072976"/>
              <a:ext cx="7263878" cy="257951"/>
            </a:xfrm>
            <a:prstGeom prst="rect">
              <a:avLst/>
            </a:prstGeom>
            <a:solidFill>
              <a:schemeClr val="bg1"/>
            </a:solidFill>
          </p:spPr>
          <p:txBody>
            <a:bodyPr vert="horz" wrap="square" lIns="18000" tIns="18000" rIns="18000" bIns="18000" rtlCol="0" anchor="ctr">
              <a:spAutoFit/>
            </a:bodyPr>
            <a:lstStyle/>
            <a:p>
              <a:pPr algn="ctr">
                <a:lnSpc>
                  <a:spcPct val="90000"/>
                </a:lnSpc>
                <a:spcBef>
                  <a:spcPts val="1000"/>
                </a:spcBef>
              </a:pPr>
              <a:r>
                <a:rPr lang="en-US" sz="1600" b="1">
                  <a:solidFill>
                    <a:schemeClr val="accent5"/>
                  </a:solidFill>
                </a:rPr>
                <a:t>HARNESS TECHNOLOGY TO SUPPORT SUSTAINABLE PRODUCT DESIGN</a:t>
              </a:r>
            </a:p>
          </p:txBody>
        </p:sp>
      </p:grpSp>
      <p:sp>
        <p:nvSpPr>
          <p:cNvPr id="38" name="Oval 37">
            <a:extLst>
              <a:ext uri="{FF2B5EF4-FFF2-40B4-BE49-F238E27FC236}">
                <a16:creationId xmlns:a16="http://schemas.microsoft.com/office/drawing/2014/main" id="{C49C76C3-FD51-45AD-BC7B-410DD0CD5C80}"/>
              </a:ext>
            </a:extLst>
          </p:cNvPr>
          <p:cNvSpPr/>
          <p:nvPr/>
        </p:nvSpPr>
        <p:spPr>
          <a:xfrm>
            <a:off x="4495634" y="1150857"/>
            <a:ext cx="901337" cy="9013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39" name="Freeform: Shape 38">
            <a:extLst>
              <a:ext uri="{FF2B5EF4-FFF2-40B4-BE49-F238E27FC236}">
                <a16:creationId xmlns:a16="http://schemas.microsoft.com/office/drawing/2014/main" id="{F1734D92-7ACB-4A94-A706-996A398A1137}"/>
              </a:ext>
            </a:extLst>
          </p:cNvPr>
          <p:cNvSpPr/>
          <p:nvPr/>
        </p:nvSpPr>
        <p:spPr>
          <a:xfrm>
            <a:off x="4487254" y="2630657"/>
            <a:ext cx="3315754" cy="3092521"/>
          </a:xfrm>
          <a:custGeom>
            <a:avLst/>
            <a:gdLst>
              <a:gd name="connsiteX0" fmla="*/ 0 w 3024337"/>
              <a:gd name="connsiteY0" fmla="*/ 0 h 3092521"/>
              <a:gd name="connsiteX1" fmla="*/ 3024337 w 3024337"/>
              <a:gd name="connsiteY1" fmla="*/ 0 h 3092521"/>
              <a:gd name="connsiteX2" fmla="*/ 3024337 w 3024337"/>
              <a:gd name="connsiteY2" fmla="*/ 565190 h 3092521"/>
              <a:gd name="connsiteX3" fmla="*/ 3024337 w 3024337"/>
              <a:gd name="connsiteY3" fmla="*/ 2552858 h 3092521"/>
              <a:gd name="connsiteX4" fmla="*/ 3024337 w 3024337"/>
              <a:gd name="connsiteY4" fmla="*/ 2866378 h 3092521"/>
              <a:gd name="connsiteX5" fmla="*/ 2798194 w 3024337"/>
              <a:gd name="connsiteY5" fmla="*/ 3092521 h 3092521"/>
              <a:gd name="connsiteX6" fmla="*/ 226143 w 3024337"/>
              <a:gd name="connsiteY6" fmla="*/ 3092521 h 3092521"/>
              <a:gd name="connsiteX7" fmla="*/ 0 w 3024337"/>
              <a:gd name="connsiteY7" fmla="*/ 2866378 h 3092521"/>
              <a:gd name="connsiteX8" fmla="*/ 0 w 3024337"/>
              <a:gd name="connsiteY8" fmla="*/ 2552858 h 3092521"/>
              <a:gd name="connsiteX9" fmla="*/ 0 w 3024337"/>
              <a:gd name="connsiteY9" fmla="*/ 565190 h 309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4337" h="3092521">
                <a:moveTo>
                  <a:pt x="0" y="0"/>
                </a:moveTo>
                <a:lnTo>
                  <a:pt x="3024337" y="0"/>
                </a:lnTo>
                <a:lnTo>
                  <a:pt x="3024337" y="565190"/>
                </a:lnTo>
                <a:lnTo>
                  <a:pt x="3024337" y="2552858"/>
                </a:lnTo>
                <a:lnTo>
                  <a:pt x="3024337" y="2866378"/>
                </a:lnTo>
                <a:cubicBezTo>
                  <a:pt x="3024337" y="2991273"/>
                  <a:pt x="2923089" y="3092521"/>
                  <a:pt x="2798194" y="3092521"/>
                </a:cubicBezTo>
                <a:lnTo>
                  <a:pt x="226143" y="3092521"/>
                </a:lnTo>
                <a:cubicBezTo>
                  <a:pt x="101248" y="3092521"/>
                  <a:pt x="0" y="2991273"/>
                  <a:pt x="0" y="2866378"/>
                </a:cubicBezTo>
                <a:lnTo>
                  <a:pt x="0" y="2552858"/>
                </a:lnTo>
                <a:lnTo>
                  <a:pt x="0" y="56519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40" name="Text Placeholder 8">
            <a:extLst>
              <a:ext uri="{FF2B5EF4-FFF2-40B4-BE49-F238E27FC236}">
                <a16:creationId xmlns:a16="http://schemas.microsoft.com/office/drawing/2014/main" id="{5198414D-4B64-4E03-9850-06F97E993585}"/>
              </a:ext>
            </a:extLst>
          </p:cNvPr>
          <p:cNvSpPr txBox="1">
            <a:spLocks/>
          </p:cNvSpPr>
          <p:nvPr/>
        </p:nvSpPr>
        <p:spPr>
          <a:xfrm>
            <a:off x="4523161" y="2709222"/>
            <a:ext cx="3243938" cy="1646605"/>
          </a:xfrm>
          <a:prstGeom prst="rect">
            <a:avLst/>
          </a:prstGeom>
        </p:spPr>
        <p:txBody>
          <a:bodyPr>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a:buClr>
                <a:schemeClr val="tx1"/>
              </a:buClr>
            </a:pPr>
            <a:r>
              <a:rPr lang="en-IN" sz="1200">
                <a:solidFill>
                  <a:schemeClr val="tx2"/>
                </a:solidFill>
                <a:latin typeface="+mn-lt"/>
              </a:rPr>
              <a:t>Collaborate with stakeholders across the value chain to jointly determine sustainable design decisions, based on impact and feasibility, and invest in partnerships to build new competencies</a:t>
            </a:r>
          </a:p>
          <a:p>
            <a:pPr marL="171450" lvl="1" indent="-171450">
              <a:buClr>
                <a:schemeClr val="tx1"/>
              </a:buClr>
            </a:pPr>
            <a:r>
              <a:rPr lang="en-IN" sz="1200">
                <a:solidFill>
                  <a:schemeClr val="tx2"/>
                </a:solidFill>
                <a:latin typeface="+mn-lt"/>
              </a:rPr>
              <a:t>Invest in services to enable a shift to a circular economy </a:t>
            </a:r>
          </a:p>
        </p:txBody>
      </p:sp>
      <p:sp>
        <p:nvSpPr>
          <p:cNvPr id="42" name="Flowchart: Document 41">
            <a:extLst>
              <a:ext uri="{FF2B5EF4-FFF2-40B4-BE49-F238E27FC236}">
                <a16:creationId xmlns:a16="http://schemas.microsoft.com/office/drawing/2014/main" id="{6986183F-A6BF-4CF9-A355-FF10053A7069}"/>
              </a:ext>
            </a:extLst>
          </p:cNvPr>
          <p:cNvSpPr/>
          <p:nvPr/>
        </p:nvSpPr>
        <p:spPr>
          <a:xfrm flipV="1">
            <a:off x="4468428" y="1798172"/>
            <a:ext cx="3353406" cy="839461"/>
          </a:xfrm>
          <a:prstGeom prst="flowChartDocument">
            <a:avLst/>
          </a:prstGeom>
          <a:solidFill>
            <a:schemeClr val="accent5"/>
          </a:solidFill>
          <a:ln w="381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43" name="Text Placeholder 6">
            <a:extLst>
              <a:ext uri="{FF2B5EF4-FFF2-40B4-BE49-F238E27FC236}">
                <a16:creationId xmlns:a16="http://schemas.microsoft.com/office/drawing/2014/main" id="{9D058636-6ED3-4D14-8D13-6FB870C45D23}"/>
              </a:ext>
            </a:extLst>
          </p:cNvPr>
          <p:cNvSpPr txBox="1">
            <a:spLocks/>
          </p:cNvSpPr>
          <p:nvPr/>
        </p:nvSpPr>
        <p:spPr>
          <a:xfrm>
            <a:off x="4564951" y="1895613"/>
            <a:ext cx="3219490" cy="738664"/>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1400" b="1">
                <a:solidFill>
                  <a:schemeClr val="bg1"/>
                </a:solidFill>
              </a:rPr>
              <a:t>Establish processes and partnerships across the product value chain</a:t>
            </a:r>
          </a:p>
        </p:txBody>
      </p:sp>
      <p:grpSp>
        <p:nvGrpSpPr>
          <p:cNvPr id="44" name="Groupe 499">
            <a:extLst>
              <a:ext uri="{FF2B5EF4-FFF2-40B4-BE49-F238E27FC236}">
                <a16:creationId xmlns:a16="http://schemas.microsoft.com/office/drawing/2014/main" id="{3DE4CEEF-2D1D-4881-8921-179C4F10266A}"/>
              </a:ext>
            </a:extLst>
          </p:cNvPr>
          <p:cNvGrpSpPr/>
          <p:nvPr/>
        </p:nvGrpSpPr>
        <p:grpSpPr>
          <a:xfrm>
            <a:off x="4759738" y="1350616"/>
            <a:ext cx="373129" cy="335816"/>
            <a:chOff x="5305426" y="1963738"/>
            <a:chExt cx="428625" cy="385763"/>
          </a:xfrm>
          <a:solidFill>
            <a:schemeClr val="bg1"/>
          </a:solidFill>
        </p:grpSpPr>
        <p:sp>
          <p:nvSpPr>
            <p:cNvPr id="45" name="Freeform 144">
              <a:extLst>
                <a:ext uri="{FF2B5EF4-FFF2-40B4-BE49-F238E27FC236}">
                  <a16:creationId xmlns:a16="http://schemas.microsoft.com/office/drawing/2014/main" id="{7ADFB072-7770-4B62-B510-D95CDB72E0E0}"/>
                </a:ext>
              </a:extLst>
            </p:cNvPr>
            <p:cNvSpPr>
              <a:spLocks/>
            </p:cNvSpPr>
            <p:nvPr/>
          </p:nvSpPr>
          <p:spPr bwMode="auto">
            <a:xfrm>
              <a:off x="5589588" y="2265363"/>
              <a:ext cx="144463" cy="84138"/>
            </a:xfrm>
            <a:custGeom>
              <a:avLst/>
              <a:gdLst>
                <a:gd name="T0" fmla="*/ 17 w 43"/>
                <a:gd name="T1" fmla="*/ 5 h 25"/>
                <a:gd name="T2" fmla="*/ 30 w 43"/>
                <a:gd name="T3" fmla="*/ 5 h 25"/>
                <a:gd name="T4" fmla="*/ 30 w 43"/>
                <a:gd name="T5" fmla="*/ 0 h 25"/>
                <a:gd name="T6" fmla="*/ 43 w 43"/>
                <a:gd name="T7" fmla="*/ 12 h 25"/>
                <a:gd name="T8" fmla="*/ 30 w 43"/>
                <a:gd name="T9" fmla="*/ 25 h 25"/>
                <a:gd name="T10" fmla="*/ 30 w 43"/>
                <a:gd name="T11" fmla="*/ 19 h 25"/>
                <a:gd name="T12" fmla="*/ 0 w 43"/>
                <a:gd name="T13" fmla="*/ 19 h 25"/>
                <a:gd name="T14" fmla="*/ 17 w 43"/>
                <a:gd name="T15" fmla="*/ 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5">
                  <a:moveTo>
                    <a:pt x="17" y="5"/>
                  </a:moveTo>
                  <a:cubicBezTo>
                    <a:pt x="30" y="5"/>
                    <a:pt x="30" y="5"/>
                    <a:pt x="30" y="5"/>
                  </a:cubicBezTo>
                  <a:cubicBezTo>
                    <a:pt x="30" y="0"/>
                    <a:pt x="30" y="0"/>
                    <a:pt x="30" y="0"/>
                  </a:cubicBezTo>
                  <a:cubicBezTo>
                    <a:pt x="43" y="12"/>
                    <a:pt x="43" y="12"/>
                    <a:pt x="43" y="12"/>
                  </a:cubicBezTo>
                  <a:cubicBezTo>
                    <a:pt x="30" y="25"/>
                    <a:pt x="30" y="25"/>
                    <a:pt x="30" y="25"/>
                  </a:cubicBezTo>
                  <a:cubicBezTo>
                    <a:pt x="30" y="19"/>
                    <a:pt x="30" y="19"/>
                    <a:pt x="30" y="19"/>
                  </a:cubicBezTo>
                  <a:cubicBezTo>
                    <a:pt x="0" y="19"/>
                    <a:pt x="0" y="19"/>
                    <a:pt x="0" y="19"/>
                  </a:cubicBezTo>
                  <a:cubicBezTo>
                    <a:pt x="6" y="16"/>
                    <a:pt x="12" y="11"/>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56" name="Freeform 145">
              <a:extLst>
                <a:ext uri="{FF2B5EF4-FFF2-40B4-BE49-F238E27FC236}">
                  <a16:creationId xmlns:a16="http://schemas.microsoft.com/office/drawing/2014/main" id="{E0917083-1392-4A83-ADB1-40C97B4CB030}"/>
                </a:ext>
              </a:extLst>
            </p:cNvPr>
            <p:cNvSpPr>
              <a:spLocks/>
            </p:cNvSpPr>
            <p:nvPr/>
          </p:nvSpPr>
          <p:spPr bwMode="auto">
            <a:xfrm>
              <a:off x="5326063" y="1984376"/>
              <a:ext cx="155575" cy="277813"/>
            </a:xfrm>
            <a:custGeom>
              <a:avLst/>
              <a:gdLst>
                <a:gd name="T0" fmla="*/ 46 w 46"/>
                <a:gd name="T1" fmla="*/ 14 h 82"/>
                <a:gd name="T2" fmla="*/ 14 w 46"/>
                <a:gd name="T3" fmla="*/ 51 h 82"/>
                <a:gd name="T4" fmla="*/ 31 w 46"/>
                <a:gd name="T5" fmla="*/ 82 h 82"/>
                <a:gd name="T6" fmla="*/ 11 w 46"/>
                <a:gd name="T7" fmla="*/ 82 h 82"/>
                <a:gd name="T8" fmla="*/ 0 w 46"/>
                <a:gd name="T9" fmla="*/ 51 h 82"/>
                <a:gd name="T10" fmla="*/ 45 w 46"/>
                <a:gd name="T11" fmla="*/ 0 h 82"/>
                <a:gd name="T12" fmla="*/ 39 w 46"/>
                <a:gd name="T13" fmla="*/ 7 h 82"/>
                <a:gd name="T14" fmla="*/ 46 w 46"/>
                <a:gd name="T15" fmla="*/ 14 h 82"/>
                <a:gd name="T16" fmla="*/ 46 w 46"/>
                <a:gd name="T17"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82">
                  <a:moveTo>
                    <a:pt x="46" y="14"/>
                  </a:moveTo>
                  <a:cubicBezTo>
                    <a:pt x="28" y="17"/>
                    <a:pt x="14" y="32"/>
                    <a:pt x="14" y="51"/>
                  </a:cubicBezTo>
                  <a:cubicBezTo>
                    <a:pt x="14" y="64"/>
                    <a:pt x="21" y="75"/>
                    <a:pt x="31" y="82"/>
                  </a:cubicBezTo>
                  <a:cubicBezTo>
                    <a:pt x="11" y="82"/>
                    <a:pt x="11" y="82"/>
                    <a:pt x="11" y="82"/>
                  </a:cubicBezTo>
                  <a:cubicBezTo>
                    <a:pt x="4" y="73"/>
                    <a:pt x="0" y="63"/>
                    <a:pt x="0" y="51"/>
                  </a:cubicBezTo>
                  <a:cubicBezTo>
                    <a:pt x="0" y="25"/>
                    <a:pt x="20" y="3"/>
                    <a:pt x="45" y="0"/>
                  </a:cubicBezTo>
                  <a:cubicBezTo>
                    <a:pt x="39" y="7"/>
                    <a:pt x="39" y="7"/>
                    <a:pt x="39" y="7"/>
                  </a:cubicBezTo>
                  <a:cubicBezTo>
                    <a:pt x="46" y="14"/>
                    <a:pt x="46" y="14"/>
                    <a:pt x="46" y="14"/>
                  </a:cubicBezTo>
                  <a:cubicBezTo>
                    <a:pt x="46" y="14"/>
                    <a:pt x="46"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57" name="Freeform 146">
              <a:extLst>
                <a:ext uri="{FF2B5EF4-FFF2-40B4-BE49-F238E27FC236}">
                  <a16:creationId xmlns:a16="http://schemas.microsoft.com/office/drawing/2014/main" id="{DBE09CA2-722D-4431-9922-B6E5EC5D99D4}"/>
                </a:ext>
              </a:extLst>
            </p:cNvPr>
            <p:cNvSpPr>
              <a:spLocks/>
            </p:cNvSpPr>
            <p:nvPr/>
          </p:nvSpPr>
          <p:spPr bwMode="auto">
            <a:xfrm>
              <a:off x="5305426" y="1963738"/>
              <a:ext cx="365125" cy="365125"/>
            </a:xfrm>
            <a:custGeom>
              <a:avLst/>
              <a:gdLst>
                <a:gd name="T0" fmla="*/ 7 w 108"/>
                <a:gd name="T1" fmla="*/ 101 h 108"/>
                <a:gd name="T2" fmla="*/ 0 w 108"/>
                <a:gd name="T3" fmla="*/ 94 h 108"/>
                <a:gd name="T4" fmla="*/ 57 w 108"/>
                <a:gd name="T5" fmla="*/ 94 h 108"/>
                <a:gd name="T6" fmla="*/ 94 w 108"/>
                <a:gd name="T7" fmla="*/ 57 h 108"/>
                <a:gd name="T8" fmla="*/ 64 w 108"/>
                <a:gd name="T9" fmla="*/ 21 h 108"/>
                <a:gd name="T10" fmla="*/ 64 w 108"/>
                <a:gd name="T11" fmla="*/ 26 h 108"/>
                <a:gd name="T12" fmla="*/ 51 w 108"/>
                <a:gd name="T13" fmla="*/ 13 h 108"/>
                <a:gd name="T14" fmla="*/ 64 w 108"/>
                <a:gd name="T15" fmla="*/ 0 h 108"/>
                <a:gd name="T16" fmla="*/ 64 w 108"/>
                <a:gd name="T17" fmla="*/ 6 h 108"/>
                <a:gd name="T18" fmla="*/ 108 w 108"/>
                <a:gd name="T19" fmla="*/ 57 h 108"/>
                <a:gd name="T20" fmla="*/ 57 w 108"/>
                <a:gd name="T21" fmla="*/ 108 h 108"/>
                <a:gd name="T22" fmla="*/ 0 w 108"/>
                <a:gd name="T23" fmla="*/ 108 h 108"/>
                <a:gd name="T24" fmla="*/ 7 w 108"/>
                <a:gd name="T25" fmla="*/ 101 h 108"/>
                <a:gd name="T26" fmla="*/ 7 w 108"/>
                <a:gd name="T27" fmla="*/ 10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08">
                  <a:moveTo>
                    <a:pt x="7" y="101"/>
                  </a:moveTo>
                  <a:cubicBezTo>
                    <a:pt x="0" y="94"/>
                    <a:pt x="0" y="94"/>
                    <a:pt x="0" y="94"/>
                  </a:cubicBezTo>
                  <a:cubicBezTo>
                    <a:pt x="57" y="94"/>
                    <a:pt x="57" y="94"/>
                    <a:pt x="57" y="94"/>
                  </a:cubicBezTo>
                  <a:cubicBezTo>
                    <a:pt x="78" y="94"/>
                    <a:pt x="94" y="78"/>
                    <a:pt x="94" y="57"/>
                  </a:cubicBezTo>
                  <a:cubicBezTo>
                    <a:pt x="94" y="39"/>
                    <a:pt x="81" y="24"/>
                    <a:pt x="64" y="21"/>
                  </a:cubicBezTo>
                  <a:cubicBezTo>
                    <a:pt x="64" y="26"/>
                    <a:pt x="64" y="26"/>
                    <a:pt x="64" y="26"/>
                  </a:cubicBezTo>
                  <a:cubicBezTo>
                    <a:pt x="51" y="13"/>
                    <a:pt x="51" y="13"/>
                    <a:pt x="51" y="13"/>
                  </a:cubicBezTo>
                  <a:cubicBezTo>
                    <a:pt x="64" y="0"/>
                    <a:pt x="64" y="0"/>
                    <a:pt x="64" y="0"/>
                  </a:cubicBezTo>
                  <a:cubicBezTo>
                    <a:pt x="64" y="6"/>
                    <a:pt x="64" y="6"/>
                    <a:pt x="64" y="6"/>
                  </a:cubicBezTo>
                  <a:cubicBezTo>
                    <a:pt x="89" y="9"/>
                    <a:pt x="108" y="31"/>
                    <a:pt x="108" y="57"/>
                  </a:cubicBezTo>
                  <a:cubicBezTo>
                    <a:pt x="108" y="85"/>
                    <a:pt x="85" y="108"/>
                    <a:pt x="57" y="108"/>
                  </a:cubicBezTo>
                  <a:cubicBezTo>
                    <a:pt x="0" y="108"/>
                    <a:pt x="0" y="108"/>
                    <a:pt x="0" y="108"/>
                  </a:cubicBezTo>
                  <a:cubicBezTo>
                    <a:pt x="7" y="101"/>
                    <a:pt x="7" y="101"/>
                    <a:pt x="7" y="101"/>
                  </a:cubicBezTo>
                  <a:cubicBezTo>
                    <a:pt x="7" y="101"/>
                    <a:pt x="7" y="101"/>
                    <a:pt x="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sp>
        <p:nvSpPr>
          <p:cNvPr id="58" name="Oval 57">
            <a:extLst>
              <a:ext uri="{FF2B5EF4-FFF2-40B4-BE49-F238E27FC236}">
                <a16:creationId xmlns:a16="http://schemas.microsoft.com/office/drawing/2014/main" id="{59127F1E-2274-4CFD-9E0E-B4703283B5FB}"/>
              </a:ext>
            </a:extLst>
          </p:cNvPr>
          <p:cNvSpPr/>
          <p:nvPr/>
        </p:nvSpPr>
        <p:spPr>
          <a:xfrm>
            <a:off x="8474273" y="1150857"/>
            <a:ext cx="901337" cy="9013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59" name="Freeform: Shape 58">
            <a:extLst>
              <a:ext uri="{FF2B5EF4-FFF2-40B4-BE49-F238E27FC236}">
                <a16:creationId xmlns:a16="http://schemas.microsoft.com/office/drawing/2014/main" id="{D4B6CA73-C82C-481F-A64C-C2DF8C6F3FBD}"/>
              </a:ext>
            </a:extLst>
          </p:cNvPr>
          <p:cNvSpPr/>
          <p:nvPr/>
        </p:nvSpPr>
        <p:spPr>
          <a:xfrm>
            <a:off x="8421991" y="2630657"/>
            <a:ext cx="3315754" cy="3092521"/>
          </a:xfrm>
          <a:custGeom>
            <a:avLst/>
            <a:gdLst>
              <a:gd name="connsiteX0" fmla="*/ 0 w 3024337"/>
              <a:gd name="connsiteY0" fmla="*/ 0 h 3092521"/>
              <a:gd name="connsiteX1" fmla="*/ 3024337 w 3024337"/>
              <a:gd name="connsiteY1" fmla="*/ 0 h 3092521"/>
              <a:gd name="connsiteX2" fmla="*/ 3024337 w 3024337"/>
              <a:gd name="connsiteY2" fmla="*/ 565190 h 3092521"/>
              <a:gd name="connsiteX3" fmla="*/ 3024337 w 3024337"/>
              <a:gd name="connsiteY3" fmla="*/ 2552858 h 3092521"/>
              <a:gd name="connsiteX4" fmla="*/ 3024337 w 3024337"/>
              <a:gd name="connsiteY4" fmla="*/ 2866378 h 3092521"/>
              <a:gd name="connsiteX5" fmla="*/ 2798194 w 3024337"/>
              <a:gd name="connsiteY5" fmla="*/ 3092521 h 3092521"/>
              <a:gd name="connsiteX6" fmla="*/ 226143 w 3024337"/>
              <a:gd name="connsiteY6" fmla="*/ 3092521 h 3092521"/>
              <a:gd name="connsiteX7" fmla="*/ 0 w 3024337"/>
              <a:gd name="connsiteY7" fmla="*/ 2866378 h 3092521"/>
              <a:gd name="connsiteX8" fmla="*/ 0 w 3024337"/>
              <a:gd name="connsiteY8" fmla="*/ 2552858 h 3092521"/>
              <a:gd name="connsiteX9" fmla="*/ 0 w 3024337"/>
              <a:gd name="connsiteY9" fmla="*/ 565190 h 309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4337" h="3092521">
                <a:moveTo>
                  <a:pt x="0" y="0"/>
                </a:moveTo>
                <a:lnTo>
                  <a:pt x="3024337" y="0"/>
                </a:lnTo>
                <a:lnTo>
                  <a:pt x="3024337" y="565190"/>
                </a:lnTo>
                <a:lnTo>
                  <a:pt x="3024337" y="2552858"/>
                </a:lnTo>
                <a:lnTo>
                  <a:pt x="3024337" y="2866378"/>
                </a:lnTo>
                <a:cubicBezTo>
                  <a:pt x="3024337" y="2991273"/>
                  <a:pt x="2923089" y="3092521"/>
                  <a:pt x="2798194" y="3092521"/>
                </a:cubicBezTo>
                <a:lnTo>
                  <a:pt x="226143" y="3092521"/>
                </a:lnTo>
                <a:cubicBezTo>
                  <a:pt x="101248" y="3092521"/>
                  <a:pt x="0" y="2991273"/>
                  <a:pt x="0" y="2866378"/>
                </a:cubicBezTo>
                <a:lnTo>
                  <a:pt x="0" y="2552858"/>
                </a:lnTo>
                <a:lnTo>
                  <a:pt x="0" y="56519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60" name="Text Placeholder 9">
            <a:extLst>
              <a:ext uri="{FF2B5EF4-FFF2-40B4-BE49-F238E27FC236}">
                <a16:creationId xmlns:a16="http://schemas.microsoft.com/office/drawing/2014/main" id="{9138F61B-4CB4-4810-9723-77F3F75CE0A6}"/>
              </a:ext>
            </a:extLst>
          </p:cNvPr>
          <p:cNvSpPr txBox="1">
            <a:spLocks/>
          </p:cNvSpPr>
          <p:nvPr/>
        </p:nvSpPr>
        <p:spPr>
          <a:xfrm>
            <a:off x="8457900" y="2709222"/>
            <a:ext cx="3243938" cy="2908489"/>
          </a:xfrm>
          <a:prstGeom prst="rect">
            <a:avLst/>
          </a:prstGeom>
        </p:spPr>
        <p:txBody>
          <a:bodyPr>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a:buClr>
                <a:schemeClr val="tx1"/>
              </a:buClr>
            </a:pPr>
            <a:r>
              <a:rPr lang="en-IN" sz="1200">
                <a:solidFill>
                  <a:schemeClr val="tx2"/>
                </a:solidFill>
                <a:latin typeface="+mn-lt"/>
              </a:rPr>
              <a:t>Adopt a True Cost Accounting (TCA) approach to account for environmental and social costs</a:t>
            </a:r>
          </a:p>
          <a:p>
            <a:pPr marL="171450" lvl="1" indent="-171450">
              <a:buClr>
                <a:schemeClr val="tx1"/>
              </a:buClr>
            </a:pPr>
            <a:r>
              <a:rPr lang="en-IN" sz="1200">
                <a:solidFill>
                  <a:schemeClr val="tx2"/>
                </a:solidFill>
                <a:latin typeface="+mn-lt"/>
              </a:rPr>
              <a:t>Consider long-term benefits when evaluating investments in sustainable product design</a:t>
            </a:r>
          </a:p>
          <a:p>
            <a:pPr marL="171450" lvl="1" indent="-171450">
              <a:buClr>
                <a:schemeClr val="tx1"/>
              </a:buClr>
            </a:pPr>
            <a:r>
              <a:rPr lang="en-IN" sz="1200">
                <a:solidFill>
                  <a:schemeClr val="tx2"/>
                </a:solidFill>
                <a:latin typeface="+mn-lt"/>
              </a:rPr>
              <a:t>Educate consumers on the environmental and social costs of products and guide them towards more sustainable choices</a:t>
            </a:r>
          </a:p>
          <a:p>
            <a:pPr marL="171450" lvl="1" indent="-171450">
              <a:buClr>
                <a:schemeClr val="tx1"/>
              </a:buClr>
            </a:pPr>
            <a:r>
              <a:rPr lang="en-IN" sz="1200">
                <a:solidFill>
                  <a:schemeClr val="tx2"/>
                </a:solidFill>
                <a:latin typeface="+mn-lt"/>
              </a:rPr>
              <a:t>Drive economies of scale through increased investment in infrastructure that supports sustainable action</a:t>
            </a:r>
          </a:p>
        </p:txBody>
      </p:sp>
      <p:sp>
        <p:nvSpPr>
          <p:cNvPr id="61" name="Flowchart: Document 60">
            <a:extLst>
              <a:ext uri="{FF2B5EF4-FFF2-40B4-BE49-F238E27FC236}">
                <a16:creationId xmlns:a16="http://schemas.microsoft.com/office/drawing/2014/main" id="{4F8A84B1-4EE6-4162-A361-4397C3C51501}"/>
              </a:ext>
            </a:extLst>
          </p:cNvPr>
          <p:cNvSpPr/>
          <p:nvPr/>
        </p:nvSpPr>
        <p:spPr>
          <a:xfrm flipV="1">
            <a:off x="8403165" y="1798172"/>
            <a:ext cx="3353406" cy="839461"/>
          </a:xfrm>
          <a:prstGeom prst="flowChartDocument">
            <a:avLst/>
          </a:prstGeom>
          <a:solidFill>
            <a:schemeClr val="accent5"/>
          </a:solidFill>
          <a:ln w="381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62" name="Text Placeholder 7">
            <a:extLst>
              <a:ext uri="{FF2B5EF4-FFF2-40B4-BE49-F238E27FC236}">
                <a16:creationId xmlns:a16="http://schemas.microsoft.com/office/drawing/2014/main" id="{CE9DA1A2-7AFC-49B3-B594-9DAC94F1CB35}"/>
              </a:ext>
            </a:extLst>
          </p:cNvPr>
          <p:cNvSpPr txBox="1">
            <a:spLocks/>
          </p:cNvSpPr>
          <p:nvPr/>
        </p:nvSpPr>
        <p:spPr>
          <a:xfrm>
            <a:off x="8499689" y="1895613"/>
            <a:ext cx="3219490" cy="738664"/>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1400" b="1">
                <a:solidFill>
                  <a:schemeClr val="bg1"/>
                </a:solidFill>
              </a:rPr>
              <a:t>Manage costs through re-evaluating concepts and taking a long-term view</a:t>
            </a:r>
          </a:p>
        </p:txBody>
      </p:sp>
      <p:sp>
        <p:nvSpPr>
          <p:cNvPr id="63" name="Freeform 6">
            <a:extLst>
              <a:ext uri="{FF2B5EF4-FFF2-40B4-BE49-F238E27FC236}">
                <a16:creationId xmlns:a16="http://schemas.microsoft.com/office/drawing/2014/main" id="{4CC70A65-C710-4CED-8704-343DFC82846D}"/>
              </a:ext>
            </a:extLst>
          </p:cNvPr>
          <p:cNvSpPr>
            <a:spLocks noEditPoints="1"/>
          </p:cNvSpPr>
          <p:nvPr/>
        </p:nvSpPr>
        <p:spPr bwMode="auto">
          <a:xfrm>
            <a:off x="8678227" y="1317150"/>
            <a:ext cx="493428" cy="397288"/>
          </a:xfrm>
          <a:custGeom>
            <a:avLst/>
            <a:gdLst>
              <a:gd name="T0" fmla="*/ 67 w 322"/>
              <a:gd name="T1" fmla="*/ 237 h 255"/>
              <a:gd name="T2" fmla="*/ 21 w 322"/>
              <a:gd name="T3" fmla="*/ 166 h 255"/>
              <a:gd name="T4" fmla="*/ 10 w 322"/>
              <a:gd name="T5" fmla="*/ 150 h 255"/>
              <a:gd name="T6" fmla="*/ 0 w 322"/>
              <a:gd name="T7" fmla="*/ 154 h 255"/>
              <a:gd name="T8" fmla="*/ 8 w 322"/>
              <a:gd name="T9" fmla="*/ 165 h 255"/>
              <a:gd name="T10" fmla="*/ 67 w 322"/>
              <a:gd name="T11" fmla="*/ 255 h 255"/>
              <a:gd name="T12" fmla="*/ 322 w 322"/>
              <a:gd name="T13" fmla="*/ 158 h 255"/>
              <a:gd name="T14" fmla="*/ 312 w 322"/>
              <a:gd name="T15" fmla="*/ 143 h 255"/>
              <a:gd name="T16" fmla="*/ 67 w 322"/>
              <a:gd name="T17" fmla="*/ 237 h 255"/>
              <a:gd name="T18" fmla="*/ 67 w 322"/>
              <a:gd name="T19" fmla="*/ 209 h 255"/>
              <a:gd name="T20" fmla="*/ 40 w 322"/>
              <a:gd name="T21" fmla="*/ 167 h 255"/>
              <a:gd name="T22" fmla="*/ 10 w 322"/>
              <a:gd name="T23" fmla="*/ 123 h 255"/>
              <a:gd name="T24" fmla="*/ 0 w 322"/>
              <a:gd name="T25" fmla="*/ 126 h 255"/>
              <a:gd name="T26" fmla="*/ 27 w 322"/>
              <a:gd name="T27" fmla="*/ 167 h 255"/>
              <a:gd name="T28" fmla="*/ 67 w 322"/>
              <a:gd name="T29" fmla="*/ 227 h 255"/>
              <a:gd name="T30" fmla="*/ 322 w 322"/>
              <a:gd name="T31" fmla="*/ 130 h 255"/>
              <a:gd name="T32" fmla="*/ 312 w 322"/>
              <a:gd name="T33" fmla="*/ 115 h 255"/>
              <a:gd name="T34" fmla="*/ 67 w 322"/>
              <a:gd name="T35" fmla="*/ 209 h 255"/>
              <a:gd name="T36" fmla="*/ 67 w 322"/>
              <a:gd name="T37" fmla="*/ 199 h 255"/>
              <a:gd name="T38" fmla="*/ 292 w 322"/>
              <a:gd name="T39" fmla="*/ 113 h 255"/>
              <a:gd name="T40" fmla="*/ 322 w 322"/>
              <a:gd name="T41" fmla="*/ 101 h 255"/>
              <a:gd name="T42" fmla="*/ 255 w 322"/>
              <a:gd name="T43" fmla="*/ 0 h 255"/>
              <a:gd name="T44" fmla="*/ 0 w 322"/>
              <a:gd name="T45" fmla="*/ 98 h 255"/>
              <a:gd name="T46" fmla="*/ 46 w 322"/>
              <a:gd name="T47" fmla="*/ 167 h 255"/>
              <a:gd name="T48" fmla="*/ 67 w 322"/>
              <a:gd name="T49" fmla="*/ 199 h 255"/>
              <a:gd name="T50" fmla="*/ 140 w 322"/>
              <a:gd name="T51" fmla="*/ 67 h 255"/>
              <a:gd name="T52" fmla="*/ 204 w 322"/>
              <a:gd name="T53" fmla="*/ 83 h 255"/>
              <a:gd name="T54" fmla="*/ 197 w 322"/>
              <a:gd name="T55" fmla="*/ 123 h 255"/>
              <a:gd name="T56" fmla="*/ 183 w 322"/>
              <a:gd name="T57" fmla="*/ 132 h 255"/>
              <a:gd name="T58" fmla="*/ 166 w 322"/>
              <a:gd name="T59" fmla="*/ 135 h 255"/>
              <a:gd name="T60" fmla="*/ 119 w 322"/>
              <a:gd name="T61" fmla="*/ 116 h 255"/>
              <a:gd name="T62" fmla="*/ 140 w 322"/>
              <a:gd name="T63" fmla="*/ 67 h 255"/>
              <a:gd name="T64" fmla="*/ 160 w 322"/>
              <a:gd name="T65" fmla="*/ 104 h 255"/>
              <a:gd name="T66" fmla="*/ 173 w 322"/>
              <a:gd name="T67" fmla="*/ 106 h 255"/>
              <a:gd name="T68" fmla="*/ 167 w 322"/>
              <a:gd name="T69" fmla="*/ 113 h 255"/>
              <a:gd name="T70" fmla="*/ 152 w 322"/>
              <a:gd name="T71" fmla="*/ 115 h 255"/>
              <a:gd name="T72" fmla="*/ 154 w 322"/>
              <a:gd name="T73" fmla="*/ 123 h 255"/>
              <a:gd name="T74" fmla="*/ 170 w 322"/>
              <a:gd name="T75" fmla="*/ 121 h 255"/>
              <a:gd name="T76" fmla="*/ 174 w 322"/>
              <a:gd name="T77" fmla="*/ 127 h 255"/>
              <a:gd name="T78" fmla="*/ 182 w 322"/>
              <a:gd name="T79" fmla="*/ 124 h 255"/>
              <a:gd name="T80" fmla="*/ 178 w 322"/>
              <a:gd name="T81" fmla="*/ 117 h 255"/>
              <a:gd name="T82" fmla="*/ 185 w 322"/>
              <a:gd name="T83" fmla="*/ 100 h 255"/>
              <a:gd name="T84" fmla="*/ 163 w 322"/>
              <a:gd name="T85" fmla="*/ 94 h 255"/>
              <a:gd name="T86" fmla="*/ 149 w 322"/>
              <a:gd name="T87" fmla="*/ 92 h 255"/>
              <a:gd name="T88" fmla="*/ 154 w 322"/>
              <a:gd name="T89" fmla="*/ 86 h 255"/>
              <a:gd name="T90" fmla="*/ 167 w 322"/>
              <a:gd name="T91" fmla="*/ 83 h 255"/>
              <a:gd name="T92" fmla="*/ 165 w 322"/>
              <a:gd name="T93" fmla="*/ 75 h 255"/>
              <a:gd name="T94" fmla="*/ 152 w 322"/>
              <a:gd name="T95" fmla="*/ 78 h 255"/>
              <a:gd name="T96" fmla="*/ 148 w 322"/>
              <a:gd name="T97" fmla="*/ 73 h 255"/>
              <a:gd name="T98" fmla="*/ 140 w 322"/>
              <a:gd name="T99" fmla="*/ 76 h 255"/>
              <a:gd name="T100" fmla="*/ 144 w 322"/>
              <a:gd name="T101" fmla="*/ 82 h 255"/>
              <a:gd name="T102" fmla="*/ 138 w 322"/>
              <a:gd name="T103" fmla="*/ 98 h 255"/>
              <a:gd name="T104" fmla="*/ 160 w 322"/>
              <a:gd name="T105" fmla="*/ 10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2" h="255">
                <a:moveTo>
                  <a:pt x="67" y="237"/>
                </a:moveTo>
                <a:cubicBezTo>
                  <a:pt x="21" y="166"/>
                  <a:pt x="21" y="166"/>
                  <a:pt x="21" y="166"/>
                </a:cubicBezTo>
                <a:cubicBezTo>
                  <a:pt x="10" y="150"/>
                  <a:pt x="10" y="150"/>
                  <a:pt x="10" y="150"/>
                </a:cubicBezTo>
                <a:cubicBezTo>
                  <a:pt x="0" y="154"/>
                  <a:pt x="0" y="154"/>
                  <a:pt x="0" y="154"/>
                </a:cubicBezTo>
                <a:cubicBezTo>
                  <a:pt x="8" y="165"/>
                  <a:pt x="8" y="165"/>
                  <a:pt x="8" y="165"/>
                </a:cubicBezTo>
                <a:cubicBezTo>
                  <a:pt x="67" y="255"/>
                  <a:pt x="67" y="255"/>
                  <a:pt x="67" y="255"/>
                </a:cubicBezTo>
                <a:cubicBezTo>
                  <a:pt x="322" y="158"/>
                  <a:pt x="322" y="158"/>
                  <a:pt x="322" y="158"/>
                </a:cubicBezTo>
                <a:cubicBezTo>
                  <a:pt x="312" y="143"/>
                  <a:pt x="312" y="143"/>
                  <a:pt x="312" y="143"/>
                </a:cubicBezTo>
                <a:lnTo>
                  <a:pt x="67" y="237"/>
                </a:lnTo>
                <a:close/>
                <a:moveTo>
                  <a:pt x="67" y="209"/>
                </a:moveTo>
                <a:cubicBezTo>
                  <a:pt x="40" y="167"/>
                  <a:pt x="40" y="167"/>
                  <a:pt x="40" y="167"/>
                </a:cubicBezTo>
                <a:cubicBezTo>
                  <a:pt x="10" y="123"/>
                  <a:pt x="10" y="123"/>
                  <a:pt x="10" y="123"/>
                </a:cubicBezTo>
                <a:cubicBezTo>
                  <a:pt x="0" y="126"/>
                  <a:pt x="0" y="126"/>
                  <a:pt x="0" y="126"/>
                </a:cubicBezTo>
                <a:cubicBezTo>
                  <a:pt x="27" y="167"/>
                  <a:pt x="27" y="167"/>
                  <a:pt x="27" y="167"/>
                </a:cubicBezTo>
                <a:cubicBezTo>
                  <a:pt x="67" y="227"/>
                  <a:pt x="67" y="227"/>
                  <a:pt x="67" y="227"/>
                </a:cubicBezTo>
                <a:cubicBezTo>
                  <a:pt x="322" y="130"/>
                  <a:pt x="322" y="130"/>
                  <a:pt x="322" y="130"/>
                </a:cubicBezTo>
                <a:cubicBezTo>
                  <a:pt x="312" y="115"/>
                  <a:pt x="312" y="115"/>
                  <a:pt x="312" y="115"/>
                </a:cubicBezTo>
                <a:lnTo>
                  <a:pt x="67" y="209"/>
                </a:lnTo>
                <a:close/>
                <a:moveTo>
                  <a:pt x="67" y="199"/>
                </a:moveTo>
                <a:cubicBezTo>
                  <a:pt x="292" y="113"/>
                  <a:pt x="292" y="113"/>
                  <a:pt x="292" y="113"/>
                </a:cubicBezTo>
                <a:cubicBezTo>
                  <a:pt x="322" y="101"/>
                  <a:pt x="322" y="101"/>
                  <a:pt x="322" y="101"/>
                </a:cubicBezTo>
                <a:cubicBezTo>
                  <a:pt x="255" y="0"/>
                  <a:pt x="255" y="0"/>
                  <a:pt x="255" y="0"/>
                </a:cubicBezTo>
                <a:cubicBezTo>
                  <a:pt x="0" y="98"/>
                  <a:pt x="0" y="98"/>
                  <a:pt x="0" y="98"/>
                </a:cubicBezTo>
                <a:cubicBezTo>
                  <a:pt x="46" y="167"/>
                  <a:pt x="46" y="167"/>
                  <a:pt x="46" y="167"/>
                </a:cubicBezTo>
                <a:lnTo>
                  <a:pt x="67" y="199"/>
                </a:lnTo>
                <a:close/>
                <a:moveTo>
                  <a:pt x="140" y="67"/>
                </a:moveTo>
                <a:cubicBezTo>
                  <a:pt x="163" y="58"/>
                  <a:pt x="192" y="66"/>
                  <a:pt x="204" y="83"/>
                </a:cubicBezTo>
                <a:cubicBezTo>
                  <a:pt x="212" y="97"/>
                  <a:pt x="209" y="112"/>
                  <a:pt x="197" y="123"/>
                </a:cubicBezTo>
                <a:cubicBezTo>
                  <a:pt x="193" y="126"/>
                  <a:pt x="188" y="129"/>
                  <a:pt x="183" y="132"/>
                </a:cubicBezTo>
                <a:cubicBezTo>
                  <a:pt x="177" y="134"/>
                  <a:pt x="172" y="135"/>
                  <a:pt x="166" y="135"/>
                </a:cubicBezTo>
                <a:cubicBezTo>
                  <a:pt x="147" y="137"/>
                  <a:pt x="128" y="129"/>
                  <a:pt x="119" y="116"/>
                </a:cubicBezTo>
                <a:cubicBezTo>
                  <a:pt x="107" y="98"/>
                  <a:pt x="117" y="76"/>
                  <a:pt x="140" y="67"/>
                </a:cubicBezTo>
                <a:close/>
                <a:moveTo>
                  <a:pt x="160" y="104"/>
                </a:moveTo>
                <a:cubicBezTo>
                  <a:pt x="167" y="103"/>
                  <a:pt x="171" y="103"/>
                  <a:pt x="173" y="106"/>
                </a:cubicBezTo>
                <a:cubicBezTo>
                  <a:pt x="174" y="108"/>
                  <a:pt x="172" y="111"/>
                  <a:pt x="167" y="113"/>
                </a:cubicBezTo>
                <a:cubicBezTo>
                  <a:pt x="162" y="115"/>
                  <a:pt x="156" y="115"/>
                  <a:pt x="152" y="115"/>
                </a:cubicBezTo>
                <a:cubicBezTo>
                  <a:pt x="154" y="123"/>
                  <a:pt x="154" y="123"/>
                  <a:pt x="154" y="123"/>
                </a:cubicBezTo>
                <a:cubicBezTo>
                  <a:pt x="158" y="124"/>
                  <a:pt x="164" y="123"/>
                  <a:pt x="170" y="121"/>
                </a:cubicBezTo>
                <a:cubicBezTo>
                  <a:pt x="174" y="127"/>
                  <a:pt x="174" y="127"/>
                  <a:pt x="174" y="127"/>
                </a:cubicBezTo>
                <a:cubicBezTo>
                  <a:pt x="182" y="124"/>
                  <a:pt x="182" y="124"/>
                  <a:pt x="182" y="124"/>
                </a:cubicBezTo>
                <a:cubicBezTo>
                  <a:pt x="178" y="117"/>
                  <a:pt x="178" y="117"/>
                  <a:pt x="178" y="117"/>
                </a:cubicBezTo>
                <a:cubicBezTo>
                  <a:pt x="186" y="112"/>
                  <a:pt x="188" y="106"/>
                  <a:pt x="185" y="100"/>
                </a:cubicBezTo>
                <a:cubicBezTo>
                  <a:pt x="181" y="94"/>
                  <a:pt x="175" y="92"/>
                  <a:pt x="163" y="94"/>
                </a:cubicBezTo>
                <a:cubicBezTo>
                  <a:pt x="155" y="94"/>
                  <a:pt x="151" y="94"/>
                  <a:pt x="149" y="92"/>
                </a:cubicBezTo>
                <a:cubicBezTo>
                  <a:pt x="148" y="90"/>
                  <a:pt x="149" y="88"/>
                  <a:pt x="154" y="86"/>
                </a:cubicBezTo>
                <a:cubicBezTo>
                  <a:pt x="160" y="84"/>
                  <a:pt x="165" y="83"/>
                  <a:pt x="167" y="83"/>
                </a:cubicBezTo>
                <a:cubicBezTo>
                  <a:pt x="165" y="75"/>
                  <a:pt x="165" y="75"/>
                  <a:pt x="165" y="75"/>
                </a:cubicBezTo>
                <a:cubicBezTo>
                  <a:pt x="162" y="75"/>
                  <a:pt x="157" y="76"/>
                  <a:pt x="152" y="78"/>
                </a:cubicBezTo>
                <a:cubicBezTo>
                  <a:pt x="148" y="73"/>
                  <a:pt x="148" y="73"/>
                  <a:pt x="148" y="73"/>
                </a:cubicBezTo>
                <a:cubicBezTo>
                  <a:pt x="140" y="76"/>
                  <a:pt x="140" y="76"/>
                  <a:pt x="140" y="76"/>
                </a:cubicBezTo>
                <a:cubicBezTo>
                  <a:pt x="144" y="82"/>
                  <a:pt x="144" y="82"/>
                  <a:pt x="144" y="82"/>
                </a:cubicBezTo>
                <a:cubicBezTo>
                  <a:pt x="136" y="86"/>
                  <a:pt x="134" y="93"/>
                  <a:pt x="138" y="98"/>
                </a:cubicBezTo>
                <a:cubicBezTo>
                  <a:pt x="142" y="104"/>
                  <a:pt x="150" y="105"/>
                  <a:pt x="160"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64" name="Oval 63">
            <a:extLst>
              <a:ext uri="{FF2B5EF4-FFF2-40B4-BE49-F238E27FC236}">
                <a16:creationId xmlns:a16="http://schemas.microsoft.com/office/drawing/2014/main" id="{9B269C73-3F00-45A4-9673-9A22978FE9D5}"/>
              </a:ext>
            </a:extLst>
          </p:cNvPr>
          <p:cNvSpPr/>
          <p:nvPr/>
        </p:nvSpPr>
        <p:spPr>
          <a:xfrm>
            <a:off x="604800" y="1150857"/>
            <a:ext cx="901337" cy="9013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65" name="Freeform: Shape 64">
            <a:extLst>
              <a:ext uri="{FF2B5EF4-FFF2-40B4-BE49-F238E27FC236}">
                <a16:creationId xmlns:a16="http://schemas.microsoft.com/office/drawing/2014/main" id="{B8C6326D-8C6B-4584-82DD-552B0C62C5D3}"/>
              </a:ext>
            </a:extLst>
          </p:cNvPr>
          <p:cNvSpPr/>
          <p:nvPr/>
        </p:nvSpPr>
        <p:spPr>
          <a:xfrm>
            <a:off x="552518" y="2630657"/>
            <a:ext cx="3315754" cy="3092521"/>
          </a:xfrm>
          <a:custGeom>
            <a:avLst/>
            <a:gdLst>
              <a:gd name="connsiteX0" fmla="*/ 0 w 3024337"/>
              <a:gd name="connsiteY0" fmla="*/ 0 h 3092521"/>
              <a:gd name="connsiteX1" fmla="*/ 3024337 w 3024337"/>
              <a:gd name="connsiteY1" fmla="*/ 0 h 3092521"/>
              <a:gd name="connsiteX2" fmla="*/ 3024337 w 3024337"/>
              <a:gd name="connsiteY2" fmla="*/ 565190 h 3092521"/>
              <a:gd name="connsiteX3" fmla="*/ 3024337 w 3024337"/>
              <a:gd name="connsiteY3" fmla="*/ 2552858 h 3092521"/>
              <a:gd name="connsiteX4" fmla="*/ 3024337 w 3024337"/>
              <a:gd name="connsiteY4" fmla="*/ 2866378 h 3092521"/>
              <a:gd name="connsiteX5" fmla="*/ 2798194 w 3024337"/>
              <a:gd name="connsiteY5" fmla="*/ 3092521 h 3092521"/>
              <a:gd name="connsiteX6" fmla="*/ 226143 w 3024337"/>
              <a:gd name="connsiteY6" fmla="*/ 3092521 h 3092521"/>
              <a:gd name="connsiteX7" fmla="*/ 0 w 3024337"/>
              <a:gd name="connsiteY7" fmla="*/ 2866378 h 3092521"/>
              <a:gd name="connsiteX8" fmla="*/ 0 w 3024337"/>
              <a:gd name="connsiteY8" fmla="*/ 2552858 h 3092521"/>
              <a:gd name="connsiteX9" fmla="*/ 0 w 3024337"/>
              <a:gd name="connsiteY9" fmla="*/ 565190 h 309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4337" h="3092521">
                <a:moveTo>
                  <a:pt x="0" y="0"/>
                </a:moveTo>
                <a:lnTo>
                  <a:pt x="3024337" y="0"/>
                </a:lnTo>
                <a:lnTo>
                  <a:pt x="3024337" y="565190"/>
                </a:lnTo>
                <a:lnTo>
                  <a:pt x="3024337" y="2552858"/>
                </a:lnTo>
                <a:lnTo>
                  <a:pt x="3024337" y="2866378"/>
                </a:lnTo>
                <a:cubicBezTo>
                  <a:pt x="3024337" y="2991273"/>
                  <a:pt x="2923089" y="3092521"/>
                  <a:pt x="2798194" y="3092521"/>
                </a:cubicBezTo>
                <a:lnTo>
                  <a:pt x="226143" y="3092521"/>
                </a:lnTo>
                <a:cubicBezTo>
                  <a:pt x="101248" y="3092521"/>
                  <a:pt x="0" y="2991273"/>
                  <a:pt x="0" y="2866378"/>
                </a:cubicBezTo>
                <a:lnTo>
                  <a:pt x="0" y="2552858"/>
                </a:lnTo>
                <a:lnTo>
                  <a:pt x="0" y="56519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66" name="Text Placeholder 8">
            <a:extLst>
              <a:ext uri="{FF2B5EF4-FFF2-40B4-BE49-F238E27FC236}">
                <a16:creationId xmlns:a16="http://schemas.microsoft.com/office/drawing/2014/main" id="{E0CFC1F7-8EFC-4C80-80D1-BCE611452F6B}"/>
              </a:ext>
            </a:extLst>
          </p:cNvPr>
          <p:cNvSpPr txBox="1">
            <a:spLocks/>
          </p:cNvSpPr>
          <p:nvPr/>
        </p:nvSpPr>
        <p:spPr>
          <a:xfrm>
            <a:off x="588425" y="2709222"/>
            <a:ext cx="3243938" cy="2985433"/>
          </a:xfrm>
          <a:prstGeom prst="rect">
            <a:avLst/>
          </a:prstGeom>
        </p:spPr>
        <p:txBody>
          <a:bodyPr>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a:buClr>
                <a:schemeClr val="tx1"/>
              </a:buClr>
            </a:pPr>
            <a:r>
              <a:rPr lang="en-IN" sz="1200">
                <a:solidFill>
                  <a:schemeClr val="tx2"/>
                </a:solidFill>
                <a:latin typeface="+mn-lt"/>
              </a:rPr>
              <a:t>Define clear sustainability goals and objectives for product design teams</a:t>
            </a:r>
          </a:p>
          <a:p>
            <a:pPr marL="171450" lvl="1" indent="-171450">
              <a:buClr>
                <a:schemeClr val="tx1"/>
              </a:buClr>
            </a:pPr>
            <a:r>
              <a:rPr lang="en-IN" sz="1200">
                <a:solidFill>
                  <a:schemeClr val="tx2"/>
                </a:solidFill>
                <a:latin typeface="+mn-lt"/>
              </a:rPr>
              <a:t>Establish accountability for sustainable product design </a:t>
            </a:r>
          </a:p>
          <a:p>
            <a:pPr marL="171450" lvl="1" indent="-171450">
              <a:buClr>
                <a:schemeClr val="tx1"/>
              </a:buClr>
            </a:pPr>
            <a:r>
              <a:rPr lang="en-IN" sz="1200">
                <a:solidFill>
                  <a:schemeClr val="tx2"/>
                </a:solidFill>
                <a:latin typeface="+mn-lt"/>
              </a:rPr>
              <a:t>Adopt a data-driven approach to measure impacts across the product lifecycle and identify priorities</a:t>
            </a:r>
          </a:p>
          <a:p>
            <a:pPr marL="171450" lvl="1" indent="-171450">
              <a:buClr>
                <a:schemeClr val="tx1"/>
              </a:buClr>
            </a:pPr>
            <a:r>
              <a:rPr lang="en-IN" sz="1200">
                <a:solidFill>
                  <a:schemeClr val="tx2"/>
                </a:solidFill>
                <a:latin typeface="+mn-lt"/>
              </a:rPr>
              <a:t>Establish guidelines and provide tools to help product design teams evaluate trade-offs and alternatives</a:t>
            </a:r>
          </a:p>
          <a:p>
            <a:pPr marL="171450" lvl="1" indent="-171450">
              <a:buClr>
                <a:schemeClr val="tx1"/>
              </a:buClr>
            </a:pPr>
            <a:r>
              <a:rPr lang="en-IN" sz="1200">
                <a:solidFill>
                  <a:schemeClr val="tx2"/>
                </a:solidFill>
                <a:latin typeface="+mn-lt"/>
              </a:rPr>
              <a:t>Invest in upskilling product design teams to enable a mindset shift towards systems thinking and circular design</a:t>
            </a:r>
          </a:p>
        </p:txBody>
      </p:sp>
      <p:sp>
        <p:nvSpPr>
          <p:cNvPr id="67" name="Flowchart: Document 66">
            <a:extLst>
              <a:ext uri="{FF2B5EF4-FFF2-40B4-BE49-F238E27FC236}">
                <a16:creationId xmlns:a16="http://schemas.microsoft.com/office/drawing/2014/main" id="{991B12F5-DD17-4F04-A1F6-1C27773B1FD8}"/>
              </a:ext>
            </a:extLst>
          </p:cNvPr>
          <p:cNvSpPr/>
          <p:nvPr/>
        </p:nvSpPr>
        <p:spPr>
          <a:xfrm flipV="1">
            <a:off x="533692" y="1798172"/>
            <a:ext cx="3353406" cy="839461"/>
          </a:xfrm>
          <a:prstGeom prst="flowChartDocument">
            <a:avLst/>
          </a:prstGeom>
          <a:solidFill>
            <a:schemeClr val="accent5"/>
          </a:solidFill>
          <a:ln w="381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68" name="Text Placeholder 5">
            <a:extLst>
              <a:ext uri="{FF2B5EF4-FFF2-40B4-BE49-F238E27FC236}">
                <a16:creationId xmlns:a16="http://schemas.microsoft.com/office/drawing/2014/main" id="{B6229605-DE86-4013-8757-42318F82E510}"/>
              </a:ext>
            </a:extLst>
          </p:cNvPr>
          <p:cNvSpPr txBox="1">
            <a:spLocks/>
          </p:cNvSpPr>
          <p:nvPr/>
        </p:nvSpPr>
        <p:spPr>
          <a:xfrm>
            <a:off x="630216" y="1895613"/>
            <a:ext cx="3219489" cy="738664"/>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1400" b="1">
                <a:solidFill>
                  <a:schemeClr val="bg1"/>
                </a:solidFill>
              </a:rPr>
              <a:t>Make sustainability a core</a:t>
            </a:r>
            <a:br>
              <a:rPr lang="en-IN" sz="1400" b="1">
                <a:solidFill>
                  <a:schemeClr val="bg1"/>
                </a:solidFill>
              </a:rPr>
            </a:br>
            <a:r>
              <a:rPr lang="en-IN" sz="1400" b="1">
                <a:solidFill>
                  <a:schemeClr val="bg1"/>
                </a:solidFill>
              </a:rPr>
              <a:t>design priority and emphasize</a:t>
            </a:r>
            <a:br>
              <a:rPr lang="en-IN" sz="1400" b="1">
                <a:solidFill>
                  <a:schemeClr val="bg1"/>
                </a:solidFill>
              </a:rPr>
            </a:br>
            <a:r>
              <a:rPr lang="en-IN" sz="1400" b="1">
                <a:solidFill>
                  <a:schemeClr val="bg1"/>
                </a:solidFill>
              </a:rPr>
              <a:t>the need for systems change</a:t>
            </a:r>
          </a:p>
        </p:txBody>
      </p:sp>
      <p:grpSp>
        <p:nvGrpSpPr>
          <p:cNvPr id="69" name="Groupe 539">
            <a:extLst>
              <a:ext uri="{FF2B5EF4-FFF2-40B4-BE49-F238E27FC236}">
                <a16:creationId xmlns:a16="http://schemas.microsoft.com/office/drawing/2014/main" id="{A808FDA6-48FE-4720-99BA-1C6F54C59B29}"/>
              </a:ext>
            </a:extLst>
          </p:cNvPr>
          <p:cNvGrpSpPr/>
          <p:nvPr/>
        </p:nvGrpSpPr>
        <p:grpSpPr>
          <a:xfrm>
            <a:off x="825214" y="1291022"/>
            <a:ext cx="460508" cy="449543"/>
            <a:chOff x="7834313" y="315913"/>
            <a:chExt cx="600075" cy="585787"/>
          </a:xfrm>
          <a:solidFill>
            <a:schemeClr val="bg1"/>
          </a:solidFill>
        </p:grpSpPr>
        <p:sp>
          <p:nvSpPr>
            <p:cNvPr id="70" name="Freeform 37">
              <a:extLst>
                <a:ext uri="{FF2B5EF4-FFF2-40B4-BE49-F238E27FC236}">
                  <a16:creationId xmlns:a16="http://schemas.microsoft.com/office/drawing/2014/main" id="{059708A3-853F-4E97-A7B3-C0C9DF398A54}"/>
                </a:ext>
              </a:extLst>
            </p:cNvPr>
            <p:cNvSpPr>
              <a:spLocks/>
            </p:cNvSpPr>
            <p:nvPr/>
          </p:nvSpPr>
          <p:spPr bwMode="auto">
            <a:xfrm>
              <a:off x="7834313" y="315913"/>
              <a:ext cx="600075" cy="585787"/>
            </a:xfrm>
            <a:custGeom>
              <a:avLst/>
              <a:gdLst>
                <a:gd name="T0" fmla="*/ 88 w 177"/>
                <a:gd name="T1" fmla="*/ 0 h 171"/>
                <a:gd name="T2" fmla="*/ 67 w 177"/>
                <a:gd name="T3" fmla="*/ 19 h 171"/>
                <a:gd name="T4" fmla="*/ 84 w 177"/>
                <a:gd name="T5" fmla="*/ 38 h 171"/>
                <a:gd name="T6" fmla="*/ 84 w 177"/>
                <a:gd name="T7" fmla="*/ 58 h 171"/>
                <a:gd name="T8" fmla="*/ 65 w 177"/>
                <a:gd name="T9" fmla="*/ 68 h 171"/>
                <a:gd name="T10" fmla="*/ 44 w 177"/>
                <a:gd name="T11" fmla="*/ 58 h 171"/>
                <a:gd name="T12" fmla="*/ 34 w 177"/>
                <a:gd name="T13" fmla="*/ 35 h 171"/>
                <a:gd name="T14" fmla="*/ 23 w 177"/>
                <a:gd name="T15" fmla="*/ 33 h 171"/>
                <a:gd name="T16" fmla="*/ 6 w 177"/>
                <a:gd name="T17" fmla="*/ 42 h 171"/>
                <a:gd name="T18" fmla="*/ 5 w 177"/>
                <a:gd name="T19" fmla="*/ 42 h 171"/>
                <a:gd name="T20" fmla="*/ 5 w 177"/>
                <a:gd name="T21" fmla="*/ 42 h 171"/>
                <a:gd name="T22" fmla="*/ 13 w 177"/>
                <a:gd name="T23" fmla="*/ 68 h 171"/>
                <a:gd name="T24" fmla="*/ 40 w 177"/>
                <a:gd name="T25" fmla="*/ 64 h 171"/>
                <a:gd name="T26" fmla="*/ 61 w 177"/>
                <a:gd name="T27" fmla="*/ 75 h 171"/>
                <a:gd name="T28" fmla="*/ 58 w 177"/>
                <a:gd name="T29" fmla="*/ 85 h 171"/>
                <a:gd name="T30" fmla="*/ 61 w 177"/>
                <a:gd name="T31" fmla="*/ 95 h 171"/>
                <a:gd name="T32" fmla="*/ 40 w 177"/>
                <a:gd name="T33" fmla="*/ 106 h 171"/>
                <a:gd name="T34" fmla="*/ 24 w 177"/>
                <a:gd name="T35" fmla="*/ 99 h 171"/>
                <a:gd name="T36" fmla="*/ 13 w 177"/>
                <a:gd name="T37" fmla="*/ 102 h 171"/>
                <a:gd name="T38" fmla="*/ 5 w 177"/>
                <a:gd name="T39" fmla="*/ 128 h 171"/>
                <a:gd name="T40" fmla="*/ 6 w 177"/>
                <a:gd name="T41" fmla="*/ 128 h 171"/>
                <a:gd name="T42" fmla="*/ 34 w 177"/>
                <a:gd name="T43" fmla="*/ 135 h 171"/>
                <a:gd name="T44" fmla="*/ 44 w 177"/>
                <a:gd name="T45" fmla="*/ 113 h 171"/>
                <a:gd name="T46" fmla="*/ 65 w 177"/>
                <a:gd name="T47" fmla="*/ 102 h 171"/>
                <a:gd name="T48" fmla="*/ 84 w 177"/>
                <a:gd name="T49" fmla="*/ 112 h 171"/>
                <a:gd name="T50" fmla="*/ 84 w 177"/>
                <a:gd name="T51" fmla="*/ 132 h 171"/>
                <a:gd name="T52" fmla="*/ 67 w 177"/>
                <a:gd name="T53" fmla="*/ 151 h 171"/>
                <a:gd name="T54" fmla="*/ 88 w 177"/>
                <a:gd name="T55" fmla="*/ 171 h 171"/>
                <a:gd name="T56" fmla="*/ 109 w 177"/>
                <a:gd name="T57" fmla="*/ 151 h 171"/>
                <a:gd name="T58" fmla="*/ 92 w 177"/>
                <a:gd name="T59" fmla="*/ 132 h 171"/>
                <a:gd name="T60" fmla="*/ 92 w 177"/>
                <a:gd name="T61" fmla="*/ 112 h 171"/>
                <a:gd name="T62" fmla="*/ 112 w 177"/>
                <a:gd name="T63" fmla="*/ 102 h 171"/>
                <a:gd name="T64" fmla="*/ 133 w 177"/>
                <a:gd name="T65" fmla="*/ 113 h 171"/>
                <a:gd name="T66" fmla="*/ 142 w 177"/>
                <a:gd name="T67" fmla="*/ 135 h 171"/>
                <a:gd name="T68" fmla="*/ 171 w 177"/>
                <a:gd name="T69" fmla="*/ 128 h 171"/>
                <a:gd name="T70" fmla="*/ 163 w 177"/>
                <a:gd name="T71" fmla="*/ 102 h 171"/>
                <a:gd name="T72" fmla="*/ 152 w 177"/>
                <a:gd name="T73" fmla="*/ 99 h 171"/>
                <a:gd name="T74" fmla="*/ 136 w 177"/>
                <a:gd name="T75" fmla="*/ 106 h 171"/>
                <a:gd name="T76" fmla="*/ 116 w 177"/>
                <a:gd name="T77" fmla="*/ 95 h 171"/>
                <a:gd name="T78" fmla="*/ 118 w 177"/>
                <a:gd name="T79" fmla="*/ 85 h 171"/>
                <a:gd name="T80" fmla="*/ 116 w 177"/>
                <a:gd name="T81" fmla="*/ 75 h 171"/>
                <a:gd name="T82" fmla="*/ 136 w 177"/>
                <a:gd name="T83" fmla="*/ 64 h 171"/>
                <a:gd name="T84" fmla="*/ 163 w 177"/>
                <a:gd name="T85" fmla="*/ 68 h 171"/>
                <a:gd name="T86" fmla="*/ 163 w 177"/>
                <a:gd name="T87" fmla="*/ 68 h 171"/>
                <a:gd name="T88" fmla="*/ 163 w 177"/>
                <a:gd name="T89" fmla="*/ 68 h 171"/>
                <a:gd name="T90" fmla="*/ 171 w 177"/>
                <a:gd name="T91" fmla="*/ 42 h 171"/>
                <a:gd name="T92" fmla="*/ 171 w 177"/>
                <a:gd name="T93" fmla="*/ 42 h 171"/>
                <a:gd name="T94" fmla="*/ 153 w 177"/>
                <a:gd name="T95" fmla="*/ 33 h 171"/>
                <a:gd name="T96" fmla="*/ 142 w 177"/>
                <a:gd name="T97" fmla="*/ 35 h 171"/>
                <a:gd name="T98" fmla="*/ 142 w 177"/>
                <a:gd name="T99" fmla="*/ 35 h 171"/>
                <a:gd name="T100" fmla="*/ 133 w 177"/>
                <a:gd name="T101" fmla="*/ 58 h 171"/>
                <a:gd name="T102" fmla="*/ 112 w 177"/>
                <a:gd name="T103" fmla="*/ 68 h 171"/>
                <a:gd name="T104" fmla="*/ 92 w 177"/>
                <a:gd name="T105" fmla="*/ 58 h 171"/>
                <a:gd name="T106" fmla="*/ 92 w 177"/>
                <a:gd name="T107" fmla="*/ 38 h 171"/>
                <a:gd name="T108" fmla="*/ 109 w 177"/>
                <a:gd name="T109" fmla="*/ 19 h 171"/>
                <a:gd name="T110" fmla="*/ 88 w 177"/>
                <a:gd name="T11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171">
                  <a:moveTo>
                    <a:pt x="88" y="0"/>
                  </a:moveTo>
                  <a:cubicBezTo>
                    <a:pt x="77" y="0"/>
                    <a:pt x="67" y="8"/>
                    <a:pt x="67" y="19"/>
                  </a:cubicBezTo>
                  <a:cubicBezTo>
                    <a:pt x="67" y="28"/>
                    <a:pt x="75" y="36"/>
                    <a:pt x="84" y="38"/>
                  </a:cubicBezTo>
                  <a:cubicBezTo>
                    <a:pt x="84" y="58"/>
                    <a:pt x="84" y="58"/>
                    <a:pt x="84" y="58"/>
                  </a:cubicBezTo>
                  <a:cubicBezTo>
                    <a:pt x="77" y="59"/>
                    <a:pt x="69" y="63"/>
                    <a:pt x="65" y="68"/>
                  </a:cubicBezTo>
                  <a:cubicBezTo>
                    <a:pt x="44" y="58"/>
                    <a:pt x="44" y="58"/>
                    <a:pt x="44" y="58"/>
                  </a:cubicBezTo>
                  <a:cubicBezTo>
                    <a:pt x="47" y="49"/>
                    <a:pt x="43" y="40"/>
                    <a:pt x="34" y="35"/>
                  </a:cubicBezTo>
                  <a:cubicBezTo>
                    <a:pt x="31" y="33"/>
                    <a:pt x="27" y="32"/>
                    <a:pt x="23" y="33"/>
                  </a:cubicBezTo>
                  <a:cubicBezTo>
                    <a:pt x="16" y="33"/>
                    <a:pt x="9" y="36"/>
                    <a:pt x="6" y="42"/>
                  </a:cubicBezTo>
                  <a:cubicBezTo>
                    <a:pt x="5" y="42"/>
                    <a:pt x="5" y="42"/>
                    <a:pt x="5" y="42"/>
                  </a:cubicBezTo>
                  <a:cubicBezTo>
                    <a:pt x="5" y="42"/>
                    <a:pt x="5" y="42"/>
                    <a:pt x="5" y="42"/>
                  </a:cubicBezTo>
                  <a:cubicBezTo>
                    <a:pt x="0" y="51"/>
                    <a:pt x="3" y="63"/>
                    <a:pt x="13" y="68"/>
                  </a:cubicBezTo>
                  <a:cubicBezTo>
                    <a:pt x="23" y="73"/>
                    <a:pt x="34" y="70"/>
                    <a:pt x="40" y="64"/>
                  </a:cubicBezTo>
                  <a:cubicBezTo>
                    <a:pt x="61" y="75"/>
                    <a:pt x="61" y="75"/>
                    <a:pt x="61" y="75"/>
                  </a:cubicBezTo>
                  <a:cubicBezTo>
                    <a:pt x="59" y="78"/>
                    <a:pt x="58" y="82"/>
                    <a:pt x="58" y="85"/>
                  </a:cubicBezTo>
                  <a:cubicBezTo>
                    <a:pt x="58" y="89"/>
                    <a:pt x="59" y="92"/>
                    <a:pt x="61" y="95"/>
                  </a:cubicBezTo>
                  <a:cubicBezTo>
                    <a:pt x="40" y="106"/>
                    <a:pt x="40" y="106"/>
                    <a:pt x="40" y="106"/>
                  </a:cubicBezTo>
                  <a:cubicBezTo>
                    <a:pt x="36" y="102"/>
                    <a:pt x="30" y="99"/>
                    <a:pt x="24" y="99"/>
                  </a:cubicBezTo>
                  <a:cubicBezTo>
                    <a:pt x="20" y="99"/>
                    <a:pt x="17" y="100"/>
                    <a:pt x="13" y="102"/>
                  </a:cubicBezTo>
                  <a:cubicBezTo>
                    <a:pt x="3" y="107"/>
                    <a:pt x="0" y="119"/>
                    <a:pt x="5" y="128"/>
                  </a:cubicBezTo>
                  <a:cubicBezTo>
                    <a:pt x="6" y="128"/>
                    <a:pt x="6" y="128"/>
                    <a:pt x="6" y="128"/>
                  </a:cubicBezTo>
                  <a:cubicBezTo>
                    <a:pt x="11" y="138"/>
                    <a:pt x="24" y="141"/>
                    <a:pt x="34" y="135"/>
                  </a:cubicBezTo>
                  <a:cubicBezTo>
                    <a:pt x="43" y="131"/>
                    <a:pt x="47" y="121"/>
                    <a:pt x="44" y="113"/>
                  </a:cubicBezTo>
                  <a:cubicBezTo>
                    <a:pt x="65" y="102"/>
                    <a:pt x="65" y="102"/>
                    <a:pt x="65" y="102"/>
                  </a:cubicBezTo>
                  <a:cubicBezTo>
                    <a:pt x="69" y="107"/>
                    <a:pt x="77" y="111"/>
                    <a:pt x="84" y="112"/>
                  </a:cubicBezTo>
                  <a:cubicBezTo>
                    <a:pt x="84" y="132"/>
                    <a:pt x="84" y="132"/>
                    <a:pt x="84" y="132"/>
                  </a:cubicBezTo>
                  <a:cubicBezTo>
                    <a:pt x="75" y="134"/>
                    <a:pt x="67" y="142"/>
                    <a:pt x="67" y="151"/>
                  </a:cubicBezTo>
                  <a:cubicBezTo>
                    <a:pt x="67" y="162"/>
                    <a:pt x="77" y="171"/>
                    <a:pt x="88" y="171"/>
                  </a:cubicBezTo>
                  <a:cubicBezTo>
                    <a:pt x="100" y="171"/>
                    <a:pt x="109" y="162"/>
                    <a:pt x="109" y="151"/>
                  </a:cubicBezTo>
                  <a:cubicBezTo>
                    <a:pt x="109" y="142"/>
                    <a:pt x="102" y="134"/>
                    <a:pt x="92" y="132"/>
                  </a:cubicBezTo>
                  <a:cubicBezTo>
                    <a:pt x="92" y="112"/>
                    <a:pt x="92" y="112"/>
                    <a:pt x="92" y="112"/>
                  </a:cubicBezTo>
                  <a:cubicBezTo>
                    <a:pt x="100" y="111"/>
                    <a:pt x="107" y="107"/>
                    <a:pt x="112" y="102"/>
                  </a:cubicBezTo>
                  <a:cubicBezTo>
                    <a:pt x="133" y="113"/>
                    <a:pt x="133" y="113"/>
                    <a:pt x="133" y="113"/>
                  </a:cubicBezTo>
                  <a:cubicBezTo>
                    <a:pt x="130" y="121"/>
                    <a:pt x="134" y="131"/>
                    <a:pt x="142" y="135"/>
                  </a:cubicBezTo>
                  <a:cubicBezTo>
                    <a:pt x="155" y="141"/>
                    <a:pt x="165" y="136"/>
                    <a:pt x="171" y="128"/>
                  </a:cubicBezTo>
                  <a:cubicBezTo>
                    <a:pt x="177" y="119"/>
                    <a:pt x="173" y="107"/>
                    <a:pt x="163" y="102"/>
                  </a:cubicBezTo>
                  <a:cubicBezTo>
                    <a:pt x="160" y="100"/>
                    <a:pt x="155" y="99"/>
                    <a:pt x="152" y="99"/>
                  </a:cubicBezTo>
                  <a:cubicBezTo>
                    <a:pt x="146" y="99"/>
                    <a:pt x="141" y="102"/>
                    <a:pt x="136" y="106"/>
                  </a:cubicBezTo>
                  <a:cubicBezTo>
                    <a:pt x="116" y="95"/>
                    <a:pt x="116" y="95"/>
                    <a:pt x="116" y="95"/>
                  </a:cubicBezTo>
                  <a:cubicBezTo>
                    <a:pt x="117" y="92"/>
                    <a:pt x="118" y="89"/>
                    <a:pt x="118" y="85"/>
                  </a:cubicBezTo>
                  <a:cubicBezTo>
                    <a:pt x="118" y="82"/>
                    <a:pt x="117" y="78"/>
                    <a:pt x="116" y="75"/>
                  </a:cubicBezTo>
                  <a:cubicBezTo>
                    <a:pt x="136" y="64"/>
                    <a:pt x="136" y="64"/>
                    <a:pt x="136" y="64"/>
                  </a:cubicBezTo>
                  <a:cubicBezTo>
                    <a:pt x="143" y="71"/>
                    <a:pt x="154" y="73"/>
                    <a:pt x="163" y="68"/>
                  </a:cubicBezTo>
                  <a:cubicBezTo>
                    <a:pt x="163" y="68"/>
                    <a:pt x="163" y="68"/>
                    <a:pt x="163" y="68"/>
                  </a:cubicBezTo>
                  <a:cubicBezTo>
                    <a:pt x="163" y="68"/>
                    <a:pt x="163" y="68"/>
                    <a:pt x="163" y="68"/>
                  </a:cubicBezTo>
                  <a:cubicBezTo>
                    <a:pt x="173" y="63"/>
                    <a:pt x="177" y="51"/>
                    <a:pt x="171" y="42"/>
                  </a:cubicBezTo>
                  <a:cubicBezTo>
                    <a:pt x="171" y="42"/>
                    <a:pt x="171" y="42"/>
                    <a:pt x="171" y="42"/>
                  </a:cubicBezTo>
                  <a:cubicBezTo>
                    <a:pt x="167" y="36"/>
                    <a:pt x="160" y="33"/>
                    <a:pt x="153" y="33"/>
                  </a:cubicBezTo>
                  <a:cubicBezTo>
                    <a:pt x="149" y="32"/>
                    <a:pt x="146" y="33"/>
                    <a:pt x="142" y="35"/>
                  </a:cubicBezTo>
                  <a:cubicBezTo>
                    <a:pt x="142" y="35"/>
                    <a:pt x="142" y="35"/>
                    <a:pt x="142" y="35"/>
                  </a:cubicBezTo>
                  <a:cubicBezTo>
                    <a:pt x="134" y="40"/>
                    <a:pt x="130" y="49"/>
                    <a:pt x="133" y="58"/>
                  </a:cubicBezTo>
                  <a:cubicBezTo>
                    <a:pt x="112" y="68"/>
                    <a:pt x="112" y="68"/>
                    <a:pt x="112" y="68"/>
                  </a:cubicBezTo>
                  <a:cubicBezTo>
                    <a:pt x="107" y="63"/>
                    <a:pt x="100" y="59"/>
                    <a:pt x="92" y="58"/>
                  </a:cubicBezTo>
                  <a:cubicBezTo>
                    <a:pt x="92" y="38"/>
                    <a:pt x="92" y="38"/>
                    <a:pt x="92" y="38"/>
                  </a:cubicBezTo>
                  <a:cubicBezTo>
                    <a:pt x="102" y="36"/>
                    <a:pt x="109" y="28"/>
                    <a:pt x="109" y="19"/>
                  </a:cubicBezTo>
                  <a:cubicBezTo>
                    <a:pt x="109" y="8"/>
                    <a:pt x="100"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71" name="Oval 38">
              <a:extLst>
                <a:ext uri="{FF2B5EF4-FFF2-40B4-BE49-F238E27FC236}">
                  <a16:creationId xmlns:a16="http://schemas.microsoft.com/office/drawing/2014/main" id="{7ACF3640-AD64-4F91-9A56-4A88202706C5}"/>
                </a:ext>
              </a:extLst>
            </p:cNvPr>
            <p:cNvSpPr>
              <a:spLocks noChangeArrowheads="1"/>
            </p:cNvSpPr>
            <p:nvPr/>
          </p:nvSpPr>
          <p:spPr bwMode="auto">
            <a:xfrm>
              <a:off x="8088313" y="342900"/>
              <a:ext cx="88900" cy="762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72" name="Freeform 39">
              <a:extLst>
                <a:ext uri="{FF2B5EF4-FFF2-40B4-BE49-F238E27FC236}">
                  <a16:creationId xmlns:a16="http://schemas.microsoft.com/office/drawing/2014/main" id="{977D389A-82D0-4FBF-94CF-2F85EEB14E53}"/>
                </a:ext>
              </a:extLst>
            </p:cNvPr>
            <p:cNvSpPr>
              <a:spLocks/>
            </p:cNvSpPr>
            <p:nvPr/>
          </p:nvSpPr>
          <p:spPr bwMode="auto">
            <a:xfrm>
              <a:off x="7866063" y="449263"/>
              <a:ext cx="101600" cy="88900"/>
            </a:xfrm>
            <a:custGeom>
              <a:avLst/>
              <a:gdLst>
                <a:gd name="T0" fmla="*/ 13 w 30"/>
                <a:gd name="T1" fmla="*/ 0 h 26"/>
                <a:gd name="T2" fmla="*/ 15 w 30"/>
                <a:gd name="T3" fmla="*/ 0 h 26"/>
                <a:gd name="T4" fmla="*/ 22 w 30"/>
                <a:gd name="T5" fmla="*/ 2 h 26"/>
                <a:gd name="T6" fmla="*/ 26 w 30"/>
                <a:gd name="T7" fmla="*/ 18 h 26"/>
                <a:gd name="T8" fmla="*/ 8 w 30"/>
                <a:gd name="T9" fmla="*/ 23 h 26"/>
                <a:gd name="T10" fmla="*/ 3 w 30"/>
                <a:gd name="T11" fmla="*/ 7 h 26"/>
                <a:gd name="T12" fmla="*/ 13 w 30"/>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0" h="26">
                  <a:moveTo>
                    <a:pt x="13" y="0"/>
                  </a:moveTo>
                  <a:cubicBezTo>
                    <a:pt x="14" y="0"/>
                    <a:pt x="15" y="0"/>
                    <a:pt x="15" y="0"/>
                  </a:cubicBezTo>
                  <a:cubicBezTo>
                    <a:pt x="17" y="1"/>
                    <a:pt x="19" y="1"/>
                    <a:pt x="22" y="2"/>
                  </a:cubicBezTo>
                  <a:cubicBezTo>
                    <a:pt x="28" y="6"/>
                    <a:pt x="30" y="13"/>
                    <a:pt x="26" y="18"/>
                  </a:cubicBezTo>
                  <a:cubicBezTo>
                    <a:pt x="23" y="24"/>
                    <a:pt x="15" y="26"/>
                    <a:pt x="8" y="23"/>
                  </a:cubicBezTo>
                  <a:cubicBezTo>
                    <a:pt x="1" y="19"/>
                    <a:pt x="0" y="11"/>
                    <a:pt x="3" y="7"/>
                  </a:cubicBezTo>
                  <a:cubicBezTo>
                    <a:pt x="6" y="1"/>
                    <a:pt x="10" y="1"/>
                    <a:pt x="1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73" name="Freeform 40">
              <a:extLst>
                <a:ext uri="{FF2B5EF4-FFF2-40B4-BE49-F238E27FC236}">
                  <a16:creationId xmlns:a16="http://schemas.microsoft.com/office/drawing/2014/main" id="{0AF82CD4-2F24-446D-B218-91BC33ECA8D4}"/>
                </a:ext>
              </a:extLst>
            </p:cNvPr>
            <p:cNvSpPr>
              <a:spLocks/>
            </p:cNvSpPr>
            <p:nvPr/>
          </p:nvSpPr>
          <p:spPr bwMode="auto">
            <a:xfrm>
              <a:off x="8297863" y="449263"/>
              <a:ext cx="101600" cy="88900"/>
            </a:xfrm>
            <a:custGeom>
              <a:avLst/>
              <a:gdLst>
                <a:gd name="T0" fmla="*/ 15 w 30"/>
                <a:gd name="T1" fmla="*/ 0 h 26"/>
                <a:gd name="T2" fmla="*/ 27 w 30"/>
                <a:gd name="T3" fmla="*/ 7 h 26"/>
                <a:gd name="T4" fmla="*/ 22 w 30"/>
                <a:gd name="T5" fmla="*/ 23 h 26"/>
                <a:gd name="T6" fmla="*/ 4 w 30"/>
                <a:gd name="T7" fmla="*/ 18 h 26"/>
                <a:gd name="T8" fmla="*/ 4 w 30"/>
                <a:gd name="T9" fmla="*/ 18 h 26"/>
                <a:gd name="T10" fmla="*/ 8 w 30"/>
                <a:gd name="T11" fmla="*/ 2 h 26"/>
                <a:gd name="T12" fmla="*/ 15 w 30"/>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0" h="26">
                  <a:moveTo>
                    <a:pt x="15" y="0"/>
                  </a:moveTo>
                  <a:cubicBezTo>
                    <a:pt x="20" y="0"/>
                    <a:pt x="24" y="3"/>
                    <a:pt x="27" y="7"/>
                  </a:cubicBezTo>
                  <a:cubicBezTo>
                    <a:pt x="30" y="12"/>
                    <a:pt x="28" y="19"/>
                    <a:pt x="22" y="23"/>
                  </a:cubicBezTo>
                  <a:cubicBezTo>
                    <a:pt x="15" y="26"/>
                    <a:pt x="7" y="24"/>
                    <a:pt x="4" y="18"/>
                  </a:cubicBezTo>
                  <a:cubicBezTo>
                    <a:pt x="4" y="18"/>
                    <a:pt x="4" y="18"/>
                    <a:pt x="4" y="18"/>
                  </a:cubicBezTo>
                  <a:cubicBezTo>
                    <a:pt x="0" y="13"/>
                    <a:pt x="2" y="6"/>
                    <a:pt x="8" y="2"/>
                  </a:cubicBezTo>
                  <a:cubicBezTo>
                    <a:pt x="11" y="1"/>
                    <a:pt x="13" y="1"/>
                    <a:pt x="1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sp>
        <p:nvSpPr>
          <p:cNvPr id="74" name="TextBox 73">
            <a:extLst>
              <a:ext uri="{FF2B5EF4-FFF2-40B4-BE49-F238E27FC236}">
                <a16:creationId xmlns:a16="http://schemas.microsoft.com/office/drawing/2014/main" id="{4F79B004-0D59-496B-8E72-4C6987CEEC40}"/>
              </a:ext>
            </a:extLst>
          </p:cNvPr>
          <p:cNvSpPr txBox="1"/>
          <p:nvPr/>
        </p:nvSpPr>
        <p:spPr>
          <a:xfrm>
            <a:off x="404814" y="6339603"/>
            <a:ext cx="11394527" cy="123111"/>
          </a:xfrm>
          <a:prstGeom prst="rect">
            <a:avLst/>
          </a:prstGeom>
          <a:noFill/>
        </p:spPr>
        <p:txBody>
          <a:bodyPr wrap="square" lIns="0" tIns="0" rIns="0" bIns="0" anchor="b">
            <a:spAutoFit/>
          </a:bodyPr>
          <a:lstStyle/>
          <a:p>
            <a:r>
              <a:rPr lang="en-IN" sz="800">
                <a:solidFill>
                  <a:schemeClr val="bg1"/>
                </a:solidFill>
                <a:ea typeface="Arial" panose="020B0604020202020204" pitchFamily="34" charset="0"/>
                <a:cs typeface="Times New Roman" panose="02020603050405020304" pitchFamily="18" charset="0"/>
              </a:rPr>
              <a:t>Source: Capgemini Research Institute analysis</a:t>
            </a:r>
            <a:r>
              <a:rPr lang="en-IN" sz="80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1382569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0244-500F-4012-8E78-FA6E324A26C5}"/>
              </a:ext>
            </a:extLst>
          </p:cNvPr>
          <p:cNvSpPr>
            <a:spLocks noGrp="1"/>
          </p:cNvSpPr>
          <p:nvPr>
            <p:ph type="title"/>
          </p:nvPr>
        </p:nvSpPr>
        <p:spPr/>
        <p:txBody>
          <a:bodyPr/>
          <a:lstStyle/>
          <a:p>
            <a:r>
              <a:rPr lang="en-US"/>
              <a:t>We support organizations throughout their net zero journey, </a:t>
            </a:r>
            <a:r>
              <a:rPr lang="en-US">
                <a:solidFill>
                  <a:schemeClr val="accent1"/>
                </a:solidFill>
              </a:rPr>
              <a:t>from commitments to sustainable achievements</a:t>
            </a:r>
          </a:p>
        </p:txBody>
      </p:sp>
      <p:sp>
        <p:nvSpPr>
          <p:cNvPr id="3" name="Rectangle 2">
            <a:extLst>
              <a:ext uri="{FF2B5EF4-FFF2-40B4-BE49-F238E27FC236}">
                <a16:creationId xmlns:a16="http://schemas.microsoft.com/office/drawing/2014/main" id="{0D09F4F9-7983-41A3-B4BD-F081E2E4379E}"/>
              </a:ext>
            </a:extLst>
          </p:cNvPr>
          <p:cNvSpPr/>
          <p:nvPr/>
        </p:nvSpPr>
        <p:spPr>
          <a:xfrm>
            <a:off x="0" y="3244546"/>
            <a:ext cx="12192000" cy="2099433"/>
          </a:xfrm>
          <a:prstGeom prst="rect">
            <a:avLst/>
          </a:prstGeom>
          <a:solidFill>
            <a:srgbClr val="1B394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5" name="Connecteur droit 50">
            <a:extLst>
              <a:ext uri="{FF2B5EF4-FFF2-40B4-BE49-F238E27FC236}">
                <a16:creationId xmlns:a16="http://schemas.microsoft.com/office/drawing/2014/main" id="{D00068AF-17FD-47BF-B01B-18B2A3C57A91}"/>
              </a:ext>
            </a:extLst>
          </p:cNvPr>
          <p:cNvCxnSpPr>
            <a:cxnSpLocks/>
          </p:cNvCxnSpPr>
          <p:nvPr/>
        </p:nvCxnSpPr>
        <p:spPr>
          <a:xfrm>
            <a:off x="5416470" y="3361333"/>
            <a:ext cx="0" cy="1879450"/>
          </a:xfrm>
          <a:prstGeom prst="line">
            <a:avLst/>
          </a:prstGeom>
          <a:ln w="6350">
            <a:solidFill>
              <a:schemeClr val="bg1">
                <a:lumMod val="65000"/>
                <a:alpha val="32605"/>
              </a:schemeClr>
            </a:solidFill>
          </a:ln>
        </p:spPr>
        <p:style>
          <a:lnRef idx="1">
            <a:schemeClr val="dk1"/>
          </a:lnRef>
          <a:fillRef idx="0">
            <a:schemeClr val="dk1"/>
          </a:fillRef>
          <a:effectRef idx="0">
            <a:schemeClr val="dk1"/>
          </a:effectRef>
          <a:fontRef idx="minor">
            <a:schemeClr val="tx1"/>
          </a:fontRef>
        </p:style>
      </p:cxnSp>
      <p:cxnSp>
        <p:nvCxnSpPr>
          <p:cNvPr id="6" name="Connecteur droit 51">
            <a:extLst>
              <a:ext uri="{FF2B5EF4-FFF2-40B4-BE49-F238E27FC236}">
                <a16:creationId xmlns:a16="http://schemas.microsoft.com/office/drawing/2014/main" id="{CC744F76-94F5-4E75-A9C5-C83E49D57C1E}"/>
              </a:ext>
            </a:extLst>
          </p:cNvPr>
          <p:cNvCxnSpPr>
            <a:cxnSpLocks/>
          </p:cNvCxnSpPr>
          <p:nvPr/>
        </p:nvCxnSpPr>
        <p:spPr>
          <a:xfrm>
            <a:off x="8804235" y="3361333"/>
            <a:ext cx="0" cy="1879450"/>
          </a:xfrm>
          <a:prstGeom prst="line">
            <a:avLst/>
          </a:prstGeom>
          <a:ln w="6350">
            <a:solidFill>
              <a:schemeClr val="bg1">
                <a:lumMod val="65000"/>
                <a:alpha val="32605"/>
              </a:schemeClr>
            </a:solidFill>
          </a:ln>
        </p:spPr>
        <p:style>
          <a:lnRef idx="1">
            <a:schemeClr val="dk1"/>
          </a:lnRef>
          <a:fillRef idx="0">
            <a:schemeClr val="dk1"/>
          </a:fillRef>
          <a:effectRef idx="0">
            <a:schemeClr val="dk1"/>
          </a:effectRef>
          <a:fontRef idx="minor">
            <a:schemeClr val="tx1"/>
          </a:fontRef>
        </p:style>
      </p:cxnSp>
      <p:cxnSp>
        <p:nvCxnSpPr>
          <p:cNvPr id="7" name="Connecteur droit 50">
            <a:extLst>
              <a:ext uri="{FF2B5EF4-FFF2-40B4-BE49-F238E27FC236}">
                <a16:creationId xmlns:a16="http://schemas.microsoft.com/office/drawing/2014/main" id="{E86868D1-F57A-4436-8253-EB464E7615D0}"/>
              </a:ext>
            </a:extLst>
          </p:cNvPr>
          <p:cNvCxnSpPr>
            <a:cxnSpLocks/>
          </p:cNvCxnSpPr>
          <p:nvPr/>
        </p:nvCxnSpPr>
        <p:spPr>
          <a:xfrm>
            <a:off x="2028705" y="3361333"/>
            <a:ext cx="0" cy="1879450"/>
          </a:xfrm>
          <a:prstGeom prst="line">
            <a:avLst/>
          </a:prstGeom>
          <a:ln w="6350">
            <a:solidFill>
              <a:schemeClr val="bg1">
                <a:lumMod val="65000"/>
                <a:alpha val="32605"/>
              </a:schemeClr>
            </a:solidFill>
          </a:ln>
        </p:spPr>
        <p:style>
          <a:lnRef idx="1">
            <a:schemeClr val="dk1"/>
          </a:lnRef>
          <a:fillRef idx="0">
            <a:schemeClr val="dk1"/>
          </a:fillRef>
          <a:effectRef idx="0">
            <a:schemeClr val="dk1"/>
          </a:effectRef>
          <a:fontRef idx="minor">
            <a:schemeClr val="tx1"/>
          </a:fontRef>
        </p:style>
      </p:cxnSp>
      <p:sp>
        <p:nvSpPr>
          <p:cNvPr id="8" name="Foreword 03…">
            <a:extLst>
              <a:ext uri="{FF2B5EF4-FFF2-40B4-BE49-F238E27FC236}">
                <a16:creationId xmlns:a16="http://schemas.microsoft.com/office/drawing/2014/main" id="{C9A0B551-808D-4C44-967F-F3BF48EF99C6}"/>
              </a:ext>
            </a:extLst>
          </p:cNvPr>
          <p:cNvSpPr txBox="1"/>
          <p:nvPr/>
        </p:nvSpPr>
        <p:spPr>
          <a:xfrm>
            <a:off x="4633597" y="1731930"/>
            <a:ext cx="5406925" cy="3488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1600" b="0" i="0" u="none" strike="noStrike" kern="0" cap="none" spc="0" normalizeH="0" baseline="0" noProof="0">
                <a:ln>
                  <a:noFill/>
                </a:ln>
                <a:solidFill>
                  <a:srgbClr val="3EE385"/>
                </a:solidFill>
                <a:effectLst/>
                <a:uLnTx/>
                <a:uFillTx/>
                <a:latin typeface="Ubuntu Medium" panose="020B0504030602030204" pitchFamily="34" charset="0"/>
                <a:sym typeface="Ubuntu Light"/>
              </a:rPr>
              <a:t>Net zero strategy &amp; new business models</a:t>
            </a:r>
            <a:endParaRPr kumimoji="0" lang="en-US" sz="1600" b="0" i="0" u="sng" strike="noStrike" kern="0" cap="none" spc="0" normalizeH="0" baseline="0" noProof="0">
              <a:ln>
                <a:noFill/>
              </a:ln>
              <a:solidFill>
                <a:srgbClr val="3EE385"/>
              </a:solidFill>
              <a:effectLst/>
              <a:uLnTx/>
              <a:uFillTx/>
              <a:latin typeface="Ubuntu Medium" panose="020B0504030602030204" pitchFamily="34" charset="0"/>
              <a:sym typeface="Ubuntu Light"/>
            </a:endParaRPr>
          </a:p>
        </p:txBody>
      </p:sp>
      <p:sp>
        <p:nvSpPr>
          <p:cNvPr id="10" name="Foreword 03…">
            <a:extLst>
              <a:ext uri="{FF2B5EF4-FFF2-40B4-BE49-F238E27FC236}">
                <a16:creationId xmlns:a16="http://schemas.microsoft.com/office/drawing/2014/main" id="{7E069EA1-F3AE-4317-98FF-80EBAE699902}"/>
              </a:ext>
            </a:extLst>
          </p:cNvPr>
          <p:cNvSpPr txBox="1"/>
          <p:nvPr/>
        </p:nvSpPr>
        <p:spPr>
          <a:xfrm>
            <a:off x="2514320" y="3468938"/>
            <a:ext cx="2457700" cy="59503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1600" b="0" i="0" u="none" strike="noStrike" kern="0" cap="none" spc="0" normalizeH="0" baseline="0" noProof="0">
                <a:ln>
                  <a:noFill/>
                </a:ln>
                <a:solidFill>
                  <a:srgbClr val="3EE385"/>
                </a:solidFill>
                <a:effectLst/>
                <a:uLnTx/>
                <a:uFillTx/>
                <a:latin typeface="Ubuntu Medium" panose="020B0504030602030204" pitchFamily="34" charset="0"/>
                <a:sym typeface="Ubuntu Light"/>
              </a:rPr>
              <a:t>Sustainable products &amp; services</a:t>
            </a:r>
            <a:endParaRPr kumimoji="0" lang="en-US" sz="1600" b="0" i="0" u="sng" strike="noStrike" kern="0" cap="none" spc="0" normalizeH="0" baseline="0" noProof="0">
              <a:ln>
                <a:noFill/>
              </a:ln>
              <a:solidFill>
                <a:srgbClr val="3EE385"/>
              </a:solidFill>
              <a:effectLst/>
              <a:uLnTx/>
              <a:uFillTx/>
              <a:latin typeface="Ubuntu Medium" panose="020B0504030602030204" pitchFamily="34" charset="0"/>
              <a:sym typeface="Ubuntu Light"/>
            </a:endParaRPr>
          </a:p>
        </p:txBody>
      </p:sp>
      <p:sp>
        <p:nvSpPr>
          <p:cNvPr id="11" name="Foreword 03…">
            <a:extLst>
              <a:ext uri="{FF2B5EF4-FFF2-40B4-BE49-F238E27FC236}">
                <a16:creationId xmlns:a16="http://schemas.microsoft.com/office/drawing/2014/main" id="{7A167D12-26CF-49F4-8966-E4C8D5106D5D}"/>
              </a:ext>
            </a:extLst>
          </p:cNvPr>
          <p:cNvSpPr txBox="1"/>
          <p:nvPr/>
        </p:nvSpPr>
        <p:spPr>
          <a:xfrm>
            <a:off x="5785039" y="3468938"/>
            <a:ext cx="2748632" cy="59503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1600" b="0" i="0" u="none" strike="noStrike" kern="0" cap="none" spc="0" normalizeH="0" baseline="0" noProof="0">
                <a:ln>
                  <a:noFill/>
                </a:ln>
                <a:solidFill>
                  <a:srgbClr val="3EE385"/>
                </a:solidFill>
                <a:effectLst/>
                <a:uLnTx/>
                <a:uFillTx/>
                <a:latin typeface="Ubuntu Medium" panose="020B0504030602030204" pitchFamily="34" charset="0"/>
                <a:sym typeface="Ubuntu Light"/>
              </a:rPr>
              <a:t>Sustainable </a:t>
            </a:r>
            <a:br>
              <a:rPr kumimoji="0" lang="en-US" sz="1600" b="0" i="0" u="none" strike="noStrike" kern="0" cap="none" spc="0" normalizeH="0" baseline="0" noProof="0">
                <a:ln>
                  <a:noFill/>
                </a:ln>
                <a:solidFill>
                  <a:srgbClr val="3EE385"/>
                </a:solidFill>
                <a:effectLst/>
                <a:uLnTx/>
                <a:uFillTx/>
                <a:latin typeface="Ubuntu Medium" panose="020B0504030602030204" pitchFamily="34" charset="0"/>
                <a:sym typeface="Ubuntu Light"/>
              </a:rPr>
            </a:br>
            <a:r>
              <a:rPr kumimoji="0" lang="en-US" sz="1600" b="0" i="0" u="none" strike="noStrike" kern="0" cap="none" spc="0" normalizeH="0" baseline="0" noProof="0">
                <a:ln>
                  <a:noFill/>
                </a:ln>
                <a:solidFill>
                  <a:srgbClr val="3EE385"/>
                </a:solidFill>
                <a:effectLst/>
                <a:uLnTx/>
                <a:uFillTx/>
                <a:latin typeface="Ubuntu Medium" panose="020B0504030602030204" pitchFamily="34" charset="0"/>
                <a:sym typeface="Ubuntu Light"/>
              </a:rPr>
              <a:t>operations &amp; supply chain</a:t>
            </a:r>
            <a:endParaRPr kumimoji="0" lang="en-US" sz="1600" b="0" i="0" u="sng" strike="noStrike" kern="0" cap="none" spc="0" normalizeH="0" baseline="0" noProof="0">
              <a:ln>
                <a:noFill/>
              </a:ln>
              <a:solidFill>
                <a:srgbClr val="3EE385"/>
              </a:solidFill>
              <a:effectLst/>
              <a:uLnTx/>
              <a:uFillTx/>
              <a:latin typeface="Ubuntu Medium" panose="020B0504030602030204" pitchFamily="34" charset="0"/>
              <a:sym typeface="Ubuntu Light"/>
            </a:endParaRPr>
          </a:p>
        </p:txBody>
      </p:sp>
      <p:sp>
        <p:nvSpPr>
          <p:cNvPr id="12" name="Foreword 03…">
            <a:extLst>
              <a:ext uri="{FF2B5EF4-FFF2-40B4-BE49-F238E27FC236}">
                <a16:creationId xmlns:a16="http://schemas.microsoft.com/office/drawing/2014/main" id="{E79049A3-4038-4970-9E1C-79DD7DD997B5}"/>
              </a:ext>
            </a:extLst>
          </p:cNvPr>
          <p:cNvSpPr txBox="1"/>
          <p:nvPr/>
        </p:nvSpPr>
        <p:spPr>
          <a:xfrm>
            <a:off x="9247909" y="3468938"/>
            <a:ext cx="2457700" cy="59503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1600" b="0" i="0" u="none" strike="noStrike" kern="0" cap="none" spc="0" normalizeH="0" baseline="0" noProof="0">
                <a:ln>
                  <a:noFill/>
                </a:ln>
                <a:solidFill>
                  <a:srgbClr val="3EE385"/>
                </a:solidFill>
                <a:effectLst/>
                <a:uLnTx/>
                <a:uFillTx/>
                <a:latin typeface="Ubuntu Medium" panose="020B0504030602030204" pitchFamily="34" charset="0"/>
                <a:sym typeface="Ubuntu Light"/>
              </a:rPr>
              <a:t>Sustainable </a:t>
            </a:r>
            <a:br>
              <a:rPr kumimoji="0" lang="en-US" sz="1600" b="0" i="0" u="none" strike="noStrike" kern="0" cap="none" spc="0" normalizeH="0" baseline="0" noProof="0">
                <a:ln>
                  <a:noFill/>
                </a:ln>
                <a:solidFill>
                  <a:srgbClr val="3EE385"/>
                </a:solidFill>
                <a:effectLst/>
                <a:uLnTx/>
                <a:uFillTx/>
                <a:latin typeface="Ubuntu Medium" panose="020B0504030602030204" pitchFamily="34" charset="0"/>
                <a:sym typeface="Ubuntu Light"/>
              </a:rPr>
            </a:br>
            <a:r>
              <a:rPr kumimoji="0" lang="en-US" sz="1600" b="0" i="0" u="none" strike="noStrike" kern="0" cap="none" spc="0" normalizeH="0" baseline="0" noProof="0">
                <a:ln>
                  <a:noFill/>
                </a:ln>
                <a:solidFill>
                  <a:srgbClr val="3EE385"/>
                </a:solidFill>
                <a:effectLst/>
                <a:uLnTx/>
                <a:uFillTx/>
                <a:latin typeface="Ubuntu Medium" panose="020B0504030602030204" pitchFamily="34" charset="0"/>
                <a:sym typeface="Ubuntu Light"/>
              </a:rPr>
              <a:t>IT</a:t>
            </a:r>
            <a:endParaRPr kumimoji="0" lang="en-US" sz="1600" b="0" i="0" u="sng" strike="noStrike" kern="0" cap="none" spc="0" normalizeH="0" baseline="0" noProof="0">
              <a:ln>
                <a:noFill/>
              </a:ln>
              <a:solidFill>
                <a:srgbClr val="3EE385"/>
              </a:solidFill>
              <a:effectLst/>
              <a:uLnTx/>
              <a:uFillTx/>
              <a:latin typeface="Ubuntu Medium" panose="020B0504030602030204" pitchFamily="34" charset="0"/>
              <a:sym typeface="Ubuntu Light"/>
            </a:endParaRPr>
          </a:p>
        </p:txBody>
      </p:sp>
      <p:sp>
        <p:nvSpPr>
          <p:cNvPr id="13" name="Foreword 03…">
            <a:extLst>
              <a:ext uri="{FF2B5EF4-FFF2-40B4-BE49-F238E27FC236}">
                <a16:creationId xmlns:a16="http://schemas.microsoft.com/office/drawing/2014/main" id="{BEA42004-6EB5-4E4A-B0E5-EAB03013AD74}"/>
              </a:ext>
            </a:extLst>
          </p:cNvPr>
          <p:cNvSpPr txBox="1"/>
          <p:nvPr/>
        </p:nvSpPr>
        <p:spPr>
          <a:xfrm>
            <a:off x="4434420" y="5532760"/>
            <a:ext cx="5406925" cy="3488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1600" b="0" i="0" u="none" strike="noStrike" kern="0" cap="none" spc="0" normalizeH="0" baseline="0" noProof="0">
                <a:ln>
                  <a:noFill/>
                </a:ln>
                <a:solidFill>
                  <a:srgbClr val="3EE385"/>
                </a:solidFill>
                <a:effectLst/>
                <a:uLnTx/>
                <a:uFillTx/>
                <a:latin typeface="Ubuntu Medium" panose="020B0504030602030204" pitchFamily="34" charset="0"/>
                <a:sym typeface="Ubuntu Light"/>
              </a:rPr>
              <a:t>Data for net zero</a:t>
            </a:r>
            <a:endParaRPr kumimoji="0" lang="en-US" sz="1600" b="0" i="0" u="sng" strike="noStrike" kern="0" cap="none" spc="0" normalizeH="0" baseline="0" noProof="0">
              <a:ln>
                <a:noFill/>
              </a:ln>
              <a:solidFill>
                <a:srgbClr val="3EE385"/>
              </a:solidFill>
              <a:effectLst/>
              <a:uLnTx/>
              <a:uFillTx/>
              <a:latin typeface="Ubuntu Medium" panose="020B0504030602030204" pitchFamily="34" charset="0"/>
              <a:sym typeface="Ubuntu Light"/>
            </a:endParaRPr>
          </a:p>
        </p:txBody>
      </p:sp>
      <p:cxnSp>
        <p:nvCxnSpPr>
          <p:cNvPr id="18" name="Connecteur droit 82">
            <a:extLst>
              <a:ext uri="{FF2B5EF4-FFF2-40B4-BE49-F238E27FC236}">
                <a16:creationId xmlns:a16="http://schemas.microsoft.com/office/drawing/2014/main" id="{5FA32867-7BAA-4F83-82D7-0CF28F039209}"/>
              </a:ext>
            </a:extLst>
          </p:cNvPr>
          <p:cNvCxnSpPr>
            <a:cxnSpLocks/>
          </p:cNvCxnSpPr>
          <p:nvPr/>
        </p:nvCxnSpPr>
        <p:spPr>
          <a:xfrm>
            <a:off x="2028705" y="1833100"/>
            <a:ext cx="0" cy="939815"/>
          </a:xfrm>
          <a:prstGeom prst="line">
            <a:avLst/>
          </a:prstGeom>
          <a:ln w="6350">
            <a:solidFill>
              <a:schemeClr val="bg1">
                <a:lumMod val="65000"/>
                <a:alpha val="33000"/>
              </a:schemeClr>
            </a:solidFill>
          </a:ln>
        </p:spPr>
        <p:style>
          <a:lnRef idx="1">
            <a:schemeClr val="dk1"/>
          </a:lnRef>
          <a:fillRef idx="0">
            <a:schemeClr val="dk1"/>
          </a:fillRef>
          <a:effectRef idx="0">
            <a:schemeClr val="dk1"/>
          </a:effectRef>
          <a:fontRef idx="minor">
            <a:schemeClr val="tx1"/>
          </a:fontRef>
        </p:style>
      </p:cxnSp>
      <p:sp>
        <p:nvSpPr>
          <p:cNvPr id="19" name="Foreword 03…">
            <a:extLst>
              <a:ext uri="{FF2B5EF4-FFF2-40B4-BE49-F238E27FC236}">
                <a16:creationId xmlns:a16="http://schemas.microsoft.com/office/drawing/2014/main" id="{283405DE-2B76-4E71-B65F-B6011355E0C7}"/>
              </a:ext>
            </a:extLst>
          </p:cNvPr>
          <p:cNvSpPr txBox="1"/>
          <p:nvPr/>
        </p:nvSpPr>
        <p:spPr>
          <a:xfrm>
            <a:off x="303025" y="2319040"/>
            <a:ext cx="1697053"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marL="0" marR="0" lvl="0" indent="0" algn="l"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2400" b="0" i="0" u="none" strike="noStrike" kern="0" cap="none" spc="0" normalizeH="0" baseline="0" noProof="0">
                <a:ln>
                  <a:noFill/>
                </a:ln>
                <a:solidFill>
                  <a:srgbClr val="FFFFFF">
                    <a:lumMod val="95000"/>
                  </a:srgbClr>
                </a:solidFill>
                <a:effectLst/>
                <a:uLnTx/>
                <a:uFillTx/>
                <a:latin typeface="Ubuntu Medium" panose="020B0504030602030204" pitchFamily="34" charset="0"/>
                <a:sym typeface="Ubuntu Light"/>
              </a:rPr>
              <a:t>Commit</a:t>
            </a:r>
            <a:endParaRPr kumimoji="0" lang="en-US" sz="2400" b="0" i="0" u="sng" strike="noStrike" kern="0" cap="none" spc="0" normalizeH="0" baseline="0" noProof="0">
              <a:ln>
                <a:noFill/>
              </a:ln>
              <a:solidFill>
                <a:srgbClr val="FFFFFF">
                  <a:lumMod val="95000"/>
                </a:srgbClr>
              </a:solidFill>
              <a:effectLst/>
              <a:uLnTx/>
              <a:uFillTx/>
              <a:latin typeface="Ubuntu" panose="020B0504030602030204" pitchFamily="34" charset="0"/>
              <a:sym typeface="Ubuntu Light"/>
            </a:endParaRPr>
          </a:p>
        </p:txBody>
      </p:sp>
      <p:sp>
        <p:nvSpPr>
          <p:cNvPr id="20" name="Foreword 03…">
            <a:extLst>
              <a:ext uri="{FF2B5EF4-FFF2-40B4-BE49-F238E27FC236}">
                <a16:creationId xmlns:a16="http://schemas.microsoft.com/office/drawing/2014/main" id="{007D68D0-6331-4B8E-A0E4-E330C11DD152}"/>
              </a:ext>
            </a:extLst>
          </p:cNvPr>
          <p:cNvSpPr txBox="1"/>
          <p:nvPr/>
        </p:nvSpPr>
        <p:spPr>
          <a:xfrm>
            <a:off x="304407" y="4021956"/>
            <a:ext cx="190550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marL="0" marR="0" lvl="0" indent="0" algn="l"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2400" b="0" i="0" u="none" strike="noStrike" kern="0" cap="none" spc="190" normalizeH="0" baseline="0" noProof="0">
                <a:ln>
                  <a:noFill/>
                </a:ln>
                <a:solidFill>
                  <a:srgbClr val="FFFFFF">
                    <a:lumMod val="95000"/>
                  </a:srgbClr>
                </a:solidFill>
                <a:effectLst/>
                <a:uLnTx/>
                <a:uFillTx/>
                <a:latin typeface="Ubuntu Medium" panose="020B0504030602030204" pitchFamily="34" charset="0"/>
                <a:sym typeface="Ubuntu Light"/>
              </a:rPr>
              <a:t>Act</a:t>
            </a:r>
            <a:endParaRPr kumimoji="0" lang="en-US" sz="2400" b="0" i="0" u="sng" strike="noStrike" kern="0" cap="none" spc="190" normalizeH="0" baseline="0" noProof="0">
              <a:ln>
                <a:noFill/>
              </a:ln>
              <a:solidFill>
                <a:srgbClr val="FFFFFF">
                  <a:lumMod val="95000"/>
                </a:srgbClr>
              </a:solidFill>
              <a:effectLst/>
              <a:uLnTx/>
              <a:uFillTx/>
              <a:latin typeface="Ubuntu" panose="020B0504030602030204" pitchFamily="34" charset="0"/>
              <a:sym typeface="Ubuntu Light"/>
            </a:endParaRPr>
          </a:p>
        </p:txBody>
      </p:sp>
      <p:sp>
        <p:nvSpPr>
          <p:cNvPr id="21" name="Foreword 03…">
            <a:extLst>
              <a:ext uri="{FF2B5EF4-FFF2-40B4-BE49-F238E27FC236}">
                <a16:creationId xmlns:a16="http://schemas.microsoft.com/office/drawing/2014/main" id="{3DCDD845-8C91-461B-BB60-45F74926C5CC}"/>
              </a:ext>
            </a:extLst>
          </p:cNvPr>
          <p:cNvSpPr txBox="1"/>
          <p:nvPr/>
        </p:nvSpPr>
        <p:spPr>
          <a:xfrm>
            <a:off x="281120" y="5863242"/>
            <a:ext cx="2149241"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marL="0" marR="0" lvl="0" indent="0" algn="l"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2400" b="0" i="0" u="none" strike="noStrike" kern="0" cap="none" spc="0" normalizeH="0" baseline="0" noProof="0">
                <a:ln>
                  <a:noFill/>
                </a:ln>
                <a:solidFill>
                  <a:srgbClr val="FFFFFF">
                    <a:lumMod val="95000"/>
                  </a:srgbClr>
                </a:solidFill>
                <a:effectLst/>
                <a:uLnTx/>
                <a:uFillTx/>
                <a:latin typeface="Ubuntu Medium" panose="020B0504030602030204" pitchFamily="34" charset="0"/>
                <a:sym typeface="Ubuntu Light"/>
              </a:rPr>
              <a:t>Monitor </a:t>
            </a:r>
            <a:br>
              <a:rPr kumimoji="0" lang="en-US" sz="2400" b="0" i="0" u="none" strike="noStrike" kern="0" cap="none" spc="0" normalizeH="0" baseline="0" noProof="0">
                <a:ln>
                  <a:noFill/>
                </a:ln>
                <a:solidFill>
                  <a:srgbClr val="FFFFFF">
                    <a:lumMod val="95000"/>
                  </a:srgbClr>
                </a:solidFill>
                <a:effectLst/>
                <a:uLnTx/>
                <a:uFillTx/>
                <a:latin typeface="Ubuntu Medium" panose="020B0504030602030204" pitchFamily="34" charset="0"/>
                <a:sym typeface="Ubuntu Light"/>
              </a:rPr>
            </a:br>
            <a:r>
              <a:rPr kumimoji="0" lang="en-US" sz="2400" b="0" i="0" u="none" strike="noStrike" kern="0" cap="none" spc="0" normalizeH="0" baseline="0" noProof="0">
                <a:ln>
                  <a:noFill/>
                </a:ln>
                <a:solidFill>
                  <a:srgbClr val="FFFFFF">
                    <a:lumMod val="95000"/>
                  </a:srgbClr>
                </a:solidFill>
                <a:effectLst/>
                <a:uLnTx/>
                <a:uFillTx/>
                <a:latin typeface="Ubuntu Medium" panose="020B0504030602030204" pitchFamily="34" charset="0"/>
                <a:sym typeface="Ubuntu Light"/>
              </a:rPr>
              <a:t>&amp; Report</a:t>
            </a:r>
            <a:endParaRPr kumimoji="0" lang="en-US" sz="2400" b="0" i="0" u="sng" strike="noStrike" kern="0" cap="none" spc="0" normalizeH="0" baseline="0" noProof="0">
              <a:ln>
                <a:noFill/>
              </a:ln>
              <a:solidFill>
                <a:srgbClr val="FFFFFF">
                  <a:lumMod val="95000"/>
                </a:srgbClr>
              </a:solidFill>
              <a:effectLst/>
              <a:uLnTx/>
              <a:uFillTx/>
              <a:latin typeface="Ubuntu" panose="020B0504030602030204" pitchFamily="34" charset="0"/>
              <a:sym typeface="Ubuntu Light"/>
            </a:endParaRPr>
          </a:p>
        </p:txBody>
      </p:sp>
      <p:sp>
        <p:nvSpPr>
          <p:cNvPr id="24" name="Foreword 03…">
            <a:extLst>
              <a:ext uri="{FF2B5EF4-FFF2-40B4-BE49-F238E27FC236}">
                <a16:creationId xmlns:a16="http://schemas.microsoft.com/office/drawing/2014/main" id="{E7304441-AA32-42B7-A2AD-0424D4A29A86}"/>
              </a:ext>
            </a:extLst>
          </p:cNvPr>
          <p:cNvSpPr txBox="1"/>
          <p:nvPr/>
        </p:nvSpPr>
        <p:spPr>
          <a:xfrm>
            <a:off x="3568256" y="2189289"/>
            <a:ext cx="3499626" cy="9182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p>
            <a:pPr marL="0" marR="0" lvl="0" indent="0" algn="l"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1100" b="0" i="0" u="none" strike="noStrike" kern="0" cap="none" spc="0" normalizeH="0" baseline="0" noProof="0">
                <a:ln>
                  <a:noFill/>
                </a:ln>
                <a:solidFill>
                  <a:srgbClr val="FFFFFF"/>
                </a:solidFill>
                <a:effectLst/>
                <a:uLnTx/>
                <a:uFillTx/>
                <a:latin typeface="Ubuntu Light"/>
                <a:sym typeface="Ubuntu Light"/>
              </a:rPr>
              <a:t>To get from climate pledge to tangible strategies – helping you achieve a 45% cut in CO</a:t>
            </a:r>
            <a:r>
              <a:rPr kumimoji="0" lang="en-US" sz="1100" b="0" i="0" u="none" strike="noStrike" kern="0" cap="none" spc="0" normalizeH="0" baseline="-25000" noProof="0">
                <a:ln>
                  <a:noFill/>
                </a:ln>
                <a:solidFill>
                  <a:srgbClr val="FFFFFF"/>
                </a:solidFill>
                <a:effectLst/>
                <a:uLnTx/>
                <a:uFillTx/>
                <a:latin typeface="Ubuntu Light"/>
                <a:sym typeface="Ubuntu Light"/>
              </a:rPr>
              <a:t>2</a:t>
            </a:r>
            <a:r>
              <a:rPr kumimoji="0" lang="en-US" sz="1100" b="0" i="0" u="none" strike="noStrike" kern="0" cap="none" spc="0" normalizeH="0" baseline="0" noProof="0">
                <a:ln>
                  <a:noFill/>
                </a:ln>
                <a:solidFill>
                  <a:srgbClr val="FFFFFF"/>
                </a:solidFill>
                <a:effectLst/>
                <a:uLnTx/>
                <a:uFillTx/>
                <a:latin typeface="Ubuntu Light"/>
                <a:sym typeface="Ubuntu Light"/>
              </a:rPr>
              <a:t> emissions by 2030 and become net zero by 2050</a:t>
            </a:r>
          </a:p>
          <a:p>
            <a:pPr marL="0" marR="0" lvl="0" indent="0" algn="l"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1000" b="0" i="0" u="none" strike="noStrike" kern="0" cap="none" spc="0" normalizeH="0" baseline="0" noProof="0">
                <a:ln>
                  <a:noFill/>
                </a:ln>
                <a:solidFill>
                  <a:srgbClr val="3DE484">
                    <a:lumMod val="60000"/>
                    <a:lumOff val="40000"/>
                  </a:srgbClr>
                </a:solidFill>
                <a:effectLst/>
                <a:uLnTx/>
                <a:uFillTx/>
                <a:latin typeface="Ubuntu Medium"/>
                <a:sym typeface="Ubuntu Light"/>
              </a:rPr>
              <a:t>#vision #roadmap #governance#renewablesourcing #carbonpriging #offetting</a:t>
            </a:r>
          </a:p>
        </p:txBody>
      </p:sp>
      <p:sp>
        <p:nvSpPr>
          <p:cNvPr id="25" name="Foreword 03…">
            <a:extLst>
              <a:ext uri="{FF2B5EF4-FFF2-40B4-BE49-F238E27FC236}">
                <a16:creationId xmlns:a16="http://schemas.microsoft.com/office/drawing/2014/main" id="{7F5A69C3-94B5-4E57-AA72-C96AB5B5D487}"/>
              </a:ext>
            </a:extLst>
          </p:cNvPr>
          <p:cNvSpPr txBox="1"/>
          <p:nvPr/>
        </p:nvSpPr>
        <p:spPr>
          <a:xfrm>
            <a:off x="2298492" y="4103511"/>
            <a:ext cx="2889356" cy="93358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p>
            <a:pPr marL="0" marR="0" lvl="0" indent="0" algn="l"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1100" b="0" i="0" u="none" strike="noStrike" kern="0" cap="none" spc="0" normalizeH="0" baseline="0" noProof="0">
                <a:ln>
                  <a:noFill/>
                </a:ln>
                <a:solidFill>
                  <a:srgbClr val="FFFFFF"/>
                </a:solidFill>
                <a:effectLst/>
                <a:uLnTx/>
                <a:uFillTx/>
                <a:latin typeface="Ubuntu Light"/>
                <a:sym typeface="Ubuntu Light"/>
              </a:rPr>
              <a:t>To incorporate sustainability into the product and services development process, ensuring innovative opportunities are explored</a:t>
            </a:r>
          </a:p>
          <a:p>
            <a:pPr marL="0" marR="0" lvl="0" indent="0" algn="l"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1000" b="0" i="0" u="none" strike="noStrike" kern="0" cap="none" spc="0" normalizeH="0" baseline="0" noProof="0">
                <a:ln>
                  <a:noFill/>
                </a:ln>
                <a:solidFill>
                  <a:srgbClr val="3DE484">
                    <a:lumMod val="60000"/>
                    <a:lumOff val="40000"/>
                  </a:srgbClr>
                </a:solidFill>
                <a:effectLst/>
                <a:uLnTx/>
                <a:uFillTx/>
                <a:latin typeface="Ubuntu Medium"/>
                <a:sym typeface="Ubuntu Light"/>
              </a:rPr>
              <a:t>#ecodesign #lowcarbon #customerexperience </a:t>
            </a:r>
          </a:p>
        </p:txBody>
      </p:sp>
      <p:grpSp>
        <p:nvGrpSpPr>
          <p:cNvPr id="34" name="Groupe 86">
            <a:extLst>
              <a:ext uri="{FF2B5EF4-FFF2-40B4-BE49-F238E27FC236}">
                <a16:creationId xmlns:a16="http://schemas.microsoft.com/office/drawing/2014/main" id="{F07F844C-998D-4832-8789-7D145CBB4EC5}"/>
              </a:ext>
            </a:extLst>
          </p:cNvPr>
          <p:cNvGrpSpPr/>
          <p:nvPr/>
        </p:nvGrpSpPr>
        <p:grpSpPr>
          <a:xfrm>
            <a:off x="359377" y="5494491"/>
            <a:ext cx="571214" cy="326765"/>
            <a:chOff x="6378576" y="2155825"/>
            <a:chExt cx="363538" cy="207963"/>
          </a:xfrm>
        </p:grpSpPr>
        <p:sp>
          <p:nvSpPr>
            <p:cNvPr id="35" name="Freeform 336">
              <a:extLst>
                <a:ext uri="{FF2B5EF4-FFF2-40B4-BE49-F238E27FC236}">
                  <a16:creationId xmlns:a16="http://schemas.microsoft.com/office/drawing/2014/main" id="{19970FA9-B825-4712-B718-0965D378639A}"/>
                </a:ext>
              </a:extLst>
            </p:cNvPr>
            <p:cNvSpPr>
              <a:spLocks/>
            </p:cNvSpPr>
            <p:nvPr/>
          </p:nvSpPr>
          <p:spPr bwMode="auto">
            <a:xfrm>
              <a:off x="6378576" y="2155825"/>
              <a:ext cx="363538" cy="207963"/>
            </a:xfrm>
            <a:custGeom>
              <a:avLst/>
              <a:gdLst/>
              <a:ahLst/>
              <a:cxnLst>
                <a:cxn ang="0">
                  <a:pos x="91" y="65"/>
                </a:cxn>
                <a:cxn ang="0">
                  <a:pos x="125" y="92"/>
                </a:cxn>
                <a:cxn ang="0">
                  <a:pos x="161" y="56"/>
                </a:cxn>
                <a:cxn ang="0">
                  <a:pos x="144" y="27"/>
                </a:cxn>
                <a:cxn ang="0">
                  <a:pos x="112" y="11"/>
                </a:cxn>
                <a:cxn ang="0">
                  <a:pos x="99" y="0"/>
                </a:cxn>
                <a:cxn ang="0">
                  <a:pos x="88" y="7"/>
                </a:cxn>
                <a:cxn ang="0">
                  <a:pos x="79" y="7"/>
                </a:cxn>
                <a:cxn ang="0">
                  <a:pos x="73" y="7"/>
                </a:cxn>
                <a:cxn ang="0">
                  <a:pos x="62" y="0"/>
                </a:cxn>
                <a:cxn ang="0">
                  <a:pos x="49" y="11"/>
                </a:cxn>
                <a:cxn ang="0">
                  <a:pos x="10" y="32"/>
                </a:cxn>
                <a:cxn ang="0">
                  <a:pos x="0" y="56"/>
                </a:cxn>
                <a:cxn ang="0">
                  <a:pos x="36" y="92"/>
                </a:cxn>
                <a:cxn ang="0">
                  <a:pos x="70" y="65"/>
                </a:cxn>
              </a:cxnLst>
              <a:rect l="0" t="0" r="r" b="b"/>
              <a:pathLst>
                <a:path w="161" h="92">
                  <a:moveTo>
                    <a:pt x="91" y="65"/>
                  </a:moveTo>
                  <a:cubicBezTo>
                    <a:pt x="95" y="80"/>
                    <a:pt x="109" y="92"/>
                    <a:pt x="125" y="92"/>
                  </a:cubicBezTo>
                  <a:cubicBezTo>
                    <a:pt x="145" y="92"/>
                    <a:pt x="161" y="76"/>
                    <a:pt x="161" y="56"/>
                  </a:cubicBezTo>
                  <a:cubicBezTo>
                    <a:pt x="161" y="44"/>
                    <a:pt x="154" y="33"/>
                    <a:pt x="144" y="27"/>
                  </a:cubicBezTo>
                  <a:cubicBezTo>
                    <a:pt x="138" y="21"/>
                    <a:pt x="127" y="15"/>
                    <a:pt x="112" y="11"/>
                  </a:cubicBezTo>
                  <a:cubicBezTo>
                    <a:pt x="111" y="5"/>
                    <a:pt x="106" y="0"/>
                    <a:pt x="99" y="0"/>
                  </a:cubicBezTo>
                  <a:cubicBezTo>
                    <a:pt x="95" y="0"/>
                    <a:pt x="90" y="3"/>
                    <a:pt x="88" y="7"/>
                  </a:cubicBezTo>
                  <a:cubicBezTo>
                    <a:pt x="85" y="7"/>
                    <a:pt x="82" y="7"/>
                    <a:pt x="79" y="7"/>
                  </a:cubicBezTo>
                  <a:cubicBezTo>
                    <a:pt x="77" y="7"/>
                    <a:pt x="75" y="7"/>
                    <a:pt x="73" y="7"/>
                  </a:cubicBezTo>
                  <a:cubicBezTo>
                    <a:pt x="71" y="3"/>
                    <a:pt x="66" y="0"/>
                    <a:pt x="62" y="0"/>
                  </a:cubicBezTo>
                  <a:cubicBezTo>
                    <a:pt x="55" y="0"/>
                    <a:pt x="50" y="5"/>
                    <a:pt x="49" y="11"/>
                  </a:cubicBezTo>
                  <a:cubicBezTo>
                    <a:pt x="23" y="18"/>
                    <a:pt x="12" y="31"/>
                    <a:pt x="10" y="32"/>
                  </a:cubicBezTo>
                  <a:cubicBezTo>
                    <a:pt x="4" y="38"/>
                    <a:pt x="0" y="47"/>
                    <a:pt x="0" y="56"/>
                  </a:cubicBezTo>
                  <a:cubicBezTo>
                    <a:pt x="0" y="76"/>
                    <a:pt x="16" y="92"/>
                    <a:pt x="36" y="92"/>
                  </a:cubicBezTo>
                  <a:cubicBezTo>
                    <a:pt x="52" y="92"/>
                    <a:pt x="66" y="80"/>
                    <a:pt x="70" y="65"/>
                  </a:cubicBezTo>
                </a:path>
              </a:pathLst>
            </a:custGeom>
            <a:noFill/>
            <a:ln w="12700" cap="rnd">
              <a:solidFill>
                <a:srgbClr val="3DE48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700" b="0" i="0" u="none" strike="noStrike" kern="0" cap="none" spc="0" normalizeH="0" baseline="0" noProof="0">
                <a:ln>
                  <a:noFill/>
                </a:ln>
                <a:solidFill>
                  <a:srgbClr val="5E5E5E"/>
                </a:solidFill>
                <a:effectLst/>
                <a:uLnTx/>
                <a:uFillTx/>
                <a:latin typeface="Ubuntu Medium"/>
                <a:ea typeface="+mn-ea"/>
                <a:cs typeface="+mn-cs"/>
                <a:sym typeface="Helvetica Neue"/>
              </a:endParaRPr>
            </a:p>
          </p:txBody>
        </p:sp>
        <p:sp>
          <p:nvSpPr>
            <p:cNvPr id="36" name="Freeform 337">
              <a:extLst>
                <a:ext uri="{FF2B5EF4-FFF2-40B4-BE49-F238E27FC236}">
                  <a16:creationId xmlns:a16="http://schemas.microsoft.com/office/drawing/2014/main" id="{45073EA4-0503-492C-A595-5A00E9817229}"/>
                </a:ext>
              </a:extLst>
            </p:cNvPr>
            <p:cNvSpPr>
              <a:spLocks/>
            </p:cNvSpPr>
            <p:nvPr/>
          </p:nvSpPr>
          <p:spPr bwMode="auto">
            <a:xfrm>
              <a:off x="6534151" y="2227263"/>
              <a:ext cx="52388" cy="46038"/>
            </a:xfrm>
            <a:custGeom>
              <a:avLst/>
              <a:gdLst/>
              <a:ahLst/>
              <a:cxnLst>
                <a:cxn ang="0">
                  <a:pos x="11" y="0"/>
                </a:cxn>
                <a:cxn ang="0">
                  <a:pos x="23" y="12"/>
                </a:cxn>
                <a:cxn ang="0">
                  <a:pos x="21" y="20"/>
                </a:cxn>
                <a:cxn ang="0">
                  <a:pos x="2" y="20"/>
                </a:cxn>
                <a:cxn ang="0">
                  <a:pos x="0" y="12"/>
                </a:cxn>
                <a:cxn ang="0">
                  <a:pos x="11" y="0"/>
                </a:cxn>
              </a:cxnLst>
              <a:rect l="0" t="0" r="r" b="b"/>
              <a:pathLst>
                <a:path w="23" h="20">
                  <a:moveTo>
                    <a:pt x="11" y="0"/>
                  </a:moveTo>
                  <a:cubicBezTo>
                    <a:pt x="18" y="0"/>
                    <a:pt x="23" y="5"/>
                    <a:pt x="23" y="12"/>
                  </a:cubicBezTo>
                  <a:cubicBezTo>
                    <a:pt x="23" y="12"/>
                    <a:pt x="21" y="18"/>
                    <a:pt x="21" y="20"/>
                  </a:cubicBezTo>
                  <a:cubicBezTo>
                    <a:pt x="2" y="20"/>
                    <a:pt x="2" y="20"/>
                    <a:pt x="2" y="20"/>
                  </a:cubicBezTo>
                  <a:cubicBezTo>
                    <a:pt x="2" y="17"/>
                    <a:pt x="0" y="12"/>
                    <a:pt x="0" y="12"/>
                  </a:cubicBezTo>
                  <a:cubicBezTo>
                    <a:pt x="0" y="5"/>
                    <a:pt x="5" y="0"/>
                    <a:pt x="11" y="0"/>
                  </a:cubicBezTo>
                  <a:close/>
                </a:path>
              </a:pathLst>
            </a:custGeom>
            <a:noFill/>
            <a:ln w="12700" cap="rnd">
              <a:solidFill>
                <a:srgbClr val="3DE48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700" b="0" i="0" u="none" strike="noStrike" kern="0" cap="none" spc="0" normalizeH="0" baseline="0" noProof="0">
                <a:ln>
                  <a:noFill/>
                </a:ln>
                <a:solidFill>
                  <a:srgbClr val="5E5E5E"/>
                </a:solidFill>
                <a:effectLst/>
                <a:uLnTx/>
                <a:uFillTx/>
                <a:latin typeface="Ubuntu Medium"/>
                <a:ea typeface="+mn-ea"/>
                <a:cs typeface="+mn-cs"/>
                <a:sym typeface="Helvetica Neue"/>
              </a:endParaRPr>
            </a:p>
          </p:txBody>
        </p:sp>
        <p:sp>
          <p:nvSpPr>
            <p:cNvPr id="37" name="Oval 338">
              <a:extLst>
                <a:ext uri="{FF2B5EF4-FFF2-40B4-BE49-F238E27FC236}">
                  <a16:creationId xmlns:a16="http://schemas.microsoft.com/office/drawing/2014/main" id="{C6C66053-A7A8-4FA7-8FDF-840B64C26AA2}"/>
                </a:ext>
              </a:extLst>
            </p:cNvPr>
            <p:cNvSpPr>
              <a:spLocks noChangeArrowheads="1"/>
            </p:cNvSpPr>
            <p:nvPr/>
          </p:nvSpPr>
          <p:spPr bwMode="auto">
            <a:xfrm>
              <a:off x="6405563" y="2227263"/>
              <a:ext cx="107950" cy="111125"/>
            </a:xfrm>
            <a:prstGeom prst="ellipse">
              <a:avLst/>
            </a:prstGeom>
            <a:noFill/>
            <a:ln w="12700" cap="rnd">
              <a:solidFill>
                <a:srgbClr val="3DE48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700" b="0" i="0" u="none" strike="noStrike" kern="0" cap="none" spc="0" normalizeH="0" baseline="0" noProof="0">
                <a:ln>
                  <a:noFill/>
                </a:ln>
                <a:solidFill>
                  <a:srgbClr val="5E5E5E"/>
                </a:solidFill>
                <a:effectLst/>
                <a:uLnTx/>
                <a:uFillTx/>
                <a:latin typeface="Ubuntu Medium"/>
                <a:ea typeface="+mn-ea"/>
                <a:cs typeface="+mn-cs"/>
                <a:sym typeface="Helvetica Neue"/>
              </a:endParaRPr>
            </a:p>
          </p:txBody>
        </p:sp>
        <p:sp>
          <p:nvSpPr>
            <p:cNvPr id="38" name="Oval 339">
              <a:extLst>
                <a:ext uri="{FF2B5EF4-FFF2-40B4-BE49-F238E27FC236}">
                  <a16:creationId xmlns:a16="http://schemas.microsoft.com/office/drawing/2014/main" id="{CEEDE39C-5836-40EE-879C-078F1EB82A67}"/>
                </a:ext>
              </a:extLst>
            </p:cNvPr>
            <p:cNvSpPr>
              <a:spLocks noChangeArrowheads="1"/>
            </p:cNvSpPr>
            <p:nvPr/>
          </p:nvSpPr>
          <p:spPr bwMode="auto">
            <a:xfrm>
              <a:off x="6608763" y="2230438"/>
              <a:ext cx="106363" cy="106363"/>
            </a:xfrm>
            <a:prstGeom prst="ellipse">
              <a:avLst/>
            </a:prstGeom>
            <a:noFill/>
            <a:ln w="12700" cap="rnd">
              <a:solidFill>
                <a:srgbClr val="3DE48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700" b="0" i="0" u="none" strike="noStrike" kern="0" cap="none" spc="0" normalizeH="0" baseline="0" noProof="0">
                <a:ln>
                  <a:noFill/>
                </a:ln>
                <a:solidFill>
                  <a:srgbClr val="5E5E5E"/>
                </a:solidFill>
                <a:effectLst/>
                <a:uLnTx/>
                <a:uFillTx/>
                <a:latin typeface="Ubuntu Medium"/>
                <a:ea typeface="+mn-ea"/>
                <a:cs typeface="+mn-cs"/>
                <a:sym typeface="Helvetica Neue"/>
              </a:endParaRPr>
            </a:p>
          </p:txBody>
        </p:sp>
      </p:grpSp>
      <p:grpSp>
        <p:nvGrpSpPr>
          <p:cNvPr id="39" name="Groupe 552">
            <a:extLst>
              <a:ext uri="{FF2B5EF4-FFF2-40B4-BE49-F238E27FC236}">
                <a16:creationId xmlns:a16="http://schemas.microsoft.com/office/drawing/2014/main" id="{790B31D6-7288-4519-ADD0-64F97A3E16C2}"/>
              </a:ext>
            </a:extLst>
          </p:cNvPr>
          <p:cNvGrpSpPr/>
          <p:nvPr/>
        </p:nvGrpSpPr>
        <p:grpSpPr>
          <a:xfrm>
            <a:off x="378500" y="1906337"/>
            <a:ext cx="580365" cy="386909"/>
            <a:chOff x="322263" y="2147888"/>
            <a:chExt cx="361951" cy="241300"/>
          </a:xfrm>
        </p:grpSpPr>
        <p:sp>
          <p:nvSpPr>
            <p:cNvPr id="40" name="Freeform 285">
              <a:extLst>
                <a:ext uri="{FF2B5EF4-FFF2-40B4-BE49-F238E27FC236}">
                  <a16:creationId xmlns:a16="http://schemas.microsoft.com/office/drawing/2014/main" id="{46A27F8C-2BEF-4CE0-B9BE-F9FFC2285763}"/>
                </a:ext>
              </a:extLst>
            </p:cNvPr>
            <p:cNvSpPr>
              <a:spLocks/>
            </p:cNvSpPr>
            <p:nvPr/>
          </p:nvSpPr>
          <p:spPr bwMode="auto">
            <a:xfrm>
              <a:off x="322263" y="2147888"/>
              <a:ext cx="249238" cy="241300"/>
            </a:xfrm>
            <a:custGeom>
              <a:avLst/>
              <a:gdLst/>
              <a:ahLst/>
              <a:cxnLst>
                <a:cxn ang="0">
                  <a:pos x="32" y="83"/>
                </a:cxn>
                <a:cxn ang="0">
                  <a:pos x="32" y="124"/>
                </a:cxn>
                <a:cxn ang="0">
                  <a:pos x="18" y="124"/>
                </a:cxn>
                <a:cxn ang="0">
                  <a:pos x="9" y="115"/>
                </a:cxn>
                <a:cxn ang="0">
                  <a:pos x="9" y="83"/>
                </a:cxn>
                <a:cxn ang="0">
                  <a:pos x="0" y="74"/>
                </a:cxn>
                <a:cxn ang="0">
                  <a:pos x="0" y="50"/>
                </a:cxn>
                <a:cxn ang="0">
                  <a:pos x="9" y="41"/>
                </a:cxn>
                <a:cxn ang="0">
                  <a:pos x="51" y="42"/>
                </a:cxn>
                <a:cxn ang="0">
                  <a:pos x="129" y="0"/>
                </a:cxn>
                <a:cxn ang="0">
                  <a:pos x="129" y="124"/>
                </a:cxn>
                <a:cxn ang="0">
                  <a:pos x="55" y="83"/>
                </a:cxn>
                <a:cxn ang="0">
                  <a:pos x="55" y="50"/>
                </a:cxn>
                <a:cxn ang="0">
                  <a:pos x="119" y="28"/>
                </a:cxn>
                <a:cxn ang="0">
                  <a:pos x="119" y="28"/>
                </a:cxn>
              </a:cxnLst>
              <a:rect l="0" t="0" r="r" b="b"/>
              <a:pathLst>
                <a:path w="129" h="125">
                  <a:moveTo>
                    <a:pt x="32" y="83"/>
                  </a:moveTo>
                  <a:cubicBezTo>
                    <a:pt x="32" y="124"/>
                    <a:pt x="32" y="124"/>
                    <a:pt x="32" y="124"/>
                  </a:cubicBezTo>
                  <a:cubicBezTo>
                    <a:pt x="18" y="124"/>
                    <a:pt x="18" y="124"/>
                    <a:pt x="18" y="124"/>
                  </a:cubicBezTo>
                  <a:cubicBezTo>
                    <a:pt x="15" y="125"/>
                    <a:pt x="10" y="120"/>
                    <a:pt x="9" y="115"/>
                  </a:cubicBezTo>
                  <a:cubicBezTo>
                    <a:pt x="9" y="83"/>
                    <a:pt x="9" y="83"/>
                    <a:pt x="9" y="83"/>
                  </a:cubicBezTo>
                  <a:cubicBezTo>
                    <a:pt x="4" y="83"/>
                    <a:pt x="0" y="78"/>
                    <a:pt x="0" y="74"/>
                  </a:cubicBezTo>
                  <a:cubicBezTo>
                    <a:pt x="0" y="50"/>
                    <a:pt x="0" y="50"/>
                    <a:pt x="0" y="50"/>
                  </a:cubicBezTo>
                  <a:cubicBezTo>
                    <a:pt x="0" y="45"/>
                    <a:pt x="5" y="41"/>
                    <a:pt x="9" y="41"/>
                  </a:cubicBezTo>
                  <a:cubicBezTo>
                    <a:pt x="51" y="42"/>
                    <a:pt x="51" y="42"/>
                    <a:pt x="51" y="42"/>
                  </a:cubicBezTo>
                  <a:cubicBezTo>
                    <a:pt x="129" y="0"/>
                    <a:pt x="129" y="0"/>
                    <a:pt x="129" y="0"/>
                  </a:cubicBezTo>
                  <a:cubicBezTo>
                    <a:pt x="129" y="124"/>
                    <a:pt x="129" y="124"/>
                    <a:pt x="129" y="124"/>
                  </a:cubicBezTo>
                  <a:cubicBezTo>
                    <a:pt x="55" y="83"/>
                    <a:pt x="55" y="83"/>
                    <a:pt x="55" y="83"/>
                  </a:cubicBezTo>
                  <a:cubicBezTo>
                    <a:pt x="55" y="50"/>
                    <a:pt x="55" y="50"/>
                    <a:pt x="55" y="50"/>
                  </a:cubicBezTo>
                  <a:cubicBezTo>
                    <a:pt x="119" y="28"/>
                    <a:pt x="119" y="28"/>
                    <a:pt x="119" y="28"/>
                  </a:cubicBezTo>
                  <a:cubicBezTo>
                    <a:pt x="119" y="28"/>
                    <a:pt x="119" y="28"/>
                    <a:pt x="119" y="28"/>
                  </a:cubicBezTo>
                </a:path>
              </a:pathLst>
            </a:custGeom>
            <a:noFill/>
            <a:ln w="12700" cap="rnd">
              <a:solidFill>
                <a:srgbClr val="3DE48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700" b="0" i="0" u="none" strike="noStrike" kern="0" cap="none" spc="0" normalizeH="0" baseline="0" noProof="0">
                <a:ln>
                  <a:noFill/>
                </a:ln>
                <a:solidFill>
                  <a:srgbClr val="5E5E5E"/>
                </a:solidFill>
                <a:effectLst/>
                <a:uLnTx/>
                <a:uFillTx/>
                <a:latin typeface="Arial" pitchFamily="34" charset="0"/>
                <a:ea typeface="+mn-ea"/>
                <a:cs typeface="Arial" pitchFamily="34" charset="0"/>
                <a:sym typeface="Helvetica Neue"/>
              </a:endParaRPr>
            </a:p>
          </p:txBody>
        </p:sp>
        <p:sp>
          <p:nvSpPr>
            <p:cNvPr id="41" name="Freeform 286">
              <a:extLst>
                <a:ext uri="{FF2B5EF4-FFF2-40B4-BE49-F238E27FC236}">
                  <a16:creationId xmlns:a16="http://schemas.microsoft.com/office/drawing/2014/main" id="{15E979C8-07C7-4F01-A910-E1C48C5117FA}"/>
                </a:ext>
              </a:extLst>
            </p:cNvPr>
            <p:cNvSpPr>
              <a:spLocks/>
            </p:cNvSpPr>
            <p:nvPr/>
          </p:nvSpPr>
          <p:spPr bwMode="auto">
            <a:xfrm>
              <a:off x="360363" y="2308225"/>
              <a:ext cx="52388" cy="28575"/>
            </a:xfrm>
            <a:custGeom>
              <a:avLst/>
              <a:gdLst/>
              <a:ahLst/>
              <a:cxnLst>
                <a:cxn ang="0">
                  <a:pos x="0" y="0"/>
                </a:cxn>
                <a:cxn ang="0">
                  <a:pos x="27" y="0"/>
                </a:cxn>
                <a:cxn ang="0">
                  <a:pos x="27" y="10"/>
                </a:cxn>
                <a:cxn ang="0">
                  <a:pos x="23" y="15"/>
                </a:cxn>
                <a:cxn ang="0">
                  <a:pos x="13" y="15"/>
                </a:cxn>
              </a:cxnLst>
              <a:rect l="0" t="0" r="r" b="b"/>
              <a:pathLst>
                <a:path w="27" h="15">
                  <a:moveTo>
                    <a:pt x="0" y="0"/>
                  </a:moveTo>
                  <a:cubicBezTo>
                    <a:pt x="27" y="0"/>
                    <a:pt x="27" y="0"/>
                    <a:pt x="27" y="0"/>
                  </a:cubicBezTo>
                  <a:cubicBezTo>
                    <a:pt x="27" y="5"/>
                    <a:pt x="27" y="6"/>
                    <a:pt x="27" y="10"/>
                  </a:cubicBezTo>
                  <a:cubicBezTo>
                    <a:pt x="27" y="13"/>
                    <a:pt x="25" y="15"/>
                    <a:pt x="23" y="15"/>
                  </a:cubicBezTo>
                  <a:cubicBezTo>
                    <a:pt x="13" y="15"/>
                    <a:pt x="13" y="15"/>
                    <a:pt x="13" y="15"/>
                  </a:cubicBezTo>
                </a:path>
              </a:pathLst>
            </a:custGeom>
            <a:noFill/>
            <a:ln w="12700" cap="rnd">
              <a:solidFill>
                <a:srgbClr val="3DE48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700" b="0" i="0" u="none" strike="noStrike" kern="0" cap="none" spc="0" normalizeH="0" baseline="0" noProof="0">
                <a:ln>
                  <a:noFill/>
                </a:ln>
                <a:solidFill>
                  <a:srgbClr val="5E5E5E"/>
                </a:solidFill>
                <a:effectLst/>
                <a:uLnTx/>
                <a:uFillTx/>
                <a:latin typeface="Arial" pitchFamily="34" charset="0"/>
                <a:ea typeface="+mn-ea"/>
                <a:cs typeface="Arial" pitchFamily="34" charset="0"/>
                <a:sym typeface="Helvetica Neue"/>
              </a:endParaRPr>
            </a:p>
          </p:txBody>
        </p:sp>
        <p:sp>
          <p:nvSpPr>
            <p:cNvPr id="42" name="Freeform 287">
              <a:extLst>
                <a:ext uri="{FF2B5EF4-FFF2-40B4-BE49-F238E27FC236}">
                  <a16:creationId xmlns:a16="http://schemas.microsoft.com/office/drawing/2014/main" id="{E68C4F0F-EA1F-465F-ADDC-9F5A2EBC1EFF}"/>
                </a:ext>
              </a:extLst>
            </p:cNvPr>
            <p:cNvSpPr>
              <a:spLocks/>
            </p:cNvSpPr>
            <p:nvPr/>
          </p:nvSpPr>
          <p:spPr bwMode="auto">
            <a:xfrm>
              <a:off x="611188" y="2208213"/>
              <a:ext cx="38100" cy="106363"/>
            </a:xfrm>
            <a:custGeom>
              <a:avLst/>
              <a:gdLst/>
              <a:ahLst/>
              <a:cxnLst>
                <a:cxn ang="0">
                  <a:pos x="0" y="0"/>
                </a:cxn>
                <a:cxn ang="0">
                  <a:pos x="8" y="48"/>
                </a:cxn>
                <a:cxn ang="0">
                  <a:pos x="0" y="55"/>
                </a:cxn>
              </a:cxnLst>
              <a:rect l="0" t="0" r="r" b="b"/>
              <a:pathLst>
                <a:path w="20" h="55">
                  <a:moveTo>
                    <a:pt x="0" y="0"/>
                  </a:moveTo>
                  <a:cubicBezTo>
                    <a:pt x="16" y="11"/>
                    <a:pt x="20" y="32"/>
                    <a:pt x="8" y="48"/>
                  </a:cubicBezTo>
                  <a:cubicBezTo>
                    <a:pt x="6" y="50"/>
                    <a:pt x="3" y="53"/>
                    <a:pt x="0" y="55"/>
                  </a:cubicBezTo>
                </a:path>
              </a:pathLst>
            </a:custGeom>
            <a:noFill/>
            <a:ln w="12700" cap="rnd">
              <a:solidFill>
                <a:srgbClr val="3DE48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700" b="0" i="0" u="none" strike="noStrike" kern="0" cap="none" spc="0" normalizeH="0" baseline="0" noProof="0">
                <a:ln>
                  <a:noFill/>
                </a:ln>
                <a:solidFill>
                  <a:srgbClr val="5E5E5E"/>
                </a:solidFill>
                <a:effectLst/>
                <a:uLnTx/>
                <a:uFillTx/>
                <a:latin typeface="Arial" pitchFamily="34" charset="0"/>
                <a:ea typeface="+mn-ea"/>
                <a:cs typeface="Arial" pitchFamily="34" charset="0"/>
                <a:sym typeface="Helvetica Neue"/>
              </a:endParaRPr>
            </a:p>
          </p:txBody>
        </p:sp>
        <p:sp>
          <p:nvSpPr>
            <p:cNvPr id="43" name="Freeform 288">
              <a:extLst>
                <a:ext uri="{FF2B5EF4-FFF2-40B4-BE49-F238E27FC236}">
                  <a16:creationId xmlns:a16="http://schemas.microsoft.com/office/drawing/2014/main" id="{2CD86F6F-DA61-4622-9544-20334F0485FB}"/>
                </a:ext>
              </a:extLst>
            </p:cNvPr>
            <p:cNvSpPr>
              <a:spLocks/>
            </p:cNvSpPr>
            <p:nvPr/>
          </p:nvSpPr>
          <p:spPr bwMode="auto">
            <a:xfrm>
              <a:off x="631826" y="2184400"/>
              <a:ext cx="52388" cy="152400"/>
            </a:xfrm>
            <a:custGeom>
              <a:avLst/>
              <a:gdLst/>
              <a:ahLst/>
              <a:cxnLst>
                <a:cxn ang="0">
                  <a:pos x="0" y="0"/>
                </a:cxn>
                <a:cxn ang="0">
                  <a:pos x="11" y="68"/>
                </a:cxn>
                <a:cxn ang="0">
                  <a:pos x="0" y="79"/>
                </a:cxn>
              </a:cxnLst>
              <a:rect l="0" t="0" r="r" b="b"/>
              <a:pathLst>
                <a:path w="27" h="79">
                  <a:moveTo>
                    <a:pt x="0" y="0"/>
                  </a:moveTo>
                  <a:cubicBezTo>
                    <a:pt x="22" y="16"/>
                    <a:pt x="27" y="47"/>
                    <a:pt x="11" y="68"/>
                  </a:cubicBezTo>
                  <a:cubicBezTo>
                    <a:pt x="8" y="72"/>
                    <a:pt x="4" y="76"/>
                    <a:pt x="0" y="79"/>
                  </a:cubicBezTo>
                </a:path>
              </a:pathLst>
            </a:custGeom>
            <a:noFill/>
            <a:ln w="12700" cap="rnd">
              <a:solidFill>
                <a:srgbClr val="3DE48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700" b="0" i="0" u="none" strike="noStrike" kern="0" cap="none" spc="0" normalizeH="0" baseline="0" noProof="0">
                <a:ln>
                  <a:noFill/>
                </a:ln>
                <a:solidFill>
                  <a:srgbClr val="5E5E5E"/>
                </a:solidFill>
                <a:effectLst/>
                <a:uLnTx/>
                <a:uFillTx/>
                <a:latin typeface="Arial" pitchFamily="34" charset="0"/>
                <a:ea typeface="+mn-ea"/>
                <a:cs typeface="Arial" pitchFamily="34" charset="0"/>
                <a:sym typeface="Helvetica Neue"/>
              </a:endParaRPr>
            </a:p>
          </p:txBody>
        </p:sp>
        <p:sp>
          <p:nvSpPr>
            <p:cNvPr id="44" name="Freeform 289">
              <a:extLst>
                <a:ext uri="{FF2B5EF4-FFF2-40B4-BE49-F238E27FC236}">
                  <a16:creationId xmlns:a16="http://schemas.microsoft.com/office/drawing/2014/main" id="{E92740DA-69FF-4814-96F0-8CA985DAEB54}"/>
                </a:ext>
              </a:extLst>
            </p:cNvPr>
            <p:cNvSpPr>
              <a:spLocks/>
            </p:cNvSpPr>
            <p:nvPr/>
          </p:nvSpPr>
          <p:spPr bwMode="auto">
            <a:xfrm>
              <a:off x="596901" y="2236788"/>
              <a:ext cx="17463" cy="47625"/>
            </a:xfrm>
            <a:custGeom>
              <a:avLst/>
              <a:gdLst/>
              <a:ahLst/>
              <a:cxnLst>
                <a:cxn ang="0">
                  <a:pos x="0" y="0"/>
                </a:cxn>
                <a:cxn ang="0">
                  <a:pos x="4" y="21"/>
                </a:cxn>
                <a:cxn ang="0">
                  <a:pos x="0" y="25"/>
                </a:cxn>
              </a:cxnLst>
              <a:rect l="0" t="0" r="r" b="b"/>
              <a:pathLst>
                <a:path w="9" h="25">
                  <a:moveTo>
                    <a:pt x="0" y="0"/>
                  </a:moveTo>
                  <a:cubicBezTo>
                    <a:pt x="8" y="5"/>
                    <a:pt x="9" y="14"/>
                    <a:pt x="4" y="21"/>
                  </a:cubicBezTo>
                  <a:cubicBezTo>
                    <a:pt x="3" y="23"/>
                    <a:pt x="2" y="24"/>
                    <a:pt x="0" y="25"/>
                  </a:cubicBezTo>
                </a:path>
              </a:pathLst>
            </a:custGeom>
            <a:noFill/>
            <a:ln w="12700" cap="rnd">
              <a:solidFill>
                <a:srgbClr val="3DE48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700" b="0" i="0" u="none" strike="noStrike" kern="0" cap="none" spc="0" normalizeH="0" baseline="0" noProof="0">
                <a:ln>
                  <a:noFill/>
                </a:ln>
                <a:solidFill>
                  <a:srgbClr val="5E5E5E"/>
                </a:solidFill>
                <a:effectLst/>
                <a:uLnTx/>
                <a:uFillTx/>
                <a:latin typeface="Arial" pitchFamily="34" charset="0"/>
                <a:ea typeface="+mn-ea"/>
                <a:cs typeface="Arial" pitchFamily="34" charset="0"/>
                <a:sym typeface="Helvetica Neue"/>
              </a:endParaRPr>
            </a:p>
          </p:txBody>
        </p:sp>
      </p:grpSp>
      <p:sp>
        <p:nvSpPr>
          <p:cNvPr id="45" name="Freeform 579">
            <a:extLst>
              <a:ext uri="{FF2B5EF4-FFF2-40B4-BE49-F238E27FC236}">
                <a16:creationId xmlns:a16="http://schemas.microsoft.com/office/drawing/2014/main" id="{9034C14A-CFE2-4434-9E02-1F324A462821}"/>
              </a:ext>
            </a:extLst>
          </p:cNvPr>
          <p:cNvSpPr>
            <a:spLocks noEditPoints="1"/>
          </p:cNvSpPr>
          <p:nvPr/>
        </p:nvSpPr>
        <p:spPr bwMode="auto">
          <a:xfrm>
            <a:off x="381401" y="3421796"/>
            <a:ext cx="537084" cy="558174"/>
          </a:xfrm>
          <a:custGeom>
            <a:avLst/>
            <a:gdLst/>
            <a:ahLst/>
            <a:cxnLst>
              <a:cxn ang="0">
                <a:pos x="94" y="83"/>
              </a:cxn>
              <a:cxn ang="0">
                <a:pos x="97" y="97"/>
              </a:cxn>
              <a:cxn ang="0">
                <a:pos x="84" y="124"/>
              </a:cxn>
              <a:cxn ang="0">
                <a:pos x="103" y="135"/>
              </a:cxn>
              <a:cxn ang="0">
                <a:pos x="66" y="70"/>
              </a:cxn>
              <a:cxn ang="0">
                <a:pos x="73" y="68"/>
              </a:cxn>
              <a:cxn ang="0">
                <a:pos x="94" y="83"/>
              </a:cxn>
              <a:cxn ang="0">
                <a:pos x="103" y="135"/>
              </a:cxn>
              <a:cxn ang="0">
                <a:pos x="122" y="199"/>
              </a:cxn>
              <a:cxn ang="0">
                <a:pos x="54" y="204"/>
              </a:cxn>
              <a:cxn ang="0">
                <a:pos x="50" y="95"/>
              </a:cxn>
              <a:cxn ang="0">
                <a:pos x="49" y="97"/>
              </a:cxn>
              <a:cxn ang="0">
                <a:pos x="63" y="124"/>
              </a:cxn>
              <a:cxn ang="0">
                <a:pos x="25" y="199"/>
              </a:cxn>
              <a:cxn ang="0">
                <a:pos x="50" y="95"/>
              </a:cxn>
              <a:cxn ang="0">
                <a:pos x="66" y="70"/>
              </a:cxn>
              <a:cxn ang="0">
                <a:pos x="94" y="83"/>
              </a:cxn>
              <a:cxn ang="0">
                <a:pos x="113" y="69"/>
              </a:cxn>
              <a:cxn ang="0">
                <a:pos x="102" y="48"/>
              </a:cxn>
              <a:cxn ang="0">
                <a:pos x="122" y="24"/>
              </a:cxn>
              <a:cxn ang="0">
                <a:pos x="141" y="48"/>
              </a:cxn>
              <a:cxn ang="0">
                <a:pos x="131" y="69"/>
              </a:cxn>
              <a:cxn ang="0">
                <a:pos x="162" y="131"/>
              </a:cxn>
              <a:cxn ang="0">
                <a:pos x="103" y="135"/>
              </a:cxn>
              <a:cxn ang="0">
                <a:pos x="50" y="95"/>
              </a:cxn>
              <a:cxn ang="0">
                <a:pos x="20" y="95"/>
              </a:cxn>
              <a:cxn ang="0">
                <a:pos x="66" y="70"/>
              </a:cxn>
              <a:cxn ang="0">
                <a:pos x="41" y="39"/>
              </a:cxn>
              <a:cxn ang="0">
                <a:pos x="51" y="20"/>
              </a:cxn>
              <a:cxn ang="0">
                <a:pos x="34" y="0"/>
              </a:cxn>
              <a:cxn ang="0">
                <a:pos x="17" y="20"/>
              </a:cxn>
              <a:cxn ang="0">
                <a:pos x="26" y="39"/>
              </a:cxn>
              <a:cxn ang="0">
                <a:pos x="0" y="92"/>
              </a:cxn>
            </a:cxnLst>
            <a:rect l="0" t="0" r="r" b="b"/>
            <a:pathLst>
              <a:path w="162" h="205">
                <a:moveTo>
                  <a:pt x="94" y="83"/>
                </a:moveTo>
                <a:cubicBezTo>
                  <a:pt x="96" y="87"/>
                  <a:pt x="97" y="92"/>
                  <a:pt x="97" y="97"/>
                </a:cubicBezTo>
                <a:cubicBezTo>
                  <a:pt x="97" y="107"/>
                  <a:pt x="90" y="118"/>
                  <a:pt x="84" y="124"/>
                </a:cubicBezTo>
                <a:cubicBezTo>
                  <a:pt x="92" y="126"/>
                  <a:pt x="98" y="130"/>
                  <a:pt x="103" y="135"/>
                </a:cubicBezTo>
                <a:moveTo>
                  <a:pt x="66" y="70"/>
                </a:moveTo>
                <a:cubicBezTo>
                  <a:pt x="68" y="69"/>
                  <a:pt x="71" y="68"/>
                  <a:pt x="73" y="68"/>
                </a:cubicBezTo>
                <a:cubicBezTo>
                  <a:pt x="82" y="68"/>
                  <a:pt x="90" y="74"/>
                  <a:pt x="94" y="83"/>
                </a:cubicBezTo>
                <a:moveTo>
                  <a:pt x="103" y="135"/>
                </a:moveTo>
                <a:cubicBezTo>
                  <a:pt x="117" y="149"/>
                  <a:pt x="122" y="172"/>
                  <a:pt x="122" y="199"/>
                </a:cubicBezTo>
                <a:cubicBezTo>
                  <a:pt x="122" y="203"/>
                  <a:pt x="82" y="205"/>
                  <a:pt x="54" y="204"/>
                </a:cubicBezTo>
                <a:moveTo>
                  <a:pt x="50" y="95"/>
                </a:moveTo>
                <a:cubicBezTo>
                  <a:pt x="50" y="96"/>
                  <a:pt x="49" y="97"/>
                  <a:pt x="49" y="97"/>
                </a:cubicBezTo>
                <a:cubicBezTo>
                  <a:pt x="49" y="107"/>
                  <a:pt x="57" y="118"/>
                  <a:pt x="63" y="124"/>
                </a:cubicBezTo>
                <a:cubicBezTo>
                  <a:pt x="35" y="132"/>
                  <a:pt x="25" y="162"/>
                  <a:pt x="25" y="199"/>
                </a:cubicBezTo>
                <a:moveTo>
                  <a:pt x="50" y="95"/>
                </a:moveTo>
                <a:cubicBezTo>
                  <a:pt x="50" y="83"/>
                  <a:pt x="57" y="73"/>
                  <a:pt x="66" y="70"/>
                </a:cubicBezTo>
                <a:moveTo>
                  <a:pt x="94" y="83"/>
                </a:moveTo>
                <a:cubicBezTo>
                  <a:pt x="99" y="76"/>
                  <a:pt x="105" y="72"/>
                  <a:pt x="113" y="69"/>
                </a:cubicBezTo>
                <a:cubicBezTo>
                  <a:pt x="108" y="65"/>
                  <a:pt x="102" y="56"/>
                  <a:pt x="102" y="48"/>
                </a:cubicBezTo>
                <a:cubicBezTo>
                  <a:pt x="102" y="34"/>
                  <a:pt x="111" y="24"/>
                  <a:pt x="122" y="24"/>
                </a:cubicBezTo>
                <a:cubicBezTo>
                  <a:pt x="133" y="24"/>
                  <a:pt x="141" y="34"/>
                  <a:pt x="141" y="48"/>
                </a:cubicBezTo>
                <a:cubicBezTo>
                  <a:pt x="141" y="56"/>
                  <a:pt x="135" y="65"/>
                  <a:pt x="131" y="69"/>
                </a:cubicBezTo>
                <a:cubicBezTo>
                  <a:pt x="154" y="76"/>
                  <a:pt x="162" y="101"/>
                  <a:pt x="162" y="131"/>
                </a:cubicBezTo>
                <a:cubicBezTo>
                  <a:pt x="162" y="135"/>
                  <a:pt x="127" y="137"/>
                  <a:pt x="103" y="135"/>
                </a:cubicBezTo>
                <a:moveTo>
                  <a:pt x="50" y="95"/>
                </a:moveTo>
                <a:cubicBezTo>
                  <a:pt x="40" y="95"/>
                  <a:pt x="29" y="95"/>
                  <a:pt x="20" y="95"/>
                </a:cubicBezTo>
                <a:moveTo>
                  <a:pt x="66" y="70"/>
                </a:moveTo>
                <a:cubicBezTo>
                  <a:pt x="63" y="54"/>
                  <a:pt x="55" y="43"/>
                  <a:pt x="41" y="39"/>
                </a:cubicBezTo>
                <a:cubicBezTo>
                  <a:pt x="46" y="35"/>
                  <a:pt x="51" y="28"/>
                  <a:pt x="51" y="20"/>
                </a:cubicBezTo>
                <a:cubicBezTo>
                  <a:pt x="51" y="9"/>
                  <a:pt x="43" y="0"/>
                  <a:pt x="34" y="0"/>
                </a:cubicBezTo>
                <a:cubicBezTo>
                  <a:pt x="25" y="0"/>
                  <a:pt x="17" y="9"/>
                  <a:pt x="17" y="20"/>
                </a:cubicBezTo>
                <a:cubicBezTo>
                  <a:pt x="17" y="28"/>
                  <a:pt x="22" y="35"/>
                  <a:pt x="26" y="39"/>
                </a:cubicBezTo>
                <a:cubicBezTo>
                  <a:pt x="7" y="45"/>
                  <a:pt x="0" y="66"/>
                  <a:pt x="0" y="92"/>
                </a:cubicBezTo>
              </a:path>
            </a:pathLst>
          </a:custGeom>
          <a:noFill/>
          <a:ln w="12700" cap="rnd">
            <a:solidFill>
              <a:srgbClr val="3DE48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srgbClr val="5E5E5E"/>
              </a:solidFill>
              <a:effectLst/>
              <a:uLnTx/>
              <a:uFillTx/>
              <a:latin typeface="Ubuntu Medium"/>
              <a:ea typeface="+mn-ea"/>
              <a:cs typeface="Arial" pitchFamily="34" charset="0"/>
              <a:sym typeface="Helvetica Neue"/>
            </a:endParaRPr>
          </a:p>
        </p:txBody>
      </p:sp>
      <p:cxnSp>
        <p:nvCxnSpPr>
          <p:cNvPr id="46" name="Connecteur droit 82">
            <a:extLst>
              <a:ext uri="{FF2B5EF4-FFF2-40B4-BE49-F238E27FC236}">
                <a16:creationId xmlns:a16="http://schemas.microsoft.com/office/drawing/2014/main" id="{97CD7731-C29F-425B-B02F-57D6595995E3}"/>
              </a:ext>
            </a:extLst>
          </p:cNvPr>
          <p:cNvCxnSpPr>
            <a:cxnSpLocks/>
          </p:cNvCxnSpPr>
          <p:nvPr/>
        </p:nvCxnSpPr>
        <p:spPr>
          <a:xfrm>
            <a:off x="2028705" y="5609437"/>
            <a:ext cx="0" cy="939815"/>
          </a:xfrm>
          <a:prstGeom prst="line">
            <a:avLst/>
          </a:prstGeom>
          <a:ln w="6350">
            <a:solidFill>
              <a:schemeClr val="bg1">
                <a:lumMod val="65000"/>
                <a:alpha val="33000"/>
              </a:schemeClr>
            </a:solidFill>
          </a:ln>
        </p:spPr>
        <p:style>
          <a:lnRef idx="1">
            <a:schemeClr val="dk1"/>
          </a:lnRef>
          <a:fillRef idx="0">
            <a:schemeClr val="dk1"/>
          </a:fillRef>
          <a:effectRef idx="0">
            <a:schemeClr val="dk1"/>
          </a:effectRef>
          <a:fontRef idx="minor">
            <a:schemeClr val="tx1"/>
          </a:fontRef>
        </p:style>
      </p:cxnSp>
      <p:sp>
        <p:nvSpPr>
          <p:cNvPr id="54" name="Foreword 03…">
            <a:extLst>
              <a:ext uri="{FF2B5EF4-FFF2-40B4-BE49-F238E27FC236}">
                <a16:creationId xmlns:a16="http://schemas.microsoft.com/office/drawing/2014/main" id="{D3217199-E557-472A-B1BB-5EA43FB92A4E}"/>
              </a:ext>
            </a:extLst>
          </p:cNvPr>
          <p:cNvSpPr txBox="1"/>
          <p:nvPr/>
        </p:nvSpPr>
        <p:spPr>
          <a:xfrm>
            <a:off x="7286476" y="2189289"/>
            <a:ext cx="3499626" cy="7797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p>
            <a:pPr marL="0" marR="0" lvl="0" indent="0" algn="l"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1100" b="0" i="0" u="none" strike="noStrike" kern="0" cap="none" spc="0" normalizeH="0" baseline="0" noProof="0">
                <a:ln>
                  <a:noFill/>
                </a:ln>
                <a:solidFill>
                  <a:srgbClr val="FFFFFF"/>
                </a:solidFill>
                <a:effectLst/>
                <a:uLnTx/>
                <a:uFillTx/>
                <a:latin typeface="Ubuntu Light"/>
                <a:sym typeface="Ubuntu Light"/>
              </a:rPr>
              <a:t>To truly shift businesses towards a regenerative future – looking at both current and future possibilities, to have a 360-degree approach in building the future</a:t>
            </a:r>
          </a:p>
          <a:p>
            <a:pPr marL="0" marR="0" lvl="0" indent="0" algn="l"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1000" b="0" i="0" u="none" strike="noStrike" kern="0" cap="none" spc="0" normalizeH="0" baseline="0" noProof="0">
                <a:ln>
                  <a:noFill/>
                </a:ln>
                <a:solidFill>
                  <a:srgbClr val="3DE484">
                    <a:lumMod val="60000"/>
                    <a:lumOff val="40000"/>
                  </a:srgbClr>
                </a:solidFill>
                <a:effectLst/>
                <a:uLnTx/>
                <a:uFillTx/>
                <a:latin typeface="Ubuntu Medium"/>
                <a:sym typeface="Ubuntu Light"/>
              </a:rPr>
              <a:t>#sustainableexperience #ventures #brand #team</a:t>
            </a:r>
          </a:p>
        </p:txBody>
      </p:sp>
      <p:sp>
        <p:nvSpPr>
          <p:cNvPr id="55" name="Foreword 03…">
            <a:extLst>
              <a:ext uri="{FF2B5EF4-FFF2-40B4-BE49-F238E27FC236}">
                <a16:creationId xmlns:a16="http://schemas.microsoft.com/office/drawing/2014/main" id="{7C3DC8DB-6E34-438B-AD38-A87BB171FD1D}"/>
              </a:ext>
            </a:extLst>
          </p:cNvPr>
          <p:cNvSpPr txBox="1"/>
          <p:nvPr/>
        </p:nvSpPr>
        <p:spPr>
          <a:xfrm>
            <a:off x="5686256" y="4103511"/>
            <a:ext cx="2889356" cy="10874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p>
            <a:pPr marL="0" marR="0" lvl="0" indent="0" algn="l"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1100" b="0" i="0" u="none" strike="noStrike" kern="0" cap="none" spc="0" normalizeH="0" baseline="0" noProof="0">
                <a:ln>
                  <a:noFill/>
                </a:ln>
                <a:solidFill>
                  <a:srgbClr val="FFFFFF"/>
                </a:solidFill>
                <a:effectLst/>
                <a:uLnTx/>
                <a:uFillTx/>
                <a:latin typeface="Ubuntu Light"/>
                <a:sym typeface="Ubuntu Light"/>
              </a:rPr>
              <a:t>To enhance your brand’s sustainability purpose by tackling end-to-end supply chain &amp; operations ambitions, including circular economy</a:t>
            </a:r>
          </a:p>
          <a:p>
            <a:pPr marL="0" marR="0" lvl="0" indent="0" algn="l"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1000" b="0" i="0" u="none" strike="noStrike" kern="0" cap="none" spc="0" normalizeH="0" baseline="0" noProof="0">
                <a:ln>
                  <a:noFill/>
                </a:ln>
                <a:solidFill>
                  <a:srgbClr val="3DE484">
                    <a:lumMod val="60000"/>
                    <a:lumOff val="40000"/>
                  </a:srgbClr>
                </a:solidFill>
                <a:effectLst/>
                <a:uLnTx/>
                <a:uFillTx/>
                <a:latin typeface="Ubuntu Medium"/>
                <a:sym typeface="Ubuntu Light"/>
              </a:rPr>
              <a:t>#procurement #greenlean #transparency #lifecyclemanagement #circulareconomy</a:t>
            </a:r>
          </a:p>
        </p:txBody>
      </p:sp>
      <p:sp>
        <p:nvSpPr>
          <p:cNvPr id="56" name="Foreword 03…">
            <a:extLst>
              <a:ext uri="{FF2B5EF4-FFF2-40B4-BE49-F238E27FC236}">
                <a16:creationId xmlns:a16="http://schemas.microsoft.com/office/drawing/2014/main" id="{02D9C8E7-0F6F-4D60-8102-28C1DA2754D6}"/>
              </a:ext>
            </a:extLst>
          </p:cNvPr>
          <p:cNvSpPr txBox="1"/>
          <p:nvPr/>
        </p:nvSpPr>
        <p:spPr>
          <a:xfrm>
            <a:off x="9032081" y="4103511"/>
            <a:ext cx="2889356" cy="94897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p>
            <a:pPr marL="0" marR="0" lvl="0" indent="0" algn="l"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1100" b="0" i="0" u="none" strike="noStrike" kern="0" cap="none" spc="0" normalizeH="0" baseline="0" noProof="0">
                <a:ln>
                  <a:noFill/>
                </a:ln>
                <a:solidFill>
                  <a:srgbClr val="FFFFFF"/>
                </a:solidFill>
                <a:effectLst/>
                <a:uLnTx/>
                <a:uFillTx/>
                <a:latin typeface="Ubuntu Light"/>
                <a:sym typeface="Ubuntu Light"/>
              </a:rPr>
              <a:t>To assess and reduce the footprint of IT capabilities to limit its growing share in the total global CO</a:t>
            </a:r>
            <a:r>
              <a:rPr kumimoji="0" lang="en-US" sz="1100" b="0" i="0" u="none" strike="noStrike" kern="0" cap="none" spc="0" normalizeH="0" baseline="-25000" noProof="0">
                <a:ln>
                  <a:noFill/>
                </a:ln>
                <a:solidFill>
                  <a:srgbClr val="FFFFFF"/>
                </a:solidFill>
                <a:effectLst/>
                <a:uLnTx/>
                <a:uFillTx/>
                <a:latin typeface="Ubuntu Light"/>
                <a:sym typeface="Ubuntu Light"/>
              </a:rPr>
              <a:t>2</a:t>
            </a:r>
            <a:r>
              <a:rPr kumimoji="0" lang="en-US" sz="1100" b="0" i="0" u="none" strike="noStrike" kern="0" cap="none" spc="0" normalizeH="0" baseline="0" noProof="0">
                <a:ln>
                  <a:noFill/>
                </a:ln>
                <a:solidFill>
                  <a:srgbClr val="FFFFFF"/>
                </a:solidFill>
                <a:effectLst/>
                <a:uLnTx/>
                <a:uFillTx/>
                <a:latin typeface="Ubuntu Light"/>
                <a:sym typeface="Ubuntu Light"/>
              </a:rPr>
              <a:t> emissions: 4% today</a:t>
            </a:r>
          </a:p>
          <a:p>
            <a:pPr marL="0" marR="0" lvl="0" indent="0" algn="l"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1000" b="0" i="0" u="none" strike="noStrike" kern="0" cap="none" spc="0" normalizeH="0" baseline="0" noProof="0">
                <a:ln>
                  <a:noFill/>
                </a:ln>
                <a:solidFill>
                  <a:srgbClr val="3DE484">
                    <a:lumMod val="60000"/>
                    <a:lumOff val="40000"/>
                  </a:srgbClr>
                </a:solidFill>
                <a:effectLst/>
                <a:uLnTx/>
                <a:uFillTx/>
                <a:latin typeface="Ubuntu Medium"/>
                <a:sym typeface="Ubuntu Light"/>
              </a:rPr>
              <a:t>#strategy #greenIT #rationalization #awareness #ITforgreen</a:t>
            </a:r>
          </a:p>
        </p:txBody>
      </p:sp>
      <p:sp>
        <p:nvSpPr>
          <p:cNvPr id="57" name="Foreword 03…">
            <a:extLst>
              <a:ext uri="{FF2B5EF4-FFF2-40B4-BE49-F238E27FC236}">
                <a16:creationId xmlns:a16="http://schemas.microsoft.com/office/drawing/2014/main" id="{2527C487-558C-4581-9C23-C890F5AFCF34}"/>
              </a:ext>
            </a:extLst>
          </p:cNvPr>
          <p:cNvSpPr txBox="1"/>
          <p:nvPr/>
        </p:nvSpPr>
        <p:spPr>
          <a:xfrm>
            <a:off x="5664783" y="5922548"/>
            <a:ext cx="2889356" cy="76431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p>
            <a:pPr marL="0" marR="0" lvl="0" indent="0" algn="l"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1100" b="0" i="0" u="none" strike="noStrike" kern="0" cap="none" spc="0" normalizeH="0" baseline="0" noProof="0">
                <a:ln>
                  <a:noFill/>
                </a:ln>
                <a:solidFill>
                  <a:srgbClr val="FFFFFF"/>
                </a:solidFill>
                <a:effectLst/>
                <a:uLnTx/>
                <a:uFillTx/>
                <a:latin typeface="Ubuntu Light"/>
                <a:sym typeface="Ubuntu Light"/>
              </a:rPr>
              <a:t>To help you seamlessly collect and make the best of data to secure your net zero transformation</a:t>
            </a:r>
          </a:p>
          <a:p>
            <a:pPr marL="0" marR="0" lvl="0" indent="0" algn="l" defTabSz="1219169" rtl="0" eaLnBrk="1" fontAlgn="auto" latinLnBrk="0" hangingPunct="0">
              <a:lnSpc>
                <a:spcPct val="100000"/>
              </a:lnSpc>
              <a:spcBef>
                <a:spcPts val="0"/>
              </a:spcBef>
              <a:spcAft>
                <a:spcPts val="0"/>
              </a:spcAft>
              <a:buClrTx/>
              <a:buSzTx/>
              <a:buFontTx/>
              <a:buNone/>
              <a:tabLst/>
              <a:defRPr sz="10000">
                <a:solidFill>
                  <a:srgbClr val="48716D"/>
                </a:solidFill>
                <a:latin typeface="Ubuntu Light"/>
                <a:ea typeface="Ubuntu Light"/>
                <a:cs typeface="Ubuntu Light"/>
                <a:sym typeface="Ubuntu Light"/>
              </a:defRPr>
            </a:pPr>
            <a:r>
              <a:rPr kumimoji="0" lang="en-US" sz="1000" b="0" i="0" u="none" strike="noStrike" kern="0" cap="none" spc="0" normalizeH="0" baseline="0" noProof="0">
                <a:ln>
                  <a:noFill/>
                </a:ln>
                <a:solidFill>
                  <a:srgbClr val="3DE484">
                    <a:lumMod val="60000"/>
                    <a:lumOff val="40000"/>
                  </a:srgbClr>
                </a:solidFill>
                <a:effectLst/>
                <a:uLnTx/>
                <a:uFillTx/>
                <a:latin typeface="Ubuntu Medium"/>
                <a:sym typeface="Ubuntu Light"/>
              </a:rPr>
              <a:t>#strategy #datahub #ESG #dataperformance</a:t>
            </a:r>
          </a:p>
        </p:txBody>
      </p:sp>
      <p:cxnSp>
        <p:nvCxnSpPr>
          <p:cNvPr id="47" name="Connecteur droit 51">
            <a:extLst>
              <a:ext uri="{FF2B5EF4-FFF2-40B4-BE49-F238E27FC236}">
                <a16:creationId xmlns:a16="http://schemas.microsoft.com/office/drawing/2014/main" id="{263654B6-E240-481D-AA4B-8E42B5221871}"/>
              </a:ext>
            </a:extLst>
          </p:cNvPr>
          <p:cNvCxnSpPr>
            <a:cxnSpLocks/>
          </p:cNvCxnSpPr>
          <p:nvPr/>
        </p:nvCxnSpPr>
        <p:spPr>
          <a:xfrm>
            <a:off x="12192000" y="3361333"/>
            <a:ext cx="0" cy="1879450"/>
          </a:xfrm>
          <a:prstGeom prst="line">
            <a:avLst/>
          </a:prstGeom>
          <a:ln w="6350">
            <a:solidFill>
              <a:schemeClr val="bg1">
                <a:lumMod val="65000"/>
                <a:alpha val="32605"/>
              </a:schemeClr>
            </a:solidFill>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689C239F-4851-0E4D-974D-157345D41D4B}"/>
              </a:ext>
            </a:extLst>
          </p:cNvPr>
          <p:cNvSpPr txBox="1"/>
          <p:nvPr/>
        </p:nvSpPr>
        <p:spPr>
          <a:xfrm>
            <a:off x="281120" y="1114958"/>
            <a:ext cx="11612315" cy="470702"/>
          </a:xfrm>
          <a:prstGeom prst="rect">
            <a:avLst/>
          </a:prstGeom>
          <a:noFill/>
        </p:spPr>
        <p:txBody>
          <a:bodyPr wrap="square" rtlCol="0" anchor="ctr">
            <a:no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Ubuntu Light" panose="020B0304030602030204" pitchFamily="34" charset="0"/>
                <a:ea typeface="+mn-ea"/>
                <a:cs typeface="+mn-cs"/>
                <a:sym typeface="Helvetica Neue"/>
              </a:rPr>
              <a:t>We developed several offerings and services relying on the </a:t>
            </a:r>
            <a:r>
              <a:rPr kumimoji="0" lang="en-US" sz="1600" b="0" i="0" u="none" strike="noStrike" kern="0" cap="none" spc="0" normalizeH="0" baseline="0" noProof="0">
                <a:ln>
                  <a:noFill/>
                </a:ln>
                <a:solidFill>
                  <a:srgbClr val="3DE484">
                    <a:lumMod val="60000"/>
                    <a:lumOff val="40000"/>
                  </a:srgbClr>
                </a:solidFill>
                <a:effectLst/>
                <a:uLnTx/>
                <a:uFillTx/>
                <a:latin typeface="Ubuntu Light" panose="020B0304030602030204" pitchFamily="34" charset="0"/>
                <a:ea typeface="+mn-ea"/>
                <a:cs typeface="+mn-cs"/>
                <a:sym typeface="Helvetica Neue"/>
              </a:rPr>
              <a:t>five sustainability domains </a:t>
            </a:r>
            <a:r>
              <a:rPr kumimoji="0" lang="en-US" sz="1600" b="0" i="0" u="none" strike="noStrike" kern="0" cap="none" spc="0" normalizeH="0" baseline="0" noProof="0">
                <a:ln>
                  <a:noFill/>
                </a:ln>
                <a:solidFill>
                  <a:srgbClr val="FFFFFF"/>
                </a:solidFill>
                <a:effectLst/>
                <a:uLnTx/>
                <a:uFillTx/>
                <a:latin typeface="Ubuntu Light" panose="020B0304030602030204" pitchFamily="34" charset="0"/>
                <a:ea typeface="+mn-ea"/>
                <a:cs typeface="+mn-cs"/>
                <a:sym typeface="Helvetica Neue"/>
              </a:rPr>
              <a:t>below</a:t>
            </a:r>
          </a:p>
        </p:txBody>
      </p:sp>
    </p:spTree>
    <p:extLst>
      <p:ext uri="{BB962C8B-B14F-4D97-AF65-F5344CB8AC3E}">
        <p14:creationId xmlns:p14="http://schemas.microsoft.com/office/powerpoint/2010/main" val="1093594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762CF6-6692-4A5A-9A48-B440609CFC2B}"/>
              </a:ext>
            </a:extLst>
          </p:cNvPr>
          <p:cNvSpPr>
            <a:spLocks noGrp="1"/>
          </p:cNvSpPr>
          <p:nvPr>
            <p:ph type="title"/>
          </p:nvPr>
        </p:nvSpPr>
        <p:spPr>
          <a:xfrm>
            <a:off x="320731" y="304529"/>
            <a:ext cx="10947772" cy="716711"/>
          </a:xfrm>
        </p:spPr>
        <p:txBody>
          <a:bodyPr/>
          <a:lstStyle/>
          <a:p>
            <a:r>
              <a:rPr lang="en-US" sz="2400" dirty="0"/>
              <a:t>CAPGEMINI Sustainability services LEADER with the highest market impact</a:t>
            </a:r>
            <a:endParaRPr lang="fr-FR" sz="2400" dirty="0"/>
          </a:p>
        </p:txBody>
      </p:sp>
      <p:pic>
        <p:nvPicPr>
          <p:cNvPr id="437250" name="Image 5">
            <a:hlinkClick r:id="rId2"/>
            <a:extLst>
              <a:ext uri="{FF2B5EF4-FFF2-40B4-BE49-F238E27FC236}">
                <a16:creationId xmlns:a16="http://schemas.microsoft.com/office/drawing/2014/main" id="{6E49C0DE-4E2C-4663-9BE2-C472B7A6C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82" y="1443841"/>
            <a:ext cx="7005454" cy="487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5E7459E9-F0B3-421D-AC82-220142F6A2E2}"/>
              </a:ext>
            </a:extLst>
          </p:cNvPr>
          <p:cNvSpPr txBox="1"/>
          <p:nvPr/>
        </p:nvSpPr>
        <p:spPr>
          <a:xfrm>
            <a:off x="7376963" y="1106957"/>
            <a:ext cx="4815037" cy="5078313"/>
          </a:xfrm>
          <a:prstGeom prst="rect">
            <a:avLst/>
          </a:prstGeom>
          <a:noFill/>
        </p:spPr>
        <p:txBody>
          <a:bodyPr wrap="square">
            <a:spAutoFit/>
          </a:bodyPr>
          <a:lstStyle/>
          <a:p>
            <a:r>
              <a:rPr lang="en-US" dirty="0">
                <a:solidFill>
                  <a:schemeClr val="bg1"/>
                </a:solidFill>
                <a:latin typeface="Calibri" panose="020F0502020204030204" pitchFamily="34" charset="0"/>
              </a:rPr>
              <a:t>The ranking released by Everest Group on sustainability services recognized Capgemini as the Leader with the highest market impact in their first PEAK Matrix ® Assessment 2022 for Sustainability Enablement Technology Services.</a:t>
            </a:r>
            <a:endParaRPr lang="fr-FR"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a:t>
            </a:r>
            <a:endParaRPr lang="fr-FR"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report, attached, highlights Capgemini’s key strengths as:</a:t>
            </a:r>
            <a:endParaRPr lang="fr-FR"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A strong focus on data-driven sustainability solutions for a net zero strategy, </a:t>
            </a:r>
            <a:r>
              <a:rPr lang="en-US" b="1" dirty="0">
                <a:solidFill>
                  <a:schemeClr val="accent4"/>
                </a:solidFill>
                <a:latin typeface="Calibri" panose="020F0502020204030204" pitchFamily="34" charset="0"/>
              </a:rPr>
              <a:t>life cycle assessment</a:t>
            </a:r>
            <a:r>
              <a:rPr lang="en-US" dirty="0">
                <a:solidFill>
                  <a:schemeClr val="bg1"/>
                </a:solidFill>
                <a:latin typeface="Calibri" panose="020F0502020204030204" pitchFamily="34" charset="0"/>
              </a:rPr>
              <a:t>, and </a:t>
            </a:r>
            <a:r>
              <a:rPr lang="en-US" b="1" dirty="0">
                <a:solidFill>
                  <a:schemeClr val="accent4"/>
                </a:solidFill>
                <a:latin typeface="Calibri" panose="020F0502020204030204" pitchFamily="34" charset="0"/>
              </a:rPr>
              <a:t>sustainability product engineering.</a:t>
            </a:r>
            <a:endParaRPr lang="fr-FR" b="1" dirty="0">
              <a:solidFill>
                <a:schemeClr val="accent4"/>
              </a:solidFill>
              <a:latin typeface="Calibri" panose="020F0502020204030204" pitchFamily="34" charset="0"/>
            </a:endParaRPr>
          </a:p>
          <a:p>
            <a:r>
              <a:rPr lang="en-US" dirty="0">
                <a:solidFill>
                  <a:schemeClr val="bg1"/>
                </a:solidFill>
                <a:latin typeface="Calibri" panose="020F0502020204030204" pitchFamily="34" charset="0"/>
              </a:rPr>
              <a:t>•            A robust set of </a:t>
            </a:r>
            <a:r>
              <a:rPr lang="en-US" b="1" dirty="0">
                <a:solidFill>
                  <a:schemeClr val="accent4"/>
                </a:solidFill>
                <a:latin typeface="Calibri" panose="020F0502020204030204" pitchFamily="34" charset="0"/>
              </a:rPr>
              <a:t>sustainability-specific partnerships</a:t>
            </a:r>
            <a:r>
              <a:rPr lang="en-US" dirty="0">
                <a:solidFill>
                  <a:schemeClr val="bg1"/>
                </a:solidFill>
                <a:latin typeface="Calibri" panose="020F0502020204030204" pitchFamily="34" charset="0"/>
              </a:rPr>
              <a:t> with joint go-to-market with select partners.</a:t>
            </a:r>
            <a:endParaRPr lang="fr-FR"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Technical capabilities and its </a:t>
            </a:r>
            <a:r>
              <a:rPr lang="en-US" b="1" dirty="0">
                <a:solidFill>
                  <a:schemeClr val="accent4"/>
                </a:solidFill>
                <a:latin typeface="Calibri" panose="020F0502020204030204" pitchFamily="34" charset="0"/>
              </a:rPr>
              <a:t>ability to effectively deploy emerging technologies</a:t>
            </a:r>
            <a:r>
              <a:rPr lang="en-US" dirty="0">
                <a:solidFill>
                  <a:schemeClr val="bg1"/>
                </a:solidFill>
                <a:latin typeface="Calibri" panose="020F0502020204030204" pitchFamily="34" charset="0"/>
              </a:rPr>
              <a:t> in the engagement.</a:t>
            </a:r>
            <a:endParaRPr lang="fr-FR" dirty="0">
              <a:solidFill>
                <a:schemeClr val="bg1"/>
              </a:solidFill>
              <a:latin typeface="Calibri" panose="020F0502020204030204" pitchFamily="34" charset="0"/>
            </a:endParaRPr>
          </a:p>
        </p:txBody>
      </p:sp>
      <p:pic>
        <p:nvPicPr>
          <p:cNvPr id="6" name="Picture 10" descr="Icône de curseur noir, curseur de pointeur de souris d'ordinateur, curseur  de souris, angle, électronique png | PNGEgg">
            <a:extLst>
              <a:ext uri="{FF2B5EF4-FFF2-40B4-BE49-F238E27FC236}">
                <a16:creationId xmlns:a16="http://schemas.microsoft.com/office/drawing/2014/main" id="{57C06044-A0C0-4C42-ABC6-31DFB8D8EFEE}"/>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3446260">
            <a:off x="129954" y="6446861"/>
            <a:ext cx="318322" cy="31832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02A499B-5A5D-457C-9ED5-2DEF4C1A7B00}"/>
              </a:ext>
            </a:extLst>
          </p:cNvPr>
          <p:cNvSpPr txBox="1"/>
          <p:nvPr/>
        </p:nvSpPr>
        <p:spPr>
          <a:xfrm>
            <a:off x="404813" y="6475217"/>
            <a:ext cx="4909746" cy="261610"/>
          </a:xfrm>
          <a:prstGeom prst="rect">
            <a:avLst/>
          </a:prstGeom>
          <a:noFill/>
        </p:spPr>
        <p:txBody>
          <a:bodyPr wrap="square" rtlCol="0">
            <a:spAutoFit/>
          </a:bodyPr>
          <a:lstStyle/>
          <a:p>
            <a:r>
              <a:rPr lang="fr-FR" sz="1100" i="1">
                <a:solidFill>
                  <a:schemeClr val="bg1"/>
                </a:solidFill>
              </a:rPr>
              <a:t>Click on the image to </a:t>
            </a:r>
            <a:r>
              <a:rPr lang="fr-FR" sz="1100" i="1" err="1">
                <a:solidFill>
                  <a:schemeClr val="bg1"/>
                </a:solidFill>
              </a:rPr>
              <a:t>see</a:t>
            </a:r>
            <a:r>
              <a:rPr lang="fr-FR" sz="1100" i="1">
                <a:solidFill>
                  <a:schemeClr val="bg1"/>
                </a:solidFill>
              </a:rPr>
              <a:t> the report</a:t>
            </a:r>
          </a:p>
        </p:txBody>
      </p:sp>
    </p:spTree>
    <p:extLst>
      <p:ext uri="{BB962C8B-B14F-4D97-AF65-F5344CB8AC3E}">
        <p14:creationId xmlns:p14="http://schemas.microsoft.com/office/powerpoint/2010/main" val="1038187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Premium Photo | Barren land background due to climate change">
            <a:extLst>
              <a:ext uri="{FF2B5EF4-FFF2-40B4-BE49-F238E27FC236}">
                <a16:creationId xmlns:a16="http://schemas.microsoft.com/office/drawing/2014/main" id="{A2EF97DE-8CE5-4E7B-BDDF-84241AD94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62650" cy="397192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EAA1EB35-D65F-43C2-BDA8-0433ACE24FCB}"/>
              </a:ext>
            </a:extLst>
          </p:cNvPr>
          <p:cNvSpPr txBox="1">
            <a:spLocks/>
          </p:cNvSpPr>
          <p:nvPr/>
        </p:nvSpPr>
        <p:spPr>
          <a:xfrm>
            <a:off x="133350" y="4849888"/>
            <a:ext cx="5962650" cy="738664"/>
          </a:xfrm>
          <a:prstGeom prst="rect">
            <a:avLst/>
          </a:prstGeom>
        </p:spPr>
        <p:txBody>
          <a:bodyPr vert="horz" wrap="square" lIns="72000" tIns="0" rIns="0" bIns="0" rtlCol="0" anchor="ctr">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GB" sz="6000" b="0" i="0" u="none" strike="noStrike" kern="1200" cap="all" spc="0" normalizeH="0" baseline="0" noProof="0" dirty="0">
                <a:ln>
                  <a:noFill/>
                </a:ln>
                <a:solidFill>
                  <a:schemeClr val="bg1"/>
                </a:solidFill>
                <a:effectLst/>
                <a:uLnTx/>
                <a:uFillTx/>
                <a:latin typeface="+mj-lt"/>
                <a:ea typeface="+mj-ea"/>
                <a:cs typeface="+mj-cs"/>
              </a:defRPr>
            </a:lvl1pPr>
          </a:lstStyle>
          <a:p>
            <a:r>
              <a:rPr lang="en-IN">
                <a:solidFill>
                  <a:schemeClr val="accent1"/>
                </a:solidFill>
              </a:rPr>
              <a:t>IPAT Equation</a:t>
            </a:r>
          </a:p>
        </p:txBody>
      </p:sp>
      <p:pic>
        <p:nvPicPr>
          <p:cNvPr id="14342" name="Picture 6" descr="A Brief History of &quot;IPAT&quot; (Impact= Population x Affluence x Technology) -  MAHB">
            <a:extLst>
              <a:ext uri="{FF2B5EF4-FFF2-40B4-BE49-F238E27FC236}">
                <a16:creationId xmlns:a16="http://schemas.microsoft.com/office/drawing/2014/main" id="{F34FF845-E5F9-46E3-8E59-5D9DEDF4FA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9394" y="4119562"/>
            <a:ext cx="4729162" cy="25660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4" descr="A grassy area with trees in the back&#10;&#10;Description automatically generated with low confidence">
            <a:extLst>
              <a:ext uri="{FF2B5EF4-FFF2-40B4-BE49-F238E27FC236}">
                <a16:creationId xmlns:a16="http://schemas.microsoft.com/office/drawing/2014/main" id="{64A59A23-6821-45B1-B856-E170567B5109}"/>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7278" b="7278"/>
          <a:stretch>
            <a:fillRect/>
          </a:stretch>
        </p:blipFill>
        <p:spPr>
          <a:xfrm>
            <a:off x="5962650" y="-1"/>
            <a:ext cx="6229350" cy="3971925"/>
          </a:xfrm>
        </p:spPr>
      </p:pic>
      <p:sp>
        <p:nvSpPr>
          <p:cNvPr id="10" name="Title 2">
            <a:extLst>
              <a:ext uri="{FF2B5EF4-FFF2-40B4-BE49-F238E27FC236}">
                <a16:creationId xmlns:a16="http://schemas.microsoft.com/office/drawing/2014/main" id="{3471F877-454A-4D8E-BC0C-12758B9DD307}"/>
              </a:ext>
            </a:extLst>
          </p:cNvPr>
          <p:cNvSpPr txBox="1">
            <a:spLocks/>
          </p:cNvSpPr>
          <p:nvPr/>
        </p:nvSpPr>
        <p:spPr>
          <a:xfrm>
            <a:off x="3473122" y="1548889"/>
            <a:ext cx="5979394" cy="738664"/>
          </a:xfrm>
          <a:prstGeom prst="rect">
            <a:avLst/>
          </a:prstGeom>
        </p:spPr>
        <p:txBody>
          <a:bodyPr vert="horz" wrap="square" lIns="72000" tIns="0" rIns="0" bIns="0" rtlCol="0" anchor="ctr">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GB" sz="6000" b="0" i="0" u="none" strike="noStrike" kern="1200" cap="all" spc="0" normalizeH="0" baseline="0" noProof="0" dirty="0">
                <a:ln>
                  <a:noFill/>
                </a:ln>
                <a:solidFill>
                  <a:schemeClr val="bg1"/>
                </a:solidFill>
                <a:effectLst/>
                <a:uLnTx/>
                <a:uFillTx/>
                <a:latin typeface="+mj-lt"/>
                <a:ea typeface="+mj-ea"/>
                <a:cs typeface="+mj-cs"/>
              </a:defRPr>
            </a:lvl1pPr>
          </a:lstStyle>
          <a:p>
            <a:r>
              <a:rPr lang="en-IN">
                <a:solidFill>
                  <a:schemeClr val="tx1"/>
                </a:solidFill>
              </a:rPr>
              <a:t>This or THAT ?</a:t>
            </a:r>
          </a:p>
        </p:txBody>
      </p:sp>
    </p:spTree>
    <p:extLst>
      <p:ext uri="{BB962C8B-B14F-4D97-AF65-F5344CB8AC3E}">
        <p14:creationId xmlns:p14="http://schemas.microsoft.com/office/powerpoint/2010/main" val="352987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4813" y="251977"/>
            <a:ext cx="10947772" cy="796436"/>
          </a:xfrm>
          <a:prstGeom prst="rect">
            <a:avLst/>
          </a:prstGeom>
        </p:spPr>
        <p:txBody>
          <a:bodyPr vert="horz" wrap="square" lIns="0" tIns="60325" rIns="0" bIns="0" rtlCol="0">
            <a:spAutoFit/>
          </a:bodyPr>
          <a:lstStyle/>
          <a:p>
            <a:pPr marL="12700" marR="5080">
              <a:lnSpc>
                <a:spcPts val="3030"/>
              </a:lnSpc>
              <a:spcBef>
                <a:spcPts val="475"/>
              </a:spcBef>
            </a:pPr>
            <a:r>
              <a:rPr sz="2400" spc="-60" dirty="0">
                <a:latin typeface="+mn-lt"/>
              </a:rPr>
              <a:t>Capgemini</a:t>
            </a:r>
            <a:r>
              <a:rPr sz="2400" spc="-100" dirty="0">
                <a:latin typeface="+mn-lt"/>
              </a:rPr>
              <a:t> </a:t>
            </a:r>
            <a:r>
              <a:rPr sz="2400" spc="-50" dirty="0">
                <a:latin typeface="+mn-lt"/>
              </a:rPr>
              <a:t>Engineering</a:t>
            </a:r>
            <a:r>
              <a:rPr sz="2400" spc="-95" dirty="0">
                <a:latin typeface="+mn-lt"/>
              </a:rPr>
              <a:t> </a:t>
            </a:r>
            <a:r>
              <a:rPr sz="2400" spc="-145" dirty="0">
                <a:latin typeface="+mn-lt"/>
              </a:rPr>
              <a:t>is</a:t>
            </a:r>
            <a:r>
              <a:rPr sz="2400" spc="-130" dirty="0">
                <a:latin typeface="+mn-lt"/>
              </a:rPr>
              <a:t> </a:t>
            </a:r>
            <a:r>
              <a:rPr sz="2400" spc="-25" dirty="0">
                <a:latin typeface="+mn-lt"/>
              </a:rPr>
              <a:t>already</a:t>
            </a:r>
            <a:r>
              <a:rPr sz="2400" spc="-90" dirty="0">
                <a:latin typeface="+mn-lt"/>
              </a:rPr>
              <a:t> </a:t>
            </a:r>
            <a:r>
              <a:rPr sz="2400" spc="-15" dirty="0">
                <a:latin typeface="+mn-lt"/>
              </a:rPr>
              <a:t>delivering</a:t>
            </a:r>
            <a:r>
              <a:rPr sz="2400" spc="-95" dirty="0">
                <a:latin typeface="+mn-lt"/>
              </a:rPr>
              <a:t> </a:t>
            </a:r>
            <a:r>
              <a:rPr sz="2400" spc="-40" dirty="0">
                <a:latin typeface="+mn-lt"/>
              </a:rPr>
              <a:t>projects</a:t>
            </a:r>
            <a:r>
              <a:rPr sz="2400" spc="-90" dirty="0">
                <a:latin typeface="+mn-lt"/>
              </a:rPr>
              <a:t> </a:t>
            </a:r>
            <a:r>
              <a:rPr sz="2400" spc="-5" dirty="0">
                <a:latin typeface="+mn-lt"/>
              </a:rPr>
              <a:t>generating </a:t>
            </a:r>
            <a:r>
              <a:rPr sz="2400" spc="-765" dirty="0">
                <a:latin typeface="+mn-lt"/>
              </a:rPr>
              <a:t> </a:t>
            </a:r>
            <a:r>
              <a:rPr sz="2400" spc="15" dirty="0">
                <a:latin typeface="+mn-lt"/>
              </a:rPr>
              <a:t>tCO2e</a:t>
            </a:r>
            <a:r>
              <a:rPr sz="2400" spc="-120" dirty="0">
                <a:latin typeface="+mn-lt"/>
              </a:rPr>
              <a:t> </a:t>
            </a:r>
            <a:r>
              <a:rPr sz="2400" spc="-130" dirty="0">
                <a:latin typeface="+mn-lt"/>
              </a:rPr>
              <a:t>savings</a:t>
            </a:r>
            <a:r>
              <a:rPr sz="2400" spc="-110" dirty="0">
                <a:latin typeface="+mn-lt"/>
              </a:rPr>
              <a:t> </a:t>
            </a:r>
            <a:r>
              <a:rPr sz="2400" spc="-175" dirty="0">
                <a:latin typeface="+mn-lt"/>
              </a:rPr>
              <a:t>as</a:t>
            </a:r>
            <a:r>
              <a:rPr sz="2400" spc="-135" dirty="0">
                <a:latin typeface="+mn-lt"/>
              </a:rPr>
              <a:t> </a:t>
            </a:r>
            <a:r>
              <a:rPr sz="2400" spc="35" dirty="0">
                <a:latin typeface="+mn-lt"/>
              </a:rPr>
              <a:t>well</a:t>
            </a:r>
            <a:r>
              <a:rPr sz="2400" spc="-100" dirty="0">
                <a:latin typeface="+mn-lt"/>
              </a:rPr>
              <a:t> </a:t>
            </a:r>
            <a:r>
              <a:rPr sz="2400" spc="-175" dirty="0">
                <a:latin typeface="+mn-lt"/>
              </a:rPr>
              <a:t>as</a:t>
            </a:r>
            <a:r>
              <a:rPr sz="2400" spc="-130" dirty="0">
                <a:latin typeface="+mn-lt"/>
              </a:rPr>
              <a:t> </a:t>
            </a:r>
            <a:r>
              <a:rPr sz="2400" spc="-5" dirty="0">
                <a:latin typeface="+mn-lt"/>
              </a:rPr>
              <a:t>client</a:t>
            </a:r>
            <a:r>
              <a:rPr sz="2400" spc="-95" dirty="0">
                <a:latin typeface="+mn-lt"/>
              </a:rPr>
              <a:t> </a:t>
            </a:r>
            <a:r>
              <a:rPr sz="2400" spc="-130" dirty="0">
                <a:latin typeface="+mn-lt"/>
              </a:rPr>
              <a:t>business</a:t>
            </a:r>
            <a:r>
              <a:rPr sz="2400" spc="-110" dirty="0">
                <a:latin typeface="+mn-lt"/>
              </a:rPr>
              <a:t> </a:t>
            </a:r>
            <a:r>
              <a:rPr sz="2400" spc="-65" dirty="0">
                <a:latin typeface="+mn-lt"/>
              </a:rPr>
              <a:t>outcomes</a:t>
            </a:r>
            <a:endParaRPr sz="2400" dirty="0">
              <a:latin typeface="+mn-lt"/>
            </a:endParaRPr>
          </a:p>
        </p:txBody>
      </p:sp>
      <p:sp>
        <p:nvSpPr>
          <p:cNvPr id="3" name="object 3"/>
          <p:cNvSpPr txBox="1"/>
          <p:nvPr/>
        </p:nvSpPr>
        <p:spPr>
          <a:xfrm>
            <a:off x="1038250" y="1485658"/>
            <a:ext cx="10086975" cy="1689565"/>
          </a:xfrm>
          <a:prstGeom prst="rect">
            <a:avLst/>
          </a:prstGeom>
        </p:spPr>
        <p:txBody>
          <a:bodyPr vert="horz" wrap="square" lIns="0" tIns="12065" rIns="0" bIns="0" rtlCol="0">
            <a:spAutoFit/>
          </a:bodyPr>
          <a:lstStyle/>
          <a:p>
            <a:pPr algn="ctr">
              <a:lnSpc>
                <a:spcPct val="100000"/>
              </a:lnSpc>
              <a:spcBef>
                <a:spcPts val="95"/>
              </a:spcBef>
            </a:pPr>
            <a:r>
              <a:rPr sz="2800" spc="35" dirty="0">
                <a:solidFill>
                  <a:srgbClr val="FFFFFF"/>
                </a:solidFill>
                <a:cs typeface="Microsoft Sans Serif"/>
              </a:rPr>
              <a:t>Sustainability</a:t>
            </a:r>
            <a:r>
              <a:rPr sz="2800" spc="-85" dirty="0">
                <a:solidFill>
                  <a:srgbClr val="FFFFFF"/>
                </a:solidFill>
                <a:cs typeface="Microsoft Sans Serif"/>
              </a:rPr>
              <a:t> </a:t>
            </a:r>
            <a:r>
              <a:rPr sz="2800" spc="-70" dirty="0">
                <a:solidFill>
                  <a:srgbClr val="FFFFFF"/>
                </a:solidFill>
                <a:cs typeface="Microsoft Sans Serif"/>
              </a:rPr>
              <a:t>has</a:t>
            </a:r>
            <a:r>
              <a:rPr sz="2800" spc="-85" dirty="0">
                <a:solidFill>
                  <a:srgbClr val="FFFFFF"/>
                </a:solidFill>
                <a:cs typeface="Microsoft Sans Serif"/>
              </a:rPr>
              <a:t> </a:t>
            </a:r>
            <a:r>
              <a:rPr sz="2800" spc="30" dirty="0">
                <a:solidFill>
                  <a:srgbClr val="FFFFFF"/>
                </a:solidFill>
                <a:cs typeface="Microsoft Sans Serif"/>
              </a:rPr>
              <a:t>gained</a:t>
            </a:r>
            <a:r>
              <a:rPr sz="2800" spc="-95" dirty="0">
                <a:solidFill>
                  <a:srgbClr val="FFFFFF"/>
                </a:solidFill>
                <a:cs typeface="Microsoft Sans Serif"/>
              </a:rPr>
              <a:t> </a:t>
            </a:r>
            <a:r>
              <a:rPr sz="2800" b="1" spc="80" dirty="0">
                <a:solidFill>
                  <a:srgbClr val="00C37A"/>
                </a:solidFill>
                <a:cs typeface="Arial"/>
              </a:rPr>
              <a:t>great</a:t>
            </a:r>
            <a:r>
              <a:rPr sz="2800" b="1" spc="-100" dirty="0">
                <a:solidFill>
                  <a:srgbClr val="00C37A"/>
                </a:solidFill>
                <a:cs typeface="Arial"/>
              </a:rPr>
              <a:t> </a:t>
            </a:r>
            <a:r>
              <a:rPr sz="2800" b="1" spc="60" dirty="0">
                <a:solidFill>
                  <a:srgbClr val="00C37A"/>
                </a:solidFill>
                <a:cs typeface="Arial"/>
              </a:rPr>
              <a:t>traction</a:t>
            </a:r>
            <a:r>
              <a:rPr sz="2800" b="1" spc="-85" dirty="0">
                <a:solidFill>
                  <a:srgbClr val="00C37A"/>
                </a:solidFill>
                <a:cs typeface="Arial"/>
              </a:rPr>
              <a:t> across</a:t>
            </a:r>
            <a:r>
              <a:rPr sz="2800" b="1" spc="-75" dirty="0">
                <a:solidFill>
                  <a:srgbClr val="00C37A"/>
                </a:solidFill>
                <a:cs typeface="Arial"/>
              </a:rPr>
              <a:t> </a:t>
            </a:r>
            <a:r>
              <a:rPr sz="2800" b="1" dirty="0">
                <a:solidFill>
                  <a:srgbClr val="00C37A"/>
                </a:solidFill>
                <a:cs typeface="Arial"/>
              </a:rPr>
              <a:t>our</a:t>
            </a:r>
            <a:r>
              <a:rPr sz="2800" b="1" spc="-100" dirty="0">
                <a:solidFill>
                  <a:srgbClr val="00C37A"/>
                </a:solidFill>
                <a:cs typeface="Arial"/>
              </a:rPr>
              <a:t> </a:t>
            </a:r>
            <a:r>
              <a:rPr sz="2800" b="1" dirty="0">
                <a:solidFill>
                  <a:srgbClr val="00C37A"/>
                </a:solidFill>
                <a:cs typeface="Arial"/>
              </a:rPr>
              <a:t>Industries</a:t>
            </a:r>
            <a:endParaRPr sz="2800" dirty="0">
              <a:cs typeface="Arial"/>
            </a:endParaRPr>
          </a:p>
          <a:p>
            <a:pPr>
              <a:lnSpc>
                <a:spcPct val="100000"/>
              </a:lnSpc>
              <a:spcBef>
                <a:spcPts val="30"/>
              </a:spcBef>
            </a:pPr>
            <a:endParaRPr sz="2900" dirty="0">
              <a:cs typeface="Arial"/>
            </a:endParaRPr>
          </a:p>
          <a:p>
            <a:pPr marL="1905" algn="ctr">
              <a:lnSpc>
                <a:spcPct val="100000"/>
              </a:lnSpc>
            </a:pPr>
            <a:r>
              <a:rPr sz="2400" spc="-15" dirty="0">
                <a:solidFill>
                  <a:srgbClr val="FFFFFF"/>
                </a:solidFill>
                <a:cs typeface="Microsoft Sans Serif"/>
              </a:rPr>
              <a:t>We</a:t>
            </a:r>
            <a:r>
              <a:rPr sz="2400" spc="-95" dirty="0">
                <a:solidFill>
                  <a:srgbClr val="FFFFFF"/>
                </a:solidFill>
                <a:cs typeface="Microsoft Sans Serif"/>
              </a:rPr>
              <a:t> </a:t>
            </a:r>
            <a:r>
              <a:rPr sz="2400" spc="-10" dirty="0">
                <a:solidFill>
                  <a:srgbClr val="FFFFFF"/>
                </a:solidFill>
                <a:cs typeface="Microsoft Sans Serif"/>
              </a:rPr>
              <a:t>have</a:t>
            </a:r>
            <a:r>
              <a:rPr sz="2400" spc="-85" dirty="0">
                <a:solidFill>
                  <a:srgbClr val="FFFFFF"/>
                </a:solidFill>
                <a:cs typeface="Microsoft Sans Serif"/>
              </a:rPr>
              <a:t> </a:t>
            </a:r>
            <a:r>
              <a:rPr sz="2400" b="1" spc="25" dirty="0">
                <a:solidFill>
                  <a:srgbClr val="00C37A"/>
                </a:solidFill>
                <a:cs typeface="Arial"/>
              </a:rPr>
              <a:t>already</a:t>
            </a:r>
            <a:r>
              <a:rPr sz="2400" b="1" spc="-100" dirty="0">
                <a:solidFill>
                  <a:srgbClr val="00C37A"/>
                </a:solidFill>
                <a:cs typeface="Arial"/>
              </a:rPr>
              <a:t> </a:t>
            </a:r>
            <a:r>
              <a:rPr sz="2400" b="1" spc="20" dirty="0">
                <a:solidFill>
                  <a:srgbClr val="00C37A"/>
                </a:solidFill>
                <a:cs typeface="Arial"/>
              </a:rPr>
              <a:t>helped</a:t>
            </a:r>
            <a:r>
              <a:rPr sz="2400" b="1" spc="-95" dirty="0">
                <a:solidFill>
                  <a:srgbClr val="00C37A"/>
                </a:solidFill>
                <a:cs typeface="Arial"/>
              </a:rPr>
              <a:t> </a:t>
            </a:r>
            <a:r>
              <a:rPr sz="2400" spc="85" dirty="0">
                <a:solidFill>
                  <a:srgbClr val="FFFFFF"/>
                </a:solidFill>
                <a:cs typeface="Microsoft Sans Serif"/>
              </a:rPr>
              <a:t>our</a:t>
            </a:r>
            <a:r>
              <a:rPr sz="2400" spc="-75" dirty="0">
                <a:solidFill>
                  <a:srgbClr val="FFFFFF"/>
                </a:solidFill>
                <a:cs typeface="Microsoft Sans Serif"/>
              </a:rPr>
              <a:t> </a:t>
            </a:r>
            <a:r>
              <a:rPr sz="2400" spc="40" dirty="0">
                <a:solidFill>
                  <a:srgbClr val="FFFFFF"/>
                </a:solidFill>
                <a:cs typeface="Microsoft Sans Serif"/>
              </a:rPr>
              <a:t>clients</a:t>
            </a:r>
            <a:r>
              <a:rPr sz="2400" spc="-114" dirty="0">
                <a:solidFill>
                  <a:srgbClr val="FFFFFF"/>
                </a:solidFill>
                <a:cs typeface="Microsoft Sans Serif"/>
              </a:rPr>
              <a:t> </a:t>
            </a:r>
            <a:r>
              <a:rPr sz="2400" spc="55" dirty="0">
                <a:solidFill>
                  <a:srgbClr val="FFFFFF"/>
                </a:solidFill>
                <a:cs typeface="Microsoft Sans Serif"/>
              </a:rPr>
              <a:t>deliver</a:t>
            </a:r>
            <a:r>
              <a:rPr sz="2400" spc="-114" dirty="0">
                <a:solidFill>
                  <a:srgbClr val="FFFFFF"/>
                </a:solidFill>
                <a:cs typeface="Microsoft Sans Serif"/>
              </a:rPr>
              <a:t> </a:t>
            </a:r>
            <a:r>
              <a:rPr sz="2400" spc="50" dirty="0">
                <a:solidFill>
                  <a:srgbClr val="FFFFFF"/>
                </a:solidFill>
                <a:cs typeface="Microsoft Sans Serif"/>
              </a:rPr>
              <a:t>significant</a:t>
            </a:r>
            <a:r>
              <a:rPr sz="2400" spc="-85" dirty="0">
                <a:solidFill>
                  <a:srgbClr val="FFFFFF"/>
                </a:solidFill>
                <a:cs typeface="Microsoft Sans Serif"/>
              </a:rPr>
              <a:t> </a:t>
            </a:r>
            <a:r>
              <a:rPr sz="2400" spc="25" dirty="0">
                <a:solidFill>
                  <a:srgbClr val="FFFFFF"/>
                </a:solidFill>
                <a:cs typeface="Microsoft Sans Serif"/>
              </a:rPr>
              <a:t>carbon</a:t>
            </a:r>
            <a:r>
              <a:rPr sz="2400" spc="-110" dirty="0">
                <a:solidFill>
                  <a:srgbClr val="FFFFFF"/>
                </a:solidFill>
                <a:cs typeface="Microsoft Sans Serif"/>
              </a:rPr>
              <a:t> </a:t>
            </a:r>
            <a:r>
              <a:rPr sz="2400" spc="-30" dirty="0">
                <a:solidFill>
                  <a:srgbClr val="FFFFFF"/>
                </a:solidFill>
                <a:cs typeface="Microsoft Sans Serif"/>
              </a:rPr>
              <a:t>savings</a:t>
            </a:r>
            <a:endParaRPr sz="2400" dirty="0">
              <a:cs typeface="Microsoft Sans Serif"/>
            </a:endParaRPr>
          </a:p>
        </p:txBody>
      </p:sp>
      <p:sp>
        <p:nvSpPr>
          <p:cNvPr id="4" name="object 4"/>
          <p:cNvSpPr txBox="1"/>
          <p:nvPr/>
        </p:nvSpPr>
        <p:spPr>
          <a:xfrm>
            <a:off x="3675379" y="3291585"/>
            <a:ext cx="4812665" cy="997068"/>
          </a:xfrm>
          <a:prstGeom prst="rect">
            <a:avLst/>
          </a:prstGeom>
        </p:spPr>
        <p:txBody>
          <a:bodyPr vert="horz" wrap="square" lIns="0" tIns="12065" rIns="0" bIns="0" rtlCol="0">
            <a:spAutoFit/>
          </a:bodyPr>
          <a:lstStyle/>
          <a:p>
            <a:pPr algn="ctr">
              <a:lnSpc>
                <a:spcPct val="100000"/>
              </a:lnSpc>
              <a:spcBef>
                <a:spcPts val="95"/>
              </a:spcBef>
            </a:pPr>
            <a:r>
              <a:rPr sz="2800" b="1" spc="30" dirty="0">
                <a:solidFill>
                  <a:srgbClr val="00C37A"/>
                </a:solidFill>
                <a:cs typeface="Arial"/>
              </a:rPr>
              <a:t>79</a:t>
            </a:r>
            <a:r>
              <a:rPr sz="2800" b="1" spc="60" dirty="0">
                <a:solidFill>
                  <a:srgbClr val="00C37A"/>
                </a:solidFill>
                <a:cs typeface="Arial"/>
              </a:rPr>
              <a:t>%</a:t>
            </a:r>
            <a:r>
              <a:rPr sz="2800" b="1" spc="-490" dirty="0">
                <a:solidFill>
                  <a:srgbClr val="00C37A"/>
                </a:solidFill>
                <a:cs typeface="Arial"/>
              </a:rPr>
              <a:t> </a:t>
            </a:r>
            <a:r>
              <a:rPr spc="85" dirty="0">
                <a:solidFill>
                  <a:srgbClr val="FFFFFF"/>
                </a:solidFill>
                <a:cs typeface="Microsoft Sans Serif"/>
              </a:rPr>
              <a:t>of</a:t>
            </a:r>
            <a:r>
              <a:rPr spc="-40" dirty="0">
                <a:solidFill>
                  <a:srgbClr val="FFFFFF"/>
                </a:solidFill>
                <a:cs typeface="Microsoft Sans Serif"/>
              </a:rPr>
              <a:t> </a:t>
            </a:r>
            <a:r>
              <a:rPr spc="35" dirty="0">
                <a:solidFill>
                  <a:srgbClr val="FFFFFF"/>
                </a:solidFill>
                <a:cs typeface="Microsoft Sans Serif"/>
              </a:rPr>
              <a:t>m</a:t>
            </a:r>
            <a:r>
              <a:rPr spc="-10" dirty="0">
                <a:solidFill>
                  <a:srgbClr val="FFFFFF"/>
                </a:solidFill>
                <a:cs typeface="Microsoft Sans Serif"/>
              </a:rPr>
              <a:t>a</a:t>
            </a:r>
            <a:r>
              <a:rPr spc="-20" dirty="0">
                <a:solidFill>
                  <a:srgbClr val="FFFFFF"/>
                </a:solidFill>
                <a:cs typeface="Microsoft Sans Serif"/>
              </a:rPr>
              <a:t>n</a:t>
            </a:r>
            <a:r>
              <a:rPr spc="15" dirty="0">
                <a:solidFill>
                  <a:srgbClr val="FFFFFF"/>
                </a:solidFill>
                <a:cs typeface="Microsoft Sans Serif"/>
              </a:rPr>
              <a:t>u</a:t>
            </a:r>
            <a:r>
              <a:rPr spc="125" dirty="0">
                <a:solidFill>
                  <a:srgbClr val="FFFFFF"/>
                </a:solidFill>
                <a:cs typeface="Microsoft Sans Serif"/>
              </a:rPr>
              <a:t>f</a:t>
            </a:r>
            <a:r>
              <a:rPr spc="-45" dirty="0">
                <a:solidFill>
                  <a:srgbClr val="FFFFFF"/>
                </a:solidFill>
                <a:cs typeface="Microsoft Sans Serif"/>
              </a:rPr>
              <a:t>ac</a:t>
            </a:r>
            <a:r>
              <a:rPr spc="55" dirty="0">
                <a:solidFill>
                  <a:srgbClr val="FFFFFF"/>
                </a:solidFill>
                <a:cs typeface="Microsoft Sans Serif"/>
              </a:rPr>
              <a:t>t</a:t>
            </a:r>
            <a:r>
              <a:rPr spc="100" dirty="0">
                <a:solidFill>
                  <a:srgbClr val="FFFFFF"/>
                </a:solidFill>
                <a:cs typeface="Microsoft Sans Serif"/>
              </a:rPr>
              <a:t>u</a:t>
            </a:r>
            <a:r>
              <a:rPr spc="60" dirty="0">
                <a:solidFill>
                  <a:srgbClr val="FFFFFF"/>
                </a:solidFill>
                <a:cs typeface="Microsoft Sans Serif"/>
              </a:rPr>
              <a:t>r</a:t>
            </a:r>
            <a:r>
              <a:rPr spc="30" dirty="0">
                <a:solidFill>
                  <a:srgbClr val="FFFFFF"/>
                </a:solidFill>
                <a:cs typeface="Microsoft Sans Serif"/>
              </a:rPr>
              <a:t>er</a:t>
            </a:r>
            <a:r>
              <a:rPr spc="-65" dirty="0">
                <a:solidFill>
                  <a:srgbClr val="FFFFFF"/>
                </a:solidFill>
                <a:cs typeface="Microsoft Sans Serif"/>
              </a:rPr>
              <a:t>s</a:t>
            </a:r>
            <a:r>
              <a:rPr spc="-40" dirty="0">
                <a:solidFill>
                  <a:srgbClr val="FFFFFF"/>
                </a:solidFill>
                <a:cs typeface="Microsoft Sans Serif"/>
              </a:rPr>
              <a:t> </a:t>
            </a:r>
            <a:r>
              <a:rPr spc="-15" dirty="0">
                <a:solidFill>
                  <a:srgbClr val="FFFFFF"/>
                </a:solidFill>
                <a:cs typeface="Microsoft Sans Serif"/>
              </a:rPr>
              <a:t>h</a:t>
            </a:r>
            <a:r>
              <a:rPr spc="-20" dirty="0">
                <a:solidFill>
                  <a:srgbClr val="FFFFFF"/>
                </a:solidFill>
                <a:cs typeface="Microsoft Sans Serif"/>
              </a:rPr>
              <a:t>a</a:t>
            </a:r>
            <a:r>
              <a:rPr spc="5" dirty="0">
                <a:solidFill>
                  <a:srgbClr val="FFFFFF"/>
                </a:solidFill>
                <a:cs typeface="Microsoft Sans Serif"/>
              </a:rPr>
              <a:t>v</a:t>
            </a:r>
            <a:r>
              <a:rPr dirty="0">
                <a:solidFill>
                  <a:srgbClr val="FFFFFF"/>
                </a:solidFill>
                <a:cs typeface="Microsoft Sans Serif"/>
              </a:rPr>
              <a:t>e</a:t>
            </a:r>
            <a:r>
              <a:rPr spc="-55" dirty="0">
                <a:solidFill>
                  <a:srgbClr val="FFFFFF"/>
                </a:solidFill>
                <a:cs typeface="Microsoft Sans Serif"/>
              </a:rPr>
              <a:t> </a:t>
            </a:r>
            <a:r>
              <a:rPr spc="25" dirty="0">
                <a:solidFill>
                  <a:srgbClr val="FFFFFF"/>
                </a:solidFill>
                <a:cs typeface="Microsoft Sans Serif"/>
              </a:rPr>
              <a:t>expe</a:t>
            </a:r>
            <a:r>
              <a:rPr spc="20" dirty="0">
                <a:solidFill>
                  <a:srgbClr val="FFFFFF"/>
                </a:solidFill>
                <a:cs typeface="Microsoft Sans Serif"/>
              </a:rPr>
              <a:t>r</a:t>
            </a:r>
            <a:r>
              <a:rPr spc="15" dirty="0">
                <a:solidFill>
                  <a:srgbClr val="FFFFFF"/>
                </a:solidFill>
                <a:cs typeface="Microsoft Sans Serif"/>
              </a:rPr>
              <a:t>ie</a:t>
            </a:r>
            <a:r>
              <a:rPr spc="10" dirty="0">
                <a:solidFill>
                  <a:srgbClr val="FFFFFF"/>
                </a:solidFill>
                <a:cs typeface="Microsoft Sans Serif"/>
              </a:rPr>
              <a:t>n</a:t>
            </a:r>
            <a:r>
              <a:rPr spc="-45" dirty="0">
                <a:solidFill>
                  <a:srgbClr val="FFFFFF"/>
                </a:solidFill>
                <a:cs typeface="Microsoft Sans Serif"/>
              </a:rPr>
              <a:t>c</a:t>
            </a:r>
            <a:r>
              <a:rPr spc="20" dirty="0">
                <a:solidFill>
                  <a:srgbClr val="FFFFFF"/>
                </a:solidFill>
                <a:cs typeface="Microsoft Sans Serif"/>
              </a:rPr>
              <a:t>ed</a:t>
            </a:r>
            <a:endParaRPr dirty="0">
              <a:cs typeface="Microsoft Sans Serif"/>
            </a:endParaRPr>
          </a:p>
          <a:p>
            <a:pPr algn="ctr">
              <a:lnSpc>
                <a:spcPct val="100000"/>
              </a:lnSpc>
              <a:spcBef>
                <a:spcPts val="5"/>
              </a:spcBef>
            </a:pPr>
            <a:r>
              <a:rPr spc="30" dirty="0">
                <a:solidFill>
                  <a:srgbClr val="00C37A"/>
                </a:solidFill>
                <a:cs typeface="Microsoft Sans Serif"/>
              </a:rPr>
              <a:t>improved</a:t>
            </a:r>
            <a:r>
              <a:rPr spc="-45" dirty="0">
                <a:solidFill>
                  <a:srgbClr val="00C37A"/>
                </a:solidFill>
                <a:cs typeface="Microsoft Sans Serif"/>
              </a:rPr>
              <a:t> </a:t>
            </a:r>
            <a:r>
              <a:rPr spc="25" dirty="0">
                <a:solidFill>
                  <a:srgbClr val="00C37A"/>
                </a:solidFill>
                <a:cs typeface="Microsoft Sans Serif"/>
              </a:rPr>
              <a:t>efficiency</a:t>
            </a:r>
            <a:r>
              <a:rPr spc="-35" dirty="0">
                <a:solidFill>
                  <a:srgbClr val="00C37A"/>
                </a:solidFill>
                <a:cs typeface="Microsoft Sans Serif"/>
              </a:rPr>
              <a:t> </a:t>
            </a:r>
            <a:r>
              <a:rPr dirty="0">
                <a:solidFill>
                  <a:srgbClr val="00C37A"/>
                </a:solidFill>
                <a:cs typeface="Microsoft Sans Serif"/>
              </a:rPr>
              <a:t>and</a:t>
            </a:r>
            <a:r>
              <a:rPr spc="-20" dirty="0">
                <a:solidFill>
                  <a:srgbClr val="00C37A"/>
                </a:solidFill>
                <a:cs typeface="Microsoft Sans Serif"/>
              </a:rPr>
              <a:t> </a:t>
            </a:r>
            <a:r>
              <a:rPr spc="40" dirty="0">
                <a:solidFill>
                  <a:srgbClr val="00C37A"/>
                </a:solidFill>
                <a:cs typeface="Microsoft Sans Serif"/>
              </a:rPr>
              <a:t>productivity</a:t>
            </a:r>
            <a:r>
              <a:rPr spc="-20" dirty="0">
                <a:solidFill>
                  <a:srgbClr val="00C37A"/>
                </a:solidFill>
                <a:cs typeface="Microsoft Sans Serif"/>
              </a:rPr>
              <a:t> </a:t>
            </a:r>
            <a:r>
              <a:rPr spc="45" dirty="0">
                <a:solidFill>
                  <a:srgbClr val="00C37A"/>
                </a:solidFill>
                <a:cs typeface="Microsoft Sans Serif"/>
              </a:rPr>
              <a:t>through</a:t>
            </a:r>
            <a:r>
              <a:rPr spc="-35" dirty="0">
                <a:solidFill>
                  <a:srgbClr val="00C37A"/>
                </a:solidFill>
                <a:cs typeface="Microsoft Sans Serif"/>
              </a:rPr>
              <a:t> </a:t>
            </a:r>
            <a:r>
              <a:rPr spc="15" dirty="0">
                <a:solidFill>
                  <a:srgbClr val="00C37A"/>
                </a:solidFill>
                <a:cs typeface="Microsoft Sans Serif"/>
              </a:rPr>
              <a:t>sustainability</a:t>
            </a:r>
            <a:r>
              <a:rPr spc="-10" dirty="0">
                <a:solidFill>
                  <a:srgbClr val="00C37A"/>
                </a:solidFill>
                <a:cs typeface="Microsoft Sans Serif"/>
              </a:rPr>
              <a:t> </a:t>
            </a:r>
            <a:r>
              <a:rPr spc="25" dirty="0">
                <a:solidFill>
                  <a:srgbClr val="00C37A"/>
                </a:solidFill>
                <a:cs typeface="Microsoft Sans Serif"/>
              </a:rPr>
              <a:t>initiatives</a:t>
            </a:r>
            <a:endParaRPr dirty="0">
              <a:cs typeface="Microsoft Sans Serif"/>
            </a:endParaRPr>
          </a:p>
        </p:txBody>
      </p:sp>
      <p:grpSp>
        <p:nvGrpSpPr>
          <p:cNvPr id="5" name="object 5"/>
          <p:cNvGrpSpPr/>
          <p:nvPr/>
        </p:nvGrpSpPr>
        <p:grpSpPr>
          <a:xfrm>
            <a:off x="794004" y="4482084"/>
            <a:ext cx="10601325" cy="1684020"/>
            <a:chOff x="794004" y="4482084"/>
            <a:chExt cx="10601325" cy="1684020"/>
          </a:xfrm>
        </p:grpSpPr>
        <p:sp>
          <p:nvSpPr>
            <p:cNvPr id="6" name="object 6"/>
            <p:cNvSpPr/>
            <p:nvPr/>
          </p:nvSpPr>
          <p:spPr>
            <a:xfrm>
              <a:off x="794004" y="4482084"/>
              <a:ext cx="10576560" cy="1664335"/>
            </a:xfrm>
            <a:custGeom>
              <a:avLst/>
              <a:gdLst/>
              <a:ahLst/>
              <a:cxnLst/>
              <a:rect l="l" t="t" r="r" b="b"/>
              <a:pathLst>
                <a:path w="10576560" h="1664335">
                  <a:moveTo>
                    <a:pt x="10576560" y="0"/>
                  </a:moveTo>
                  <a:lnTo>
                    <a:pt x="0" y="0"/>
                  </a:lnTo>
                  <a:lnTo>
                    <a:pt x="0" y="1664208"/>
                  </a:lnTo>
                  <a:lnTo>
                    <a:pt x="10576560" y="1664208"/>
                  </a:lnTo>
                  <a:lnTo>
                    <a:pt x="10576560" y="0"/>
                  </a:lnTo>
                  <a:close/>
                </a:path>
              </a:pathLst>
            </a:custGeom>
            <a:solidFill>
              <a:srgbClr val="FFFFFF"/>
            </a:solidFill>
          </p:spPr>
          <p:txBody>
            <a:bodyPr wrap="square" lIns="0" tIns="0" rIns="0" bIns="0" rtlCol="0"/>
            <a:lstStyle/>
            <a:p>
              <a:endParaRPr/>
            </a:p>
          </p:txBody>
        </p:sp>
        <p:pic>
          <p:nvPicPr>
            <p:cNvPr id="7" name="object 7"/>
            <p:cNvPicPr/>
            <p:nvPr/>
          </p:nvPicPr>
          <p:blipFill>
            <a:blip r:embed="rId2" cstate="print"/>
            <a:stretch>
              <a:fillRect/>
            </a:stretch>
          </p:blipFill>
          <p:spPr>
            <a:xfrm>
              <a:off x="5617463" y="4846320"/>
              <a:ext cx="1078991" cy="298704"/>
            </a:xfrm>
            <a:prstGeom prst="rect">
              <a:avLst/>
            </a:prstGeom>
          </p:spPr>
        </p:pic>
        <p:pic>
          <p:nvPicPr>
            <p:cNvPr id="8" name="object 8"/>
            <p:cNvPicPr/>
            <p:nvPr/>
          </p:nvPicPr>
          <p:blipFill>
            <a:blip r:embed="rId3" cstate="print"/>
            <a:stretch>
              <a:fillRect/>
            </a:stretch>
          </p:blipFill>
          <p:spPr>
            <a:xfrm>
              <a:off x="3176015" y="5480304"/>
              <a:ext cx="1011935" cy="202691"/>
            </a:xfrm>
            <a:prstGeom prst="rect">
              <a:avLst/>
            </a:prstGeom>
          </p:spPr>
        </p:pic>
        <p:pic>
          <p:nvPicPr>
            <p:cNvPr id="9" name="object 9"/>
            <p:cNvPicPr/>
            <p:nvPr/>
          </p:nvPicPr>
          <p:blipFill>
            <a:blip r:embed="rId4" cstate="print"/>
            <a:stretch>
              <a:fillRect/>
            </a:stretch>
          </p:blipFill>
          <p:spPr>
            <a:xfrm>
              <a:off x="8025384" y="5446776"/>
              <a:ext cx="934212" cy="518159"/>
            </a:xfrm>
            <a:prstGeom prst="rect">
              <a:avLst/>
            </a:prstGeom>
          </p:spPr>
        </p:pic>
        <p:pic>
          <p:nvPicPr>
            <p:cNvPr id="10" name="object 10"/>
            <p:cNvPicPr/>
            <p:nvPr/>
          </p:nvPicPr>
          <p:blipFill>
            <a:blip r:embed="rId5" cstate="print"/>
            <a:stretch>
              <a:fillRect/>
            </a:stretch>
          </p:blipFill>
          <p:spPr>
            <a:xfrm>
              <a:off x="8948927" y="5753100"/>
              <a:ext cx="800100" cy="338328"/>
            </a:xfrm>
            <a:prstGeom prst="rect">
              <a:avLst/>
            </a:prstGeom>
          </p:spPr>
        </p:pic>
        <p:pic>
          <p:nvPicPr>
            <p:cNvPr id="11" name="object 11"/>
            <p:cNvPicPr/>
            <p:nvPr/>
          </p:nvPicPr>
          <p:blipFill>
            <a:blip r:embed="rId6" cstate="print"/>
            <a:stretch>
              <a:fillRect/>
            </a:stretch>
          </p:blipFill>
          <p:spPr>
            <a:xfrm>
              <a:off x="1975104" y="5548884"/>
              <a:ext cx="1100328" cy="617220"/>
            </a:xfrm>
            <a:prstGeom prst="rect">
              <a:avLst/>
            </a:prstGeom>
          </p:spPr>
        </p:pic>
        <p:pic>
          <p:nvPicPr>
            <p:cNvPr id="12" name="object 12"/>
            <p:cNvPicPr/>
            <p:nvPr/>
          </p:nvPicPr>
          <p:blipFill>
            <a:blip r:embed="rId7" cstate="print"/>
            <a:stretch>
              <a:fillRect/>
            </a:stretch>
          </p:blipFill>
          <p:spPr>
            <a:xfrm>
              <a:off x="10062972" y="4876800"/>
              <a:ext cx="1231392" cy="140207"/>
            </a:xfrm>
            <a:prstGeom prst="rect">
              <a:avLst/>
            </a:prstGeom>
          </p:spPr>
        </p:pic>
        <p:pic>
          <p:nvPicPr>
            <p:cNvPr id="13" name="object 13"/>
            <p:cNvPicPr/>
            <p:nvPr/>
          </p:nvPicPr>
          <p:blipFill>
            <a:blip r:embed="rId8" cstate="print"/>
            <a:stretch>
              <a:fillRect/>
            </a:stretch>
          </p:blipFill>
          <p:spPr>
            <a:xfrm>
              <a:off x="6797039" y="5576316"/>
              <a:ext cx="882396" cy="211835"/>
            </a:xfrm>
            <a:prstGeom prst="rect">
              <a:avLst/>
            </a:prstGeom>
          </p:spPr>
        </p:pic>
        <p:pic>
          <p:nvPicPr>
            <p:cNvPr id="14" name="object 14"/>
            <p:cNvPicPr/>
            <p:nvPr/>
          </p:nvPicPr>
          <p:blipFill>
            <a:blip r:embed="rId9" cstate="print"/>
            <a:stretch>
              <a:fillRect/>
            </a:stretch>
          </p:blipFill>
          <p:spPr>
            <a:xfrm>
              <a:off x="7287768" y="5850636"/>
              <a:ext cx="1010412" cy="141731"/>
            </a:xfrm>
            <a:prstGeom prst="rect">
              <a:avLst/>
            </a:prstGeom>
          </p:spPr>
        </p:pic>
        <p:pic>
          <p:nvPicPr>
            <p:cNvPr id="15" name="object 15"/>
            <p:cNvPicPr/>
            <p:nvPr/>
          </p:nvPicPr>
          <p:blipFill>
            <a:blip r:embed="rId10" cstate="print"/>
            <a:stretch>
              <a:fillRect/>
            </a:stretch>
          </p:blipFill>
          <p:spPr>
            <a:xfrm>
              <a:off x="9364980" y="5250180"/>
              <a:ext cx="1150620" cy="766572"/>
            </a:xfrm>
            <a:prstGeom prst="rect">
              <a:avLst/>
            </a:prstGeom>
          </p:spPr>
        </p:pic>
        <p:pic>
          <p:nvPicPr>
            <p:cNvPr id="16" name="object 16"/>
            <p:cNvPicPr/>
            <p:nvPr/>
          </p:nvPicPr>
          <p:blipFill>
            <a:blip r:embed="rId11" cstate="print"/>
            <a:stretch>
              <a:fillRect/>
            </a:stretch>
          </p:blipFill>
          <p:spPr>
            <a:xfrm>
              <a:off x="2004059" y="4895088"/>
              <a:ext cx="1042415" cy="321563"/>
            </a:xfrm>
            <a:prstGeom prst="rect">
              <a:avLst/>
            </a:prstGeom>
          </p:spPr>
        </p:pic>
        <p:pic>
          <p:nvPicPr>
            <p:cNvPr id="17" name="object 17"/>
            <p:cNvPicPr/>
            <p:nvPr/>
          </p:nvPicPr>
          <p:blipFill>
            <a:blip r:embed="rId12" cstate="print"/>
            <a:stretch>
              <a:fillRect/>
            </a:stretch>
          </p:blipFill>
          <p:spPr>
            <a:xfrm>
              <a:off x="7999475" y="4748784"/>
              <a:ext cx="963168" cy="441959"/>
            </a:xfrm>
            <a:prstGeom prst="rect">
              <a:avLst/>
            </a:prstGeom>
          </p:spPr>
        </p:pic>
        <p:pic>
          <p:nvPicPr>
            <p:cNvPr id="18" name="object 18"/>
            <p:cNvPicPr/>
            <p:nvPr/>
          </p:nvPicPr>
          <p:blipFill>
            <a:blip r:embed="rId13" cstate="print"/>
            <a:stretch>
              <a:fillRect/>
            </a:stretch>
          </p:blipFill>
          <p:spPr>
            <a:xfrm>
              <a:off x="10017251" y="5579364"/>
              <a:ext cx="1377696" cy="510540"/>
            </a:xfrm>
            <a:prstGeom prst="rect">
              <a:avLst/>
            </a:prstGeom>
          </p:spPr>
        </p:pic>
        <p:pic>
          <p:nvPicPr>
            <p:cNvPr id="19" name="object 19"/>
            <p:cNvPicPr/>
            <p:nvPr/>
          </p:nvPicPr>
          <p:blipFill>
            <a:blip r:embed="rId14" cstate="print"/>
            <a:stretch>
              <a:fillRect/>
            </a:stretch>
          </p:blipFill>
          <p:spPr>
            <a:xfrm>
              <a:off x="9046463" y="4707636"/>
              <a:ext cx="949451" cy="437388"/>
            </a:xfrm>
            <a:prstGeom prst="rect">
              <a:avLst/>
            </a:prstGeom>
          </p:spPr>
        </p:pic>
        <p:pic>
          <p:nvPicPr>
            <p:cNvPr id="20" name="object 20"/>
            <p:cNvPicPr/>
            <p:nvPr/>
          </p:nvPicPr>
          <p:blipFill>
            <a:blip r:embed="rId15" cstate="print"/>
            <a:stretch>
              <a:fillRect/>
            </a:stretch>
          </p:blipFill>
          <p:spPr>
            <a:xfrm>
              <a:off x="3357371" y="5772912"/>
              <a:ext cx="641603" cy="298703"/>
            </a:xfrm>
            <a:prstGeom prst="rect">
              <a:avLst/>
            </a:prstGeom>
          </p:spPr>
        </p:pic>
        <p:pic>
          <p:nvPicPr>
            <p:cNvPr id="21" name="object 21"/>
            <p:cNvPicPr/>
            <p:nvPr/>
          </p:nvPicPr>
          <p:blipFill>
            <a:blip r:embed="rId16" cstate="print"/>
            <a:stretch>
              <a:fillRect/>
            </a:stretch>
          </p:blipFill>
          <p:spPr>
            <a:xfrm>
              <a:off x="5750051" y="5519928"/>
              <a:ext cx="859536" cy="307847"/>
            </a:xfrm>
            <a:prstGeom prst="rect">
              <a:avLst/>
            </a:prstGeom>
          </p:spPr>
        </p:pic>
        <p:pic>
          <p:nvPicPr>
            <p:cNvPr id="22" name="object 22"/>
            <p:cNvPicPr/>
            <p:nvPr/>
          </p:nvPicPr>
          <p:blipFill>
            <a:blip r:embed="rId17" cstate="print"/>
            <a:stretch>
              <a:fillRect/>
            </a:stretch>
          </p:blipFill>
          <p:spPr>
            <a:xfrm>
              <a:off x="5955792" y="5827776"/>
              <a:ext cx="1104900" cy="252984"/>
            </a:xfrm>
            <a:prstGeom prst="rect">
              <a:avLst/>
            </a:prstGeom>
          </p:spPr>
        </p:pic>
        <p:pic>
          <p:nvPicPr>
            <p:cNvPr id="23" name="object 23"/>
            <p:cNvPicPr/>
            <p:nvPr/>
          </p:nvPicPr>
          <p:blipFill>
            <a:blip r:embed="rId18" cstate="print"/>
            <a:stretch>
              <a:fillRect/>
            </a:stretch>
          </p:blipFill>
          <p:spPr>
            <a:xfrm>
              <a:off x="1094231" y="4978908"/>
              <a:ext cx="83820" cy="83819"/>
            </a:xfrm>
            <a:prstGeom prst="rect">
              <a:avLst/>
            </a:prstGeom>
          </p:spPr>
        </p:pic>
        <p:pic>
          <p:nvPicPr>
            <p:cNvPr id="24" name="object 24"/>
            <p:cNvPicPr/>
            <p:nvPr/>
          </p:nvPicPr>
          <p:blipFill>
            <a:blip r:embed="rId19" cstate="print"/>
            <a:stretch>
              <a:fillRect/>
            </a:stretch>
          </p:blipFill>
          <p:spPr>
            <a:xfrm>
              <a:off x="1310640" y="4978908"/>
              <a:ext cx="83819" cy="83819"/>
            </a:xfrm>
            <a:prstGeom prst="rect">
              <a:avLst/>
            </a:prstGeom>
          </p:spPr>
        </p:pic>
        <p:sp>
          <p:nvSpPr>
            <p:cNvPr id="25" name="object 25"/>
            <p:cNvSpPr/>
            <p:nvPr/>
          </p:nvSpPr>
          <p:spPr>
            <a:xfrm>
              <a:off x="1053084" y="4861560"/>
              <a:ext cx="390525" cy="175260"/>
            </a:xfrm>
            <a:custGeom>
              <a:avLst/>
              <a:gdLst/>
              <a:ahLst/>
              <a:cxnLst/>
              <a:rect l="l" t="t" r="r" b="b"/>
              <a:pathLst>
                <a:path w="390525" h="175260">
                  <a:moveTo>
                    <a:pt x="188849" y="0"/>
                  </a:moveTo>
                  <a:lnTo>
                    <a:pt x="183654" y="0"/>
                  </a:lnTo>
                  <a:lnTo>
                    <a:pt x="137516" y="6955"/>
                  </a:lnTo>
                  <a:lnTo>
                    <a:pt x="101688" y="23733"/>
                  </a:lnTo>
                  <a:lnTo>
                    <a:pt x="75976" y="44201"/>
                  </a:lnTo>
                  <a:lnTo>
                    <a:pt x="60185" y="62229"/>
                  </a:lnTo>
                  <a:lnTo>
                    <a:pt x="39252" y="70766"/>
                  </a:lnTo>
                  <a:lnTo>
                    <a:pt x="24253" y="81756"/>
                  </a:lnTo>
                  <a:lnTo>
                    <a:pt x="14508" y="94126"/>
                  </a:lnTo>
                  <a:lnTo>
                    <a:pt x="9334" y="106806"/>
                  </a:lnTo>
                  <a:lnTo>
                    <a:pt x="3111" y="113029"/>
                  </a:lnTo>
                  <a:lnTo>
                    <a:pt x="0" y="121284"/>
                  </a:lnTo>
                  <a:lnTo>
                    <a:pt x="0" y="141096"/>
                  </a:lnTo>
                  <a:lnTo>
                    <a:pt x="2561" y="154168"/>
                  </a:lnTo>
                  <a:lnTo>
                    <a:pt x="9598" y="164798"/>
                  </a:lnTo>
                  <a:lnTo>
                    <a:pt x="20134" y="172118"/>
                  </a:lnTo>
                  <a:lnTo>
                    <a:pt x="33197" y="175259"/>
                  </a:lnTo>
                  <a:lnTo>
                    <a:pt x="31193" y="165179"/>
                  </a:lnTo>
                  <a:lnTo>
                    <a:pt x="31127" y="159765"/>
                  </a:lnTo>
                  <a:lnTo>
                    <a:pt x="35149" y="139809"/>
                  </a:lnTo>
                  <a:lnTo>
                    <a:pt x="46175" y="123269"/>
                  </a:lnTo>
                  <a:lnTo>
                    <a:pt x="62647" y="111992"/>
                  </a:lnTo>
                  <a:lnTo>
                    <a:pt x="83007" y="107822"/>
                  </a:lnTo>
                  <a:lnTo>
                    <a:pt x="381533" y="107822"/>
                  </a:lnTo>
                  <a:lnTo>
                    <a:pt x="380928" y="107003"/>
                  </a:lnTo>
                  <a:lnTo>
                    <a:pt x="374522" y="101600"/>
                  </a:lnTo>
                  <a:lnTo>
                    <a:pt x="365829" y="90199"/>
                  </a:lnTo>
                  <a:lnTo>
                    <a:pt x="356028" y="82026"/>
                  </a:lnTo>
                  <a:lnTo>
                    <a:pt x="346394" y="76400"/>
                  </a:lnTo>
                  <a:lnTo>
                    <a:pt x="342633" y="74675"/>
                  </a:lnTo>
                  <a:lnTo>
                    <a:pt x="71589" y="74675"/>
                  </a:lnTo>
                  <a:lnTo>
                    <a:pt x="84870" y="59176"/>
                  </a:lnTo>
                  <a:lnTo>
                    <a:pt x="107781" y="40306"/>
                  </a:lnTo>
                  <a:lnTo>
                    <a:pt x="140612" y="24366"/>
                  </a:lnTo>
                  <a:lnTo>
                    <a:pt x="183654" y="17652"/>
                  </a:lnTo>
                  <a:lnTo>
                    <a:pt x="249991" y="17652"/>
                  </a:lnTo>
                  <a:lnTo>
                    <a:pt x="235915" y="8794"/>
                  </a:lnTo>
                  <a:lnTo>
                    <a:pt x="209417" y="1670"/>
                  </a:lnTo>
                  <a:lnTo>
                    <a:pt x="188849" y="0"/>
                  </a:lnTo>
                  <a:close/>
                </a:path>
                <a:path w="390525" h="175260">
                  <a:moveTo>
                    <a:pt x="381533" y="107822"/>
                  </a:moveTo>
                  <a:lnTo>
                    <a:pt x="298831" y="107822"/>
                  </a:lnTo>
                  <a:lnTo>
                    <a:pt x="319216" y="111992"/>
                  </a:lnTo>
                  <a:lnTo>
                    <a:pt x="335708" y="123269"/>
                  </a:lnTo>
                  <a:lnTo>
                    <a:pt x="346747" y="139809"/>
                  </a:lnTo>
                  <a:lnTo>
                    <a:pt x="350774" y="159765"/>
                  </a:lnTo>
                  <a:lnTo>
                    <a:pt x="350700" y="165179"/>
                  </a:lnTo>
                  <a:lnTo>
                    <a:pt x="349631" y="170052"/>
                  </a:lnTo>
                  <a:lnTo>
                    <a:pt x="348615" y="175259"/>
                  </a:lnTo>
                  <a:lnTo>
                    <a:pt x="355853" y="175259"/>
                  </a:lnTo>
                  <a:lnTo>
                    <a:pt x="369087" y="172547"/>
                  </a:lnTo>
                  <a:lnTo>
                    <a:pt x="379999" y="165179"/>
                  </a:lnTo>
                  <a:lnTo>
                    <a:pt x="387411" y="154310"/>
                  </a:lnTo>
                  <a:lnTo>
                    <a:pt x="390144" y="141096"/>
                  </a:lnTo>
                  <a:lnTo>
                    <a:pt x="390144" y="129666"/>
                  </a:lnTo>
                  <a:lnTo>
                    <a:pt x="389024" y="121334"/>
                  </a:lnTo>
                  <a:lnTo>
                    <a:pt x="385857" y="113680"/>
                  </a:lnTo>
                  <a:lnTo>
                    <a:pt x="381533" y="107822"/>
                  </a:lnTo>
                  <a:close/>
                </a:path>
                <a:path w="390525" h="175260">
                  <a:moveTo>
                    <a:pt x="298831" y="107822"/>
                  </a:moveTo>
                  <a:lnTo>
                    <a:pt x="83007" y="107822"/>
                  </a:lnTo>
                  <a:lnTo>
                    <a:pt x="103372" y="111992"/>
                  </a:lnTo>
                  <a:lnTo>
                    <a:pt x="119843" y="123269"/>
                  </a:lnTo>
                  <a:lnTo>
                    <a:pt x="130866" y="139809"/>
                  </a:lnTo>
                  <a:lnTo>
                    <a:pt x="134886" y="159765"/>
                  </a:lnTo>
                  <a:lnTo>
                    <a:pt x="134820" y="165179"/>
                  </a:lnTo>
                  <a:lnTo>
                    <a:pt x="133857" y="170052"/>
                  </a:lnTo>
                  <a:lnTo>
                    <a:pt x="132816" y="174244"/>
                  </a:lnTo>
                  <a:lnTo>
                    <a:pt x="249047" y="174244"/>
                  </a:lnTo>
                  <a:lnTo>
                    <a:pt x="248031" y="170052"/>
                  </a:lnTo>
                  <a:lnTo>
                    <a:pt x="247080" y="165179"/>
                  </a:lnTo>
                  <a:lnTo>
                    <a:pt x="247015" y="159765"/>
                  </a:lnTo>
                  <a:lnTo>
                    <a:pt x="251021" y="139809"/>
                  </a:lnTo>
                  <a:lnTo>
                    <a:pt x="262016" y="123269"/>
                  </a:lnTo>
                  <a:lnTo>
                    <a:pt x="278465" y="111992"/>
                  </a:lnTo>
                  <a:lnTo>
                    <a:pt x="298831" y="107822"/>
                  </a:lnTo>
                  <a:close/>
                </a:path>
                <a:path w="390525" h="175260">
                  <a:moveTo>
                    <a:pt x="249991" y="17652"/>
                  </a:moveTo>
                  <a:lnTo>
                    <a:pt x="187807" y="17652"/>
                  </a:lnTo>
                  <a:lnTo>
                    <a:pt x="206902" y="18829"/>
                  </a:lnTo>
                  <a:lnTo>
                    <a:pt x="230860" y="25542"/>
                  </a:lnTo>
                  <a:lnTo>
                    <a:pt x="256380" y="42566"/>
                  </a:lnTo>
                  <a:lnTo>
                    <a:pt x="280162" y="74675"/>
                  </a:lnTo>
                  <a:lnTo>
                    <a:pt x="342633" y="74675"/>
                  </a:lnTo>
                  <a:lnTo>
                    <a:pt x="338200" y="72643"/>
                  </a:lnTo>
                  <a:lnTo>
                    <a:pt x="337184" y="72643"/>
                  </a:lnTo>
                  <a:lnTo>
                    <a:pt x="325846" y="68518"/>
                  </a:lnTo>
                  <a:lnTo>
                    <a:pt x="314007" y="65357"/>
                  </a:lnTo>
                  <a:lnTo>
                    <a:pt x="302359" y="62982"/>
                  </a:lnTo>
                  <a:lnTo>
                    <a:pt x="291591" y="61213"/>
                  </a:lnTo>
                  <a:lnTo>
                    <a:pt x="264565" y="26824"/>
                  </a:lnTo>
                  <a:lnTo>
                    <a:pt x="249991" y="17652"/>
                  </a:lnTo>
                  <a:close/>
                </a:path>
              </a:pathLst>
            </a:custGeom>
            <a:solidFill>
              <a:srgbClr val="3CE384"/>
            </a:solidFill>
          </p:spPr>
          <p:txBody>
            <a:bodyPr wrap="square" lIns="0" tIns="0" rIns="0" bIns="0" rtlCol="0"/>
            <a:lstStyle/>
            <a:p>
              <a:endParaRPr/>
            </a:p>
          </p:txBody>
        </p:sp>
        <p:pic>
          <p:nvPicPr>
            <p:cNvPr id="26" name="object 26"/>
            <p:cNvPicPr/>
            <p:nvPr/>
          </p:nvPicPr>
          <p:blipFill>
            <a:blip r:embed="rId20" cstate="print"/>
            <a:stretch>
              <a:fillRect/>
            </a:stretch>
          </p:blipFill>
          <p:spPr>
            <a:xfrm>
              <a:off x="1298448" y="4745736"/>
              <a:ext cx="109728" cy="109727"/>
            </a:xfrm>
            <a:prstGeom prst="rect">
              <a:avLst/>
            </a:prstGeom>
          </p:spPr>
        </p:pic>
        <p:sp>
          <p:nvSpPr>
            <p:cNvPr id="27" name="object 27"/>
            <p:cNvSpPr/>
            <p:nvPr/>
          </p:nvSpPr>
          <p:spPr>
            <a:xfrm>
              <a:off x="4687824" y="4824984"/>
              <a:ext cx="455930" cy="142240"/>
            </a:xfrm>
            <a:custGeom>
              <a:avLst/>
              <a:gdLst/>
              <a:ahLst/>
              <a:cxnLst/>
              <a:rect l="l" t="t" r="r" b="b"/>
              <a:pathLst>
                <a:path w="455929" h="142239">
                  <a:moveTo>
                    <a:pt x="182880" y="28829"/>
                  </a:moveTo>
                  <a:lnTo>
                    <a:pt x="171831" y="0"/>
                  </a:lnTo>
                  <a:lnTo>
                    <a:pt x="0" y="0"/>
                  </a:lnTo>
                  <a:lnTo>
                    <a:pt x="1930" y="4114"/>
                  </a:lnTo>
                  <a:lnTo>
                    <a:pt x="1524" y="4699"/>
                  </a:lnTo>
                  <a:lnTo>
                    <a:pt x="2667" y="6350"/>
                  </a:lnTo>
                  <a:lnTo>
                    <a:pt x="10668" y="26162"/>
                  </a:lnTo>
                  <a:lnTo>
                    <a:pt x="11684" y="27813"/>
                  </a:lnTo>
                  <a:lnTo>
                    <a:pt x="12827" y="29464"/>
                  </a:lnTo>
                  <a:lnTo>
                    <a:pt x="13868" y="29464"/>
                  </a:lnTo>
                  <a:lnTo>
                    <a:pt x="16510" y="35052"/>
                  </a:lnTo>
                  <a:lnTo>
                    <a:pt x="165900" y="29464"/>
                  </a:lnTo>
                  <a:lnTo>
                    <a:pt x="180975" y="29464"/>
                  </a:lnTo>
                  <a:lnTo>
                    <a:pt x="181368" y="28892"/>
                  </a:lnTo>
                  <a:lnTo>
                    <a:pt x="182880" y="28829"/>
                  </a:lnTo>
                  <a:close/>
                </a:path>
                <a:path w="455929" h="142239">
                  <a:moveTo>
                    <a:pt x="201422" y="80772"/>
                  </a:moveTo>
                  <a:lnTo>
                    <a:pt x="195859" y="66941"/>
                  </a:lnTo>
                  <a:lnTo>
                    <a:pt x="194818" y="57912"/>
                  </a:lnTo>
                  <a:lnTo>
                    <a:pt x="191414" y="57950"/>
                  </a:lnTo>
                  <a:lnTo>
                    <a:pt x="191135" y="57531"/>
                  </a:lnTo>
                  <a:lnTo>
                    <a:pt x="71882" y="57531"/>
                  </a:lnTo>
                  <a:lnTo>
                    <a:pt x="71882" y="59169"/>
                  </a:lnTo>
                  <a:lnTo>
                    <a:pt x="70104" y="59182"/>
                  </a:lnTo>
                  <a:lnTo>
                    <a:pt x="83312" y="89916"/>
                  </a:lnTo>
                  <a:lnTo>
                    <a:pt x="198120" y="86233"/>
                  </a:lnTo>
                  <a:lnTo>
                    <a:pt x="197866" y="84074"/>
                  </a:lnTo>
                  <a:lnTo>
                    <a:pt x="201422" y="84074"/>
                  </a:lnTo>
                  <a:lnTo>
                    <a:pt x="201422" y="80772"/>
                  </a:lnTo>
                  <a:close/>
                </a:path>
                <a:path w="455929" h="142239">
                  <a:moveTo>
                    <a:pt x="224028" y="138557"/>
                  </a:moveTo>
                  <a:lnTo>
                    <a:pt x="222885" y="136906"/>
                  </a:lnTo>
                  <a:lnTo>
                    <a:pt x="217525" y="123444"/>
                  </a:lnTo>
                  <a:lnTo>
                    <a:pt x="214884" y="114300"/>
                  </a:lnTo>
                  <a:lnTo>
                    <a:pt x="214210" y="114300"/>
                  </a:lnTo>
                  <a:lnTo>
                    <a:pt x="213868" y="113792"/>
                  </a:lnTo>
                  <a:lnTo>
                    <a:pt x="143510" y="113792"/>
                  </a:lnTo>
                  <a:lnTo>
                    <a:pt x="143510" y="114300"/>
                  </a:lnTo>
                  <a:lnTo>
                    <a:pt x="137160" y="114300"/>
                  </a:lnTo>
                  <a:lnTo>
                    <a:pt x="150241" y="141732"/>
                  </a:lnTo>
                  <a:lnTo>
                    <a:pt x="222504" y="140589"/>
                  </a:lnTo>
                  <a:lnTo>
                    <a:pt x="222389" y="140208"/>
                  </a:lnTo>
                  <a:lnTo>
                    <a:pt x="222885" y="140208"/>
                  </a:lnTo>
                  <a:lnTo>
                    <a:pt x="224028" y="138557"/>
                  </a:lnTo>
                  <a:close/>
                </a:path>
                <a:path w="455929" h="142239">
                  <a:moveTo>
                    <a:pt x="455561" y="93776"/>
                  </a:moveTo>
                  <a:lnTo>
                    <a:pt x="436283" y="60452"/>
                  </a:lnTo>
                  <a:lnTo>
                    <a:pt x="418211" y="45008"/>
                  </a:lnTo>
                  <a:lnTo>
                    <a:pt x="418211" y="57531"/>
                  </a:lnTo>
                  <a:lnTo>
                    <a:pt x="359156" y="57531"/>
                  </a:lnTo>
                  <a:lnTo>
                    <a:pt x="358013" y="55880"/>
                  </a:lnTo>
                  <a:lnTo>
                    <a:pt x="356870" y="54229"/>
                  </a:lnTo>
                  <a:lnTo>
                    <a:pt x="344424" y="19558"/>
                  </a:lnTo>
                  <a:lnTo>
                    <a:pt x="343281" y="17907"/>
                  </a:lnTo>
                  <a:lnTo>
                    <a:pt x="353568" y="17907"/>
                  </a:lnTo>
                  <a:lnTo>
                    <a:pt x="418211" y="57531"/>
                  </a:lnTo>
                  <a:lnTo>
                    <a:pt x="418211" y="45008"/>
                  </a:lnTo>
                  <a:lnTo>
                    <a:pt x="386461" y="17907"/>
                  </a:lnTo>
                  <a:lnTo>
                    <a:pt x="348996" y="3048"/>
                  </a:lnTo>
                  <a:lnTo>
                    <a:pt x="342138" y="3048"/>
                  </a:lnTo>
                  <a:lnTo>
                    <a:pt x="342138" y="54229"/>
                  </a:lnTo>
                  <a:lnTo>
                    <a:pt x="342138" y="55880"/>
                  </a:lnTo>
                  <a:lnTo>
                    <a:pt x="293370" y="55880"/>
                  </a:lnTo>
                  <a:lnTo>
                    <a:pt x="292227" y="54229"/>
                  </a:lnTo>
                  <a:lnTo>
                    <a:pt x="278638" y="19558"/>
                  </a:lnTo>
                  <a:lnTo>
                    <a:pt x="278638" y="55880"/>
                  </a:lnTo>
                  <a:lnTo>
                    <a:pt x="229743" y="55880"/>
                  </a:lnTo>
                  <a:lnTo>
                    <a:pt x="228600" y="54229"/>
                  </a:lnTo>
                  <a:lnTo>
                    <a:pt x="227457" y="54229"/>
                  </a:lnTo>
                  <a:lnTo>
                    <a:pt x="215011" y="19558"/>
                  </a:lnTo>
                  <a:lnTo>
                    <a:pt x="213868" y="17907"/>
                  </a:lnTo>
                  <a:lnTo>
                    <a:pt x="215011" y="16256"/>
                  </a:lnTo>
                  <a:lnTo>
                    <a:pt x="262636" y="16256"/>
                  </a:lnTo>
                  <a:lnTo>
                    <a:pt x="264922" y="17907"/>
                  </a:lnTo>
                  <a:lnTo>
                    <a:pt x="264922" y="19558"/>
                  </a:lnTo>
                  <a:lnTo>
                    <a:pt x="277495" y="54229"/>
                  </a:lnTo>
                  <a:lnTo>
                    <a:pt x="278638" y="55880"/>
                  </a:lnTo>
                  <a:lnTo>
                    <a:pt x="278638" y="19558"/>
                  </a:lnTo>
                  <a:lnTo>
                    <a:pt x="278638" y="16256"/>
                  </a:lnTo>
                  <a:lnTo>
                    <a:pt x="327406" y="16256"/>
                  </a:lnTo>
                  <a:lnTo>
                    <a:pt x="329692" y="19558"/>
                  </a:lnTo>
                  <a:lnTo>
                    <a:pt x="342138" y="54229"/>
                  </a:lnTo>
                  <a:lnTo>
                    <a:pt x="342138" y="3048"/>
                  </a:lnTo>
                  <a:lnTo>
                    <a:pt x="187706" y="3048"/>
                  </a:lnTo>
                  <a:lnTo>
                    <a:pt x="187706" y="6350"/>
                  </a:lnTo>
                  <a:lnTo>
                    <a:pt x="225171" y="107188"/>
                  </a:lnTo>
                  <a:lnTo>
                    <a:pt x="422783" y="107188"/>
                  </a:lnTo>
                  <a:lnTo>
                    <a:pt x="423926" y="108839"/>
                  </a:lnTo>
                  <a:lnTo>
                    <a:pt x="423926" y="112141"/>
                  </a:lnTo>
                  <a:lnTo>
                    <a:pt x="422783" y="113792"/>
                  </a:lnTo>
                  <a:lnTo>
                    <a:pt x="227457" y="113792"/>
                  </a:lnTo>
                  <a:lnTo>
                    <a:pt x="236601" y="136906"/>
                  </a:lnTo>
                  <a:lnTo>
                    <a:pt x="238887" y="140208"/>
                  </a:lnTo>
                  <a:lnTo>
                    <a:pt x="428498" y="140208"/>
                  </a:lnTo>
                  <a:lnTo>
                    <a:pt x="453390" y="104800"/>
                  </a:lnTo>
                  <a:lnTo>
                    <a:pt x="455561" y="93776"/>
                  </a:lnTo>
                  <a:close/>
                </a:path>
              </a:pathLst>
            </a:custGeom>
            <a:solidFill>
              <a:srgbClr val="3CE384"/>
            </a:solidFill>
          </p:spPr>
          <p:txBody>
            <a:bodyPr wrap="square" lIns="0" tIns="0" rIns="0" bIns="0" rtlCol="0"/>
            <a:lstStyle/>
            <a:p>
              <a:endParaRPr/>
            </a:p>
          </p:txBody>
        </p:sp>
        <p:pic>
          <p:nvPicPr>
            <p:cNvPr id="28" name="object 28"/>
            <p:cNvPicPr/>
            <p:nvPr/>
          </p:nvPicPr>
          <p:blipFill>
            <a:blip r:embed="rId21" cstate="print"/>
            <a:stretch>
              <a:fillRect/>
            </a:stretch>
          </p:blipFill>
          <p:spPr>
            <a:xfrm>
              <a:off x="1080515" y="5500116"/>
              <a:ext cx="345947" cy="347472"/>
            </a:xfrm>
            <a:prstGeom prst="rect">
              <a:avLst/>
            </a:prstGeom>
          </p:spPr>
        </p:pic>
        <p:pic>
          <p:nvPicPr>
            <p:cNvPr id="29" name="object 29"/>
            <p:cNvPicPr/>
            <p:nvPr/>
          </p:nvPicPr>
          <p:blipFill>
            <a:blip r:embed="rId22" cstate="print"/>
            <a:stretch>
              <a:fillRect/>
            </a:stretch>
          </p:blipFill>
          <p:spPr>
            <a:xfrm>
              <a:off x="1975104" y="5477256"/>
              <a:ext cx="957071" cy="205740"/>
            </a:xfrm>
            <a:prstGeom prst="rect">
              <a:avLst/>
            </a:prstGeom>
          </p:spPr>
        </p:pic>
      </p:grpSp>
      <p:sp>
        <p:nvSpPr>
          <p:cNvPr id="30" name="object 30"/>
          <p:cNvSpPr txBox="1"/>
          <p:nvPr/>
        </p:nvSpPr>
        <p:spPr>
          <a:xfrm>
            <a:off x="4742434" y="5146040"/>
            <a:ext cx="599440" cy="186690"/>
          </a:xfrm>
          <a:prstGeom prst="rect">
            <a:avLst/>
          </a:prstGeom>
        </p:spPr>
        <p:txBody>
          <a:bodyPr vert="horz" wrap="square" lIns="0" tIns="13335" rIns="0" bIns="0" rtlCol="0">
            <a:spAutoFit/>
          </a:bodyPr>
          <a:lstStyle/>
          <a:p>
            <a:pPr>
              <a:lnSpc>
                <a:spcPct val="100000"/>
              </a:lnSpc>
              <a:spcBef>
                <a:spcPts val="105"/>
              </a:spcBef>
            </a:pPr>
            <a:r>
              <a:rPr sz="1050" spc="-5" dirty="0">
                <a:latin typeface="Verdana"/>
                <a:cs typeface="Verdana"/>
              </a:rPr>
              <a:t>Railways</a:t>
            </a:r>
            <a:endParaRPr sz="1050">
              <a:latin typeface="Verdana"/>
              <a:cs typeface="Verdana"/>
            </a:endParaRPr>
          </a:p>
        </p:txBody>
      </p:sp>
      <p:sp>
        <p:nvSpPr>
          <p:cNvPr id="31" name="object 31"/>
          <p:cNvSpPr txBox="1"/>
          <p:nvPr/>
        </p:nvSpPr>
        <p:spPr>
          <a:xfrm>
            <a:off x="4790185" y="5840069"/>
            <a:ext cx="463550" cy="186690"/>
          </a:xfrm>
          <a:prstGeom prst="rect">
            <a:avLst/>
          </a:prstGeom>
        </p:spPr>
        <p:txBody>
          <a:bodyPr vert="horz" wrap="square" lIns="0" tIns="13335" rIns="0" bIns="0" rtlCol="0">
            <a:spAutoFit/>
          </a:bodyPr>
          <a:lstStyle/>
          <a:p>
            <a:pPr>
              <a:lnSpc>
                <a:spcPct val="100000"/>
              </a:lnSpc>
              <a:spcBef>
                <a:spcPts val="105"/>
              </a:spcBef>
            </a:pPr>
            <a:r>
              <a:rPr sz="1050" spc="-5" dirty="0">
                <a:latin typeface="Verdana"/>
                <a:cs typeface="Verdana"/>
              </a:rPr>
              <a:t>Ot</a:t>
            </a:r>
            <a:r>
              <a:rPr sz="1050" dirty="0">
                <a:latin typeface="Verdana"/>
                <a:cs typeface="Verdana"/>
              </a:rPr>
              <a:t>h</a:t>
            </a:r>
            <a:r>
              <a:rPr sz="1050" spc="-5" dirty="0">
                <a:latin typeface="Verdana"/>
                <a:cs typeface="Verdana"/>
              </a:rPr>
              <a:t>e</a:t>
            </a:r>
            <a:r>
              <a:rPr sz="1050" dirty="0">
                <a:latin typeface="Verdana"/>
                <a:cs typeface="Verdana"/>
              </a:rPr>
              <a:t>rs</a:t>
            </a:r>
            <a:endParaRPr sz="1050">
              <a:latin typeface="Verdana"/>
              <a:cs typeface="Verdana"/>
            </a:endParaRPr>
          </a:p>
        </p:txBody>
      </p:sp>
      <p:sp>
        <p:nvSpPr>
          <p:cNvPr id="32" name="object 32"/>
          <p:cNvSpPr/>
          <p:nvPr/>
        </p:nvSpPr>
        <p:spPr>
          <a:xfrm>
            <a:off x="4839492" y="5427589"/>
            <a:ext cx="313690" cy="313055"/>
          </a:xfrm>
          <a:custGeom>
            <a:avLst/>
            <a:gdLst/>
            <a:ahLst/>
            <a:cxnLst/>
            <a:rect l="l" t="t" r="r" b="b"/>
            <a:pathLst>
              <a:path w="313689" h="313054">
                <a:moveTo>
                  <a:pt x="50733" y="0"/>
                </a:moveTo>
                <a:lnTo>
                  <a:pt x="13836" y="0"/>
                </a:lnTo>
                <a:lnTo>
                  <a:pt x="0" y="188624"/>
                </a:lnTo>
                <a:lnTo>
                  <a:pt x="0" y="312839"/>
                </a:lnTo>
                <a:lnTo>
                  <a:pt x="313625" y="312839"/>
                </a:lnTo>
                <a:lnTo>
                  <a:pt x="313625" y="280635"/>
                </a:lnTo>
                <a:lnTo>
                  <a:pt x="36897" y="280635"/>
                </a:lnTo>
                <a:lnTo>
                  <a:pt x="36897" y="239230"/>
                </a:lnTo>
                <a:lnTo>
                  <a:pt x="313625" y="239230"/>
                </a:lnTo>
                <a:lnTo>
                  <a:pt x="313625" y="188624"/>
                </a:lnTo>
                <a:lnTo>
                  <a:pt x="64569" y="188624"/>
                </a:lnTo>
                <a:lnTo>
                  <a:pt x="50733" y="0"/>
                </a:lnTo>
                <a:close/>
              </a:path>
              <a:path w="313689" h="313054">
                <a:moveTo>
                  <a:pt x="129139" y="239230"/>
                </a:moveTo>
                <a:lnTo>
                  <a:pt x="92242" y="239230"/>
                </a:lnTo>
                <a:lnTo>
                  <a:pt x="92242" y="280635"/>
                </a:lnTo>
                <a:lnTo>
                  <a:pt x="129139" y="280635"/>
                </a:lnTo>
                <a:lnTo>
                  <a:pt x="129139" y="239230"/>
                </a:lnTo>
                <a:close/>
              </a:path>
              <a:path w="313689" h="313054">
                <a:moveTo>
                  <a:pt x="221382" y="239230"/>
                </a:moveTo>
                <a:lnTo>
                  <a:pt x="184485" y="239230"/>
                </a:lnTo>
                <a:lnTo>
                  <a:pt x="184485" y="280635"/>
                </a:lnTo>
                <a:lnTo>
                  <a:pt x="221382" y="280635"/>
                </a:lnTo>
                <a:lnTo>
                  <a:pt x="221382" y="239230"/>
                </a:lnTo>
                <a:close/>
              </a:path>
              <a:path w="313689" h="313054">
                <a:moveTo>
                  <a:pt x="313625" y="239230"/>
                </a:moveTo>
                <a:lnTo>
                  <a:pt x="276728" y="239230"/>
                </a:lnTo>
                <a:lnTo>
                  <a:pt x="276728" y="280635"/>
                </a:lnTo>
                <a:lnTo>
                  <a:pt x="313625" y="280635"/>
                </a:lnTo>
                <a:lnTo>
                  <a:pt x="313625" y="239230"/>
                </a:lnTo>
                <a:close/>
              </a:path>
              <a:path w="313689" h="313054">
                <a:moveTo>
                  <a:pt x="189097" y="124215"/>
                </a:moveTo>
                <a:lnTo>
                  <a:pt x="64569" y="188624"/>
                </a:lnTo>
                <a:lnTo>
                  <a:pt x="189097" y="188624"/>
                </a:lnTo>
                <a:lnTo>
                  <a:pt x="189097" y="124215"/>
                </a:lnTo>
                <a:close/>
              </a:path>
              <a:path w="313689" h="313054">
                <a:moveTo>
                  <a:pt x="313625" y="124215"/>
                </a:moveTo>
                <a:lnTo>
                  <a:pt x="189097" y="188624"/>
                </a:lnTo>
                <a:lnTo>
                  <a:pt x="313625" y="188624"/>
                </a:lnTo>
                <a:lnTo>
                  <a:pt x="313625" y="124215"/>
                </a:lnTo>
                <a:close/>
              </a:path>
            </a:pathLst>
          </a:custGeom>
          <a:solidFill>
            <a:srgbClr val="3CE384"/>
          </a:solidFill>
        </p:spPr>
        <p:txBody>
          <a:bodyPr wrap="square" lIns="0" tIns="0" rIns="0" bIns="0" rtlCol="0"/>
          <a:lstStyle/>
          <a:p>
            <a:endParaRPr/>
          </a:p>
        </p:txBody>
      </p:sp>
      <p:sp>
        <p:nvSpPr>
          <p:cNvPr id="33" name="object 33"/>
          <p:cNvSpPr txBox="1"/>
          <p:nvPr/>
        </p:nvSpPr>
        <p:spPr>
          <a:xfrm>
            <a:off x="7079233" y="5022595"/>
            <a:ext cx="788670" cy="186690"/>
          </a:xfrm>
          <a:prstGeom prst="rect">
            <a:avLst/>
          </a:prstGeom>
        </p:spPr>
        <p:txBody>
          <a:bodyPr vert="horz" wrap="square" lIns="0" tIns="13335" rIns="0" bIns="0" rtlCol="0">
            <a:spAutoFit/>
          </a:bodyPr>
          <a:lstStyle/>
          <a:p>
            <a:pPr>
              <a:lnSpc>
                <a:spcPct val="100000"/>
              </a:lnSpc>
              <a:spcBef>
                <a:spcPts val="105"/>
              </a:spcBef>
            </a:pPr>
            <a:r>
              <a:rPr sz="1050" dirty="0">
                <a:latin typeface="Verdana"/>
                <a:cs typeface="Verdana"/>
              </a:rPr>
              <a:t>Life</a:t>
            </a:r>
            <a:r>
              <a:rPr sz="1050" spc="-70" dirty="0">
                <a:latin typeface="Verdana"/>
                <a:cs typeface="Verdana"/>
              </a:rPr>
              <a:t> </a:t>
            </a:r>
            <a:r>
              <a:rPr sz="1050" dirty="0">
                <a:latin typeface="Verdana"/>
                <a:cs typeface="Verdana"/>
              </a:rPr>
              <a:t>science</a:t>
            </a:r>
            <a:endParaRPr sz="1050">
              <a:latin typeface="Verdana"/>
              <a:cs typeface="Verdana"/>
            </a:endParaRPr>
          </a:p>
        </p:txBody>
      </p:sp>
      <p:pic>
        <p:nvPicPr>
          <p:cNvPr id="34" name="object 34"/>
          <p:cNvPicPr/>
          <p:nvPr/>
        </p:nvPicPr>
        <p:blipFill>
          <a:blip r:embed="rId23" cstate="print"/>
          <a:stretch>
            <a:fillRect/>
          </a:stretch>
        </p:blipFill>
        <p:spPr>
          <a:xfrm>
            <a:off x="7219188" y="4652771"/>
            <a:ext cx="478535" cy="454151"/>
          </a:xfrm>
          <a:prstGeom prst="rect">
            <a:avLst/>
          </a:prstGeom>
        </p:spPr>
      </p:pic>
      <p:sp>
        <p:nvSpPr>
          <p:cNvPr id="35" name="object 35"/>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fld id="{81D60167-4931-47E6-BA6A-407CBD079E47}" type="slidenum">
              <a:rPr spc="5" dirty="0">
                <a:solidFill>
                  <a:srgbClr val="FFFFFF"/>
                </a:solidFill>
              </a:rPr>
              <a:t>30</a:t>
            </a:fld>
            <a:endParaRPr spc="5" dirty="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EC8A041-B092-4565-8D3C-032C7D1CA6F6}"/>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154129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604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D13176-D106-41AF-95C7-2250F35D441F}"/>
              </a:ext>
            </a:extLst>
          </p:cNvPr>
          <p:cNvSpPr>
            <a:spLocks noGrp="1"/>
          </p:cNvSpPr>
          <p:nvPr>
            <p:ph type="title"/>
          </p:nvPr>
        </p:nvSpPr>
        <p:spPr/>
        <p:txBody>
          <a:bodyPr/>
          <a:lstStyle/>
          <a:p>
            <a:r>
              <a:rPr lang="en-IN"/>
              <a:t>Planetary boundaries</a:t>
            </a:r>
            <a:br>
              <a:rPr lang="en-IN"/>
            </a:br>
            <a:endParaRPr lang="en-IN"/>
          </a:p>
        </p:txBody>
      </p:sp>
      <p:sp>
        <p:nvSpPr>
          <p:cNvPr id="5" name="Rectangle 4">
            <a:extLst>
              <a:ext uri="{FF2B5EF4-FFF2-40B4-BE49-F238E27FC236}">
                <a16:creationId xmlns:a16="http://schemas.microsoft.com/office/drawing/2014/main" id="{7C2B2765-B143-4F38-B22A-3AC49558A7C2}"/>
              </a:ext>
            </a:extLst>
          </p:cNvPr>
          <p:cNvSpPr/>
          <p:nvPr/>
        </p:nvSpPr>
        <p:spPr>
          <a:xfrm>
            <a:off x="404240" y="1029901"/>
            <a:ext cx="5977309" cy="53420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err="1"/>
          </a:p>
        </p:txBody>
      </p:sp>
      <p:pic>
        <p:nvPicPr>
          <p:cNvPr id="40" name="Picture 2" descr="PB_2022_green water.eps">
            <a:extLst>
              <a:ext uri="{FF2B5EF4-FFF2-40B4-BE49-F238E27FC236}">
                <a16:creationId xmlns:a16="http://schemas.microsoft.com/office/drawing/2014/main" id="{CB1955BD-B112-4EC4-900A-246459249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78" y="1029902"/>
            <a:ext cx="5171921" cy="518308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Lake Karachay">
            <a:extLst>
              <a:ext uri="{FF2B5EF4-FFF2-40B4-BE49-F238E27FC236}">
                <a16:creationId xmlns:a16="http://schemas.microsoft.com/office/drawing/2014/main" id="{0D34B894-F3FF-41DA-AD5A-D5F324F6C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792" y="1060779"/>
            <a:ext cx="3024145" cy="214548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Picture">
            <a:extLst>
              <a:ext uri="{FF2B5EF4-FFF2-40B4-BE49-F238E27FC236}">
                <a16:creationId xmlns:a16="http://schemas.microsoft.com/office/drawing/2014/main" id="{4172ABF7-BD3D-420B-9F9A-56A16D1BD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9303" y="3796111"/>
            <a:ext cx="2893124" cy="2145485"/>
          </a:xfrm>
          <a:prstGeom prst="rect">
            <a:avLst/>
          </a:prstGeom>
          <a:noFill/>
          <a:extLst>
            <a:ext uri="{909E8E84-426E-40DD-AFC4-6F175D3DCCD1}">
              <a14:hiddenFill xmlns:a14="http://schemas.microsoft.com/office/drawing/2010/main">
                <a:solidFill>
                  <a:srgbClr val="FFFFFF"/>
                </a:solidFill>
              </a14:hiddenFill>
            </a:ext>
          </a:extLst>
        </p:spPr>
      </p:pic>
      <p:sp>
        <p:nvSpPr>
          <p:cNvPr id="50" name="Title 2">
            <a:extLst>
              <a:ext uri="{FF2B5EF4-FFF2-40B4-BE49-F238E27FC236}">
                <a16:creationId xmlns:a16="http://schemas.microsoft.com/office/drawing/2014/main" id="{262973AD-38D4-40BA-8B42-D048BB939FD4}"/>
              </a:ext>
            </a:extLst>
          </p:cNvPr>
          <p:cNvSpPr txBox="1">
            <a:spLocks/>
          </p:cNvSpPr>
          <p:nvPr/>
        </p:nvSpPr>
        <p:spPr>
          <a:xfrm>
            <a:off x="7664406" y="3357869"/>
            <a:ext cx="3977727" cy="221599"/>
          </a:xfrm>
          <a:prstGeom prst="rect">
            <a:avLst/>
          </a:prstGeom>
        </p:spPr>
        <p:txBody>
          <a:bodyPr vert="horz" wrap="square" lIns="72000" tIns="0" rIns="0" bIns="0" rtlCol="0" anchor="ctr">
            <a:spAutoFit/>
          </a:bodyPr>
          <a:lstStyle>
            <a:defPPr>
              <a:defRPr lang="en-US"/>
            </a:defPPr>
            <a:lvl1pPr marR="0" indent="0" algn="ctr" fontAlgn="auto">
              <a:lnSpc>
                <a:spcPct val="80000"/>
              </a:lnSpc>
              <a:spcBef>
                <a:spcPct val="0"/>
              </a:spcBef>
              <a:spcAft>
                <a:spcPts val="0"/>
              </a:spcAft>
              <a:buClrTx/>
              <a:buSzTx/>
              <a:buFontTx/>
              <a:buNone/>
              <a:tabLst/>
              <a:defRPr kumimoji="0" sz="2000" b="0" i="0" u="none" strike="noStrike" cap="all" spc="0" normalizeH="0" baseline="0">
                <a:ln>
                  <a:noFill/>
                </a:ln>
                <a:solidFill>
                  <a:schemeClr val="bg1"/>
                </a:solidFill>
                <a:effectLst/>
                <a:uLnTx/>
                <a:uFillTx/>
                <a:latin typeface="+mj-lt"/>
                <a:ea typeface="+mj-ea"/>
                <a:cs typeface="+mj-cs"/>
              </a:defRPr>
            </a:lvl1pPr>
          </a:lstStyle>
          <a:p>
            <a:r>
              <a:rPr lang="en-IN" sz="1800"/>
              <a:t>Lake </a:t>
            </a:r>
            <a:r>
              <a:rPr lang="en-IN" sz="1800" err="1"/>
              <a:t>Karachay</a:t>
            </a:r>
            <a:endParaRPr lang="en-IN" sz="1800"/>
          </a:p>
        </p:txBody>
      </p:sp>
      <p:sp>
        <p:nvSpPr>
          <p:cNvPr id="51" name="Title 2">
            <a:extLst>
              <a:ext uri="{FF2B5EF4-FFF2-40B4-BE49-F238E27FC236}">
                <a16:creationId xmlns:a16="http://schemas.microsoft.com/office/drawing/2014/main" id="{F7A7C169-7AA0-488F-B65D-616B4755C2F2}"/>
              </a:ext>
            </a:extLst>
          </p:cNvPr>
          <p:cNvSpPr txBox="1">
            <a:spLocks/>
          </p:cNvSpPr>
          <p:nvPr/>
        </p:nvSpPr>
        <p:spPr>
          <a:xfrm>
            <a:off x="7083298" y="6161559"/>
            <a:ext cx="5265248" cy="221599"/>
          </a:xfrm>
          <a:prstGeom prst="rect">
            <a:avLst/>
          </a:prstGeom>
        </p:spPr>
        <p:txBody>
          <a:bodyPr vert="horz" wrap="square" lIns="72000" tIns="0" rIns="0" bIns="0" rtlCol="0" anchor="ctr">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GB" sz="6000" b="0" i="0" u="none" strike="noStrike" kern="1200" cap="all" spc="0" normalizeH="0" baseline="0" noProof="0" dirty="0">
                <a:ln>
                  <a:noFill/>
                </a:ln>
                <a:solidFill>
                  <a:schemeClr val="bg1"/>
                </a:solidFill>
                <a:effectLst/>
                <a:uLnTx/>
                <a:uFillTx/>
                <a:latin typeface="+mj-lt"/>
                <a:ea typeface="+mj-ea"/>
                <a:cs typeface="+mj-cs"/>
              </a:defRPr>
            </a:lvl1pPr>
          </a:lstStyle>
          <a:p>
            <a:pPr algn="ctr"/>
            <a:r>
              <a:rPr lang="en-IN" sz="1800"/>
              <a:t>Typical Landfill near every  Tier-1 city</a:t>
            </a:r>
          </a:p>
        </p:txBody>
      </p:sp>
      <p:sp>
        <p:nvSpPr>
          <p:cNvPr id="52" name="TextBox 51">
            <a:extLst>
              <a:ext uri="{FF2B5EF4-FFF2-40B4-BE49-F238E27FC236}">
                <a16:creationId xmlns:a16="http://schemas.microsoft.com/office/drawing/2014/main" id="{F4C357AA-2E8B-4EC4-9559-7507E21CB1E6}"/>
              </a:ext>
            </a:extLst>
          </p:cNvPr>
          <p:cNvSpPr txBox="1"/>
          <p:nvPr/>
        </p:nvSpPr>
        <p:spPr>
          <a:xfrm>
            <a:off x="695864" y="6520265"/>
            <a:ext cx="5400136" cy="246221"/>
          </a:xfrm>
          <a:prstGeom prst="rect">
            <a:avLst/>
          </a:prstGeom>
          <a:noFill/>
        </p:spPr>
        <p:txBody>
          <a:bodyPr wrap="square">
            <a:spAutoFit/>
          </a:bodyPr>
          <a:lstStyle/>
          <a:p>
            <a:r>
              <a:rPr lang="en-IN" sz="1000">
                <a:solidFill>
                  <a:schemeClr val="bg1"/>
                </a:solidFill>
              </a:rPr>
              <a:t>Credit: "Stockholm Resilience Centre, based on analysis in Wang-</a:t>
            </a:r>
            <a:r>
              <a:rPr lang="en-IN" sz="1000" err="1">
                <a:solidFill>
                  <a:schemeClr val="bg1"/>
                </a:solidFill>
              </a:rPr>
              <a:t>Erlandsson</a:t>
            </a:r>
            <a:r>
              <a:rPr lang="en-IN" sz="1000">
                <a:solidFill>
                  <a:schemeClr val="bg1"/>
                </a:solidFill>
              </a:rPr>
              <a:t> et al 2022</a:t>
            </a:r>
          </a:p>
        </p:txBody>
      </p:sp>
    </p:spTree>
    <p:extLst>
      <p:ext uri="{BB962C8B-B14F-4D97-AF65-F5344CB8AC3E}">
        <p14:creationId xmlns:p14="http://schemas.microsoft.com/office/powerpoint/2010/main" val="3951248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2">
            <a:extLst>
              <a:ext uri="{FF2B5EF4-FFF2-40B4-BE49-F238E27FC236}">
                <a16:creationId xmlns:a16="http://schemas.microsoft.com/office/drawing/2014/main" id="{69158622-1B89-4731-B8B9-F4508197A7C1}"/>
              </a:ext>
            </a:extLst>
          </p:cNvPr>
          <p:cNvSpPr/>
          <p:nvPr/>
        </p:nvSpPr>
        <p:spPr>
          <a:xfrm>
            <a:off x="-262" y="16130"/>
            <a:ext cx="12192001" cy="6858000"/>
          </a:xfrm>
          <a:prstGeom prst="rect">
            <a:avLst/>
          </a:prstGeom>
          <a:gradFill flip="none" rotWithShape="1">
            <a:gsLst>
              <a:gs pos="10000">
                <a:schemeClr val="accent1">
                  <a:lumMod val="50000"/>
                  <a:alpha val="73000"/>
                </a:schemeClr>
              </a:gs>
              <a:gs pos="100000">
                <a:schemeClr val="accent1">
                  <a:lumMod val="50000"/>
                  <a:alpha val="1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4" name="Title 3">
            <a:extLst>
              <a:ext uri="{FF2B5EF4-FFF2-40B4-BE49-F238E27FC236}">
                <a16:creationId xmlns:a16="http://schemas.microsoft.com/office/drawing/2014/main" id="{15E659B3-EA4B-405E-9FAE-00661F32418F}"/>
              </a:ext>
            </a:extLst>
          </p:cNvPr>
          <p:cNvSpPr>
            <a:spLocks noGrp="1"/>
          </p:cNvSpPr>
          <p:nvPr>
            <p:ph type="ctrTitle"/>
          </p:nvPr>
        </p:nvSpPr>
        <p:spPr>
          <a:xfrm>
            <a:off x="3144990" y="2186443"/>
            <a:ext cx="3641582" cy="2517374"/>
          </a:xfrm>
        </p:spPr>
        <p:txBody>
          <a:bodyPr/>
          <a:lstStyle/>
          <a:p>
            <a:br>
              <a:rPr lang="en-GB" sz="3600"/>
            </a:br>
            <a:r>
              <a:rPr lang="en-GB" sz="3600"/>
              <a:t>System change is already there</a:t>
            </a:r>
            <a:endParaRPr lang="en-GB" sz="3600">
              <a:solidFill>
                <a:schemeClr val="accent2"/>
              </a:solidFill>
            </a:endParaRPr>
          </a:p>
        </p:txBody>
      </p:sp>
    </p:spTree>
    <p:extLst>
      <p:ext uri="{BB962C8B-B14F-4D97-AF65-F5344CB8AC3E}">
        <p14:creationId xmlns:p14="http://schemas.microsoft.com/office/powerpoint/2010/main" val="384895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E63C-66B9-4623-9324-17C3C1ABB6C7}"/>
              </a:ext>
            </a:extLst>
          </p:cNvPr>
          <p:cNvSpPr>
            <a:spLocks noGrp="1"/>
          </p:cNvSpPr>
          <p:nvPr>
            <p:ph type="title"/>
          </p:nvPr>
        </p:nvSpPr>
        <p:spPr>
          <a:xfrm>
            <a:off x="418130" y="401603"/>
            <a:ext cx="10947772" cy="716711"/>
          </a:xfrm>
        </p:spPr>
        <p:txBody>
          <a:bodyPr/>
          <a:lstStyle/>
          <a:p>
            <a:r>
              <a:rPr lang="en-IN" sz="2400"/>
              <a:t>Sustainability</a:t>
            </a:r>
            <a:r>
              <a:rPr lang="en-IN" sz="2400" spc="-25"/>
              <a:t> </a:t>
            </a:r>
            <a:r>
              <a:rPr lang="en-IN" sz="2400"/>
              <a:t>initiatives</a:t>
            </a:r>
            <a:r>
              <a:rPr lang="en-IN" sz="2400" spc="-20"/>
              <a:t> </a:t>
            </a:r>
            <a:r>
              <a:rPr lang="en-IN" sz="2400"/>
              <a:t>are</a:t>
            </a:r>
            <a:r>
              <a:rPr lang="en-IN" sz="2400" spc="-20"/>
              <a:t> </a:t>
            </a:r>
            <a:r>
              <a:rPr lang="en-IN" sz="2400"/>
              <a:t>driven</a:t>
            </a:r>
            <a:r>
              <a:rPr lang="en-IN" sz="2400" spc="-25"/>
              <a:t> </a:t>
            </a:r>
            <a:r>
              <a:rPr lang="en-IN" sz="2400"/>
              <a:t>by</a:t>
            </a:r>
            <a:r>
              <a:rPr lang="en-IN" sz="2400" spc="-20"/>
              <a:t> </a:t>
            </a:r>
            <a:r>
              <a:rPr lang="en-IN" sz="2400"/>
              <a:t>investor</a:t>
            </a:r>
            <a:r>
              <a:rPr lang="en-IN" sz="2400" spc="-20"/>
              <a:t> </a:t>
            </a:r>
            <a:r>
              <a:rPr lang="en-IN" sz="2400"/>
              <a:t>interest, Organization's awareness on environmental impact</a:t>
            </a:r>
            <a:r>
              <a:rPr lang="en-IN" sz="2400" spc="-20"/>
              <a:t> </a:t>
            </a:r>
            <a:r>
              <a:rPr lang="en-IN" sz="2400"/>
              <a:t>and</a:t>
            </a:r>
            <a:r>
              <a:rPr lang="en-IN" sz="2400" spc="-20"/>
              <a:t> </a:t>
            </a:r>
            <a:r>
              <a:rPr lang="en-IN" sz="2400"/>
              <a:t>a</a:t>
            </a:r>
            <a:r>
              <a:rPr lang="en-IN" sz="2400" spc="-20"/>
              <a:t> </a:t>
            </a:r>
            <a:r>
              <a:rPr lang="en-IN" sz="2400"/>
              <a:t>shifting</a:t>
            </a:r>
            <a:r>
              <a:rPr lang="en-IN" sz="2400" spc="-20"/>
              <a:t> </a:t>
            </a:r>
            <a:r>
              <a:rPr lang="en-IN" sz="2400" spc="-10"/>
              <a:t>consumer mindset…</a:t>
            </a:r>
            <a:endParaRPr lang="en-IN" sz="2400"/>
          </a:p>
        </p:txBody>
      </p:sp>
      <p:sp>
        <p:nvSpPr>
          <p:cNvPr id="27" name="object 3">
            <a:extLst>
              <a:ext uri="{FF2B5EF4-FFF2-40B4-BE49-F238E27FC236}">
                <a16:creationId xmlns:a16="http://schemas.microsoft.com/office/drawing/2014/main" id="{46697F9C-A1EF-47FF-9C80-A1ADA63CA7E8}"/>
              </a:ext>
            </a:extLst>
          </p:cNvPr>
          <p:cNvSpPr/>
          <p:nvPr/>
        </p:nvSpPr>
        <p:spPr>
          <a:xfrm>
            <a:off x="82237" y="2238820"/>
            <a:ext cx="4756146" cy="3607435"/>
          </a:xfrm>
          <a:custGeom>
            <a:avLst/>
            <a:gdLst/>
            <a:ahLst/>
            <a:cxnLst/>
            <a:rect l="l" t="t" r="r" b="b"/>
            <a:pathLst>
              <a:path w="5733415" h="3607435">
                <a:moveTo>
                  <a:pt x="5480780" y="3337650"/>
                </a:moveTo>
                <a:lnTo>
                  <a:pt x="3102159" y="3337650"/>
                </a:lnTo>
                <a:lnTo>
                  <a:pt x="5209449" y="3345634"/>
                </a:lnTo>
                <a:lnTo>
                  <a:pt x="5210444" y="3607116"/>
                </a:lnTo>
                <a:lnTo>
                  <a:pt x="5480780" y="3337650"/>
                </a:lnTo>
                <a:close/>
              </a:path>
              <a:path w="5733415" h="3607435">
                <a:moveTo>
                  <a:pt x="2789728" y="2485313"/>
                </a:moveTo>
                <a:lnTo>
                  <a:pt x="1797673" y="2485313"/>
                </a:lnTo>
                <a:lnTo>
                  <a:pt x="3096677" y="3345924"/>
                </a:lnTo>
                <a:lnTo>
                  <a:pt x="3102159" y="3337650"/>
                </a:lnTo>
                <a:lnTo>
                  <a:pt x="5480780" y="3337650"/>
                </a:lnTo>
                <a:lnTo>
                  <a:pt x="5733100" y="3086143"/>
                </a:lnTo>
                <a:lnTo>
                  <a:pt x="5468787" y="2822675"/>
                </a:lnTo>
                <a:lnTo>
                  <a:pt x="5207462" y="2822675"/>
                </a:lnTo>
                <a:lnTo>
                  <a:pt x="3287963" y="2815402"/>
                </a:lnTo>
                <a:lnTo>
                  <a:pt x="2789728" y="2485313"/>
                </a:lnTo>
                <a:close/>
              </a:path>
              <a:path w="5733415" h="3607435">
                <a:moveTo>
                  <a:pt x="274960" y="727689"/>
                </a:moveTo>
                <a:lnTo>
                  <a:pt x="225792" y="731459"/>
                </a:lnTo>
                <a:lnTo>
                  <a:pt x="179179" y="742734"/>
                </a:lnTo>
                <a:lnTo>
                  <a:pt x="135743" y="760897"/>
                </a:lnTo>
                <a:lnTo>
                  <a:pt x="96106" y="785326"/>
                </a:lnTo>
                <a:lnTo>
                  <a:pt x="60889" y="815402"/>
                </a:lnTo>
                <a:lnTo>
                  <a:pt x="30716" y="850505"/>
                </a:lnTo>
                <a:lnTo>
                  <a:pt x="6208" y="890014"/>
                </a:lnTo>
                <a:lnTo>
                  <a:pt x="0" y="904767"/>
                </a:lnTo>
                <a:lnTo>
                  <a:pt x="0" y="2647293"/>
                </a:lnTo>
                <a:lnTo>
                  <a:pt x="37813" y="2717438"/>
                </a:lnTo>
                <a:lnTo>
                  <a:pt x="68254" y="2752770"/>
                </a:lnTo>
                <a:lnTo>
                  <a:pt x="103700" y="2783113"/>
                </a:lnTo>
                <a:lnTo>
                  <a:pt x="143524" y="2807844"/>
                </a:lnTo>
                <a:lnTo>
                  <a:pt x="187099" y="2826336"/>
                </a:lnTo>
                <a:lnTo>
                  <a:pt x="233800" y="2837965"/>
                </a:lnTo>
                <a:lnTo>
                  <a:pt x="282998" y="2842107"/>
                </a:lnTo>
                <a:lnTo>
                  <a:pt x="1495833" y="2846703"/>
                </a:lnTo>
                <a:lnTo>
                  <a:pt x="1545002" y="2842934"/>
                </a:lnTo>
                <a:lnTo>
                  <a:pt x="1591615" y="2831658"/>
                </a:lnTo>
                <a:lnTo>
                  <a:pt x="1635052" y="2813495"/>
                </a:lnTo>
                <a:lnTo>
                  <a:pt x="1674689" y="2789066"/>
                </a:lnTo>
                <a:lnTo>
                  <a:pt x="1709905" y="2758990"/>
                </a:lnTo>
                <a:lnTo>
                  <a:pt x="1740078" y="2723888"/>
                </a:lnTo>
                <a:lnTo>
                  <a:pt x="1764586" y="2684378"/>
                </a:lnTo>
                <a:lnTo>
                  <a:pt x="1782808" y="2641081"/>
                </a:lnTo>
                <a:lnTo>
                  <a:pt x="1794121" y="2594617"/>
                </a:lnTo>
                <a:lnTo>
                  <a:pt x="1797903" y="2545607"/>
                </a:lnTo>
                <a:lnTo>
                  <a:pt x="1797673" y="2485313"/>
                </a:lnTo>
                <a:lnTo>
                  <a:pt x="2789728" y="2485313"/>
                </a:lnTo>
                <a:lnTo>
                  <a:pt x="2137826" y="2053418"/>
                </a:lnTo>
                <a:lnTo>
                  <a:pt x="5479559" y="2053418"/>
                </a:lnTo>
                <a:lnTo>
                  <a:pt x="5707307" y="1826403"/>
                </a:lnTo>
                <a:lnTo>
                  <a:pt x="1795170" y="1826403"/>
                </a:lnTo>
                <a:lnTo>
                  <a:pt x="1794690" y="1700496"/>
                </a:lnTo>
                <a:lnTo>
                  <a:pt x="5622846" y="1700496"/>
                </a:lnTo>
                <a:lnTo>
                  <a:pt x="5463918" y="1542077"/>
                </a:lnTo>
                <a:lnTo>
                  <a:pt x="5202594" y="1542077"/>
                </a:lnTo>
                <a:lnTo>
                  <a:pt x="2070953" y="1530211"/>
                </a:lnTo>
                <a:lnTo>
                  <a:pt x="2843560" y="1053981"/>
                </a:lnTo>
                <a:lnTo>
                  <a:pt x="1792232" y="1053981"/>
                </a:lnTo>
                <a:lnTo>
                  <a:pt x="1788008" y="986637"/>
                </a:lnTo>
                <a:lnTo>
                  <a:pt x="1776342" y="940086"/>
                </a:lnTo>
                <a:lnTo>
                  <a:pt x="1757790" y="896651"/>
                </a:lnTo>
                <a:lnTo>
                  <a:pt x="1732981" y="856954"/>
                </a:lnTo>
                <a:lnTo>
                  <a:pt x="1702540" y="821622"/>
                </a:lnTo>
                <a:lnTo>
                  <a:pt x="1667094" y="791278"/>
                </a:lnTo>
                <a:lnTo>
                  <a:pt x="1627270" y="766548"/>
                </a:lnTo>
                <a:lnTo>
                  <a:pt x="1583695" y="748056"/>
                </a:lnTo>
                <a:lnTo>
                  <a:pt x="1536994" y="736426"/>
                </a:lnTo>
                <a:lnTo>
                  <a:pt x="1487796" y="732284"/>
                </a:lnTo>
                <a:lnTo>
                  <a:pt x="274960" y="727689"/>
                </a:lnTo>
                <a:close/>
              </a:path>
              <a:path w="5733415" h="3607435">
                <a:moveTo>
                  <a:pt x="5206467" y="2561193"/>
                </a:moveTo>
                <a:lnTo>
                  <a:pt x="5207462" y="2822675"/>
                </a:lnTo>
                <a:lnTo>
                  <a:pt x="5468787" y="2822675"/>
                </a:lnTo>
                <a:lnTo>
                  <a:pt x="5206467" y="2561193"/>
                </a:lnTo>
                <a:close/>
              </a:path>
              <a:path w="5733415" h="3607435">
                <a:moveTo>
                  <a:pt x="5479559" y="2053418"/>
                </a:moveTo>
                <a:lnTo>
                  <a:pt x="2137826" y="2053418"/>
                </a:lnTo>
                <a:lnTo>
                  <a:pt x="5204581" y="2065039"/>
                </a:lnTo>
                <a:lnTo>
                  <a:pt x="5205576" y="2326519"/>
                </a:lnTo>
                <a:lnTo>
                  <a:pt x="5479559" y="2053418"/>
                </a:lnTo>
                <a:close/>
              </a:path>
              <a:path w="5733415" h="3607435">
                <a:moveTo>
                  <a:pt x="5622846" y="1700496"/>
                </a:moveTo>
                <a:lnTo>
                  <a:pt x="1794691" y="1700496"/>
                </a:lnTo>
                <a:lnTo>
                  <a:pt x="1795170" y="1826403"/>
                </a:lnTo>
                <a:lnTo>
                  <a:pt x="5707307" y="1826403"/>
                </a:lnTo>
                <a:lnTo>
                  <a:pt x="5728232" y="1805546"/>
                </a:lnTo>
                <a:lnTo>
                  <a:pt x="5622846" y="1700496"/>
                </a:lnTo>
                <a:close/>
              </a:path>
              <a:path w="5733415" h="3607435">
                <a:moveTo>
                  <a:pt x="5201599" y="1280596"/>
                </a:moveTo>
                <a:lnTo>
                  <a:pt x="5202594" y="1542077"/>
                </a:lnTo>
                <a:lnTo>
                  <a:pt x="5463918" y="1542077"/>
                </a:lnTo>
                <a:lnTo>
                  <a:pt x="5201599" y="1280596"/>
                </a:lnTo>
                <a:close/>
              </a:path>
              <a:path w="5733415" h="3607435">
                <a:moveTo>
                  <a:pt x="3086586" y="256152"/>
                </a:moveTo>
                <a:lnTo>
                  <a:pt x="1792232" y="1053981"/>
                </a:lnTo>
                <a:lnTo>
                  <a:pt x="2843560" y="1053981"/>
                </a:lnTo>
                <a:lnTo>
                  <a:pt x="3292571" y="777214"/>
                </a:lnTo>
                <a:lnTo>
                  <a:pt x="5470283" y="777214"/>
                </a:lnTo>
                <a:lnTo>
                  <a:pt x="5723364" y="524949"/>
                </a:lnTo>
                <a:lnTo>
                  <a:pt x="5459050" y="261480"/>
                </a:lnTo>
                <a:lnTo>
                  <a:pt x="5197726" y="261480"/>
                </a:lnTo>
                <a:lnTo>
                  <a:pt x="3087588" y="257757"/>
                </a:lnTo>
                <a:lnTo>
                  <a:pt x="3086586" y="256152"/>
                </a:lnTo>
                <a:close/>
              </a:path>
              <a:path w="5733415" h="3607435">
                <a:moveTo>
                  <a:pt x="5470283" y="777214"/>
                </a:moveTo>
                <a:lnTo>
                  <a:pt x="3292571" y="777214"/>
                </a:lnTo>
                <a:lnTo>
                  <a:pt x="5199714" y="784440"/>
                </a:lnTo>
                <a:lnTo>
                  <a:pt x="5200708" y="1045921"/>
                </a:lnTo>
                <a:lnTo>
                  <a:pt x="5470283" y="777214"/>
                </a:lnTo>
                <a:close/>
              </a:path>
              <a:path w="5733415" h="3607435">
                <a:moveTo>
                  <a:pt x="5196732" y="0"/>
                </a:moveTo>
                <a:lnTo>
                  <a:pt x="5197726" y="261480"/>
                </a:lnTo>
                <a:lnTo>
                  <a:pt x="5459050" y="261480"/>
                </a:lnTo>
                <a:lnTo>
                  <a:pt x="5196732" y="0"/>
                </a:lnTo>
                <a:close/>
              </a:path>
              <a:path w="5733415" h="3607435">
                <a:moveTo>
                  <a:pt x="3087573" y="253485"/>
                </a:moveTo>
                <a:lnTo>
                  <a:pt x="3087588" y="257757"/>
                </a:lnTo>
                <a:lnTo>
                  <a:pt x="4215223" y="257757"/>
                </a:lnTo>
                <a:lnTo>
                  <a:pt x="3087573" y="253485"/>
                </a:lnTo>
                <a:close/>
              </a:path>
            </a:pathLst>
          </a:custGeom>
          <a:solidFill>
            <a:srgbClr val="00666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Ubuntu"/>
              <a:ea typeface="+mn-ea"/>
              <a:cs typeface="+mn-cs"/>
            </a:endParaRPr>
          </a:p>
        </p:txBody>
      </p:sp>
      <p:sp>
        <p:nvSpPr>
          <p:cNvPr id="28" name="object 4">
            <a:extLst>
              <a:ext uri="{FF2B5EF4-FFF2-40B4-BE49-F238E27FC236}">
                <a16:creationId xmlns:a16="http://schemas.microsoft.com/office/drawing/2014/main" id="{35FF7894-3AE0-4EEA-ABEF-F3111385C856}"/>
              </a:ext>
            </a:extLst>
          </p:cNvPr>
          <p:cNvSpPr txBox="1"/>
          <p:nvPr/>
        </p:nvSpPr>
        <p:spPr>
          <a:xfrm>
            <a:off x="0" y="3626856"/>
            <a:ext cx="1541125" cy="659155"/>
          </a:xfrm>
          <a:prstGeom prst="rect">
            <a:avLst/>
          </a:prstGeom>
        </p:spPr>
        <p:txBody>
          <a:bodyPr vert="horz" wrap="square" lIns="0" tIns="12700" rIns="0" bIns="0" rtlCol="0">
            <a:spAutoFit/>
          </a:bodyPr>
          <a:lstStyle/>
          <a:p>
            <a:pPr marL="12065" marR="5080" lvl="0" indent="0" algn="ctr"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20" normalizeH="0" baseline="0" noProof="0">
                <a:ln>
                  <a:noFill/>
                </a:ln>
                <a:solidFill>
                  <a:srgbClr val="FFFFFF"/>
                </a:solidFill>
                <a:effectLst/>
                <a:uLnTx/>
                <a:uFillTx/>
                <a:latin typeface="Arial"/>
                <a:ea typeface="+mn-ea"/>
                <a:cs typeface="Arial"/>
              </a:rPr>
              <a:t>SUSTAINABLE </a:t>
            </a:r>
            <a:r>
              <a:rPr kumimoji="0" sz="1400" b="1" i="0" u="none" strike="noStrike" kern="1200" cap="none" spc="-10" normalizeH="0" baseline="0" noProof="0">
                <a:ln>
                  <a:noFill/>
                </a:ln>
                <a:solidFill>
                  <a:srgbClr val="FFFFFF"/>
                </a:solidFill>
                <a:effectLst/>
                <a:uLnTx/>
                <a:uFillTx/>
                <a:latin typeface="Arial"/>
                <a:ea typeface="+mn-ea"/>
                <a:cs typeface="Arial"/>
              </a:rPr>
              <a:t>ENGINEERING DRIVERS</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29" name="object 5">
            <a:extLst>
              <a:ext uri="{FF2B5EF4-FFF2-40B4-BE49-F238E27FC236}">
                <a16:creationId xmlns:a16="http://schemas.microsoft.com/office/drawing/2014/main" id="{94B2D447-C59D-479A-8E06-0DC1FBE76D02}"/>
              </a:ext>
            </a:extLst>
          </p:cNvPr>
          <p:cNvSpPr txBox="1"/>
          <p:nvPr/>
        </p:nvSpPr>
        <p:spPr>
          <a:xfrm>
            <a:off x="2608880" y="2559311"/>
            <a:ext cx="2220595" cy="421077"/>
          </a:xfrm>
          <a:prstGeom prst="rect">
            <a:avLst/>
          </a:prstGeom>
        </p:spPr>
        <p:txBody>
          <a:bodyPr vert="horz" wrap="square" lIns="0" tIns="26670" rIns="0" bIns="0" rtlCol="0">
            <a:spAutoFit/>
          </a:bodyPr>
          <a:lstStyle/>
          <a:p>
            <a:pPr marL="500380" marR="5080" lvl="0" indent="-488315" algn="l" defTabSz="914400" rtl="0" eaLnBrk="1" fontAlgn="auto" latinLnBrk="0" hangingPunct="1">
              <a:lnSpc>
                <a:spcPts val="1610"/>
              </a:lnSpc>
              <a:spcBef>
                <a:spcPts val="210"/>
              </a:spcBef>
              <a:spcAft>
                <a:spcPts val="0"/>
              </a:spcAft>
              <a:buClrTx/>
              <a:buSzTx/>
              <a:buFontTx/>
              <a:buNone/>
              <a:tabLst/>
              <a:defRPr/>
            </a:pPr>
            <a:r>
              <a:rPr kumimoji="0" sz="1200" b="1" i="0" u="none" strike="noStrike" kern="1200" cap="none" spc="0" normalizeH="0" baseline="0" noProof="0">
                <a:ln>
                  <a:noFill/>
                </a:ln>
                <a:solidFill>
                  <a:srgbClr val="FFFFFF"/>
                </a:solidFill>
                <a:effectLst/>
                <a:uLnTx/>
                <a:uFillTx/>
                <a:latin typeface="Arial"/>
                <a:ea typeface="+mn-ea"/>
                <a:cs typeface="Arial"/>
              </a:rPr>
              <a:t>SUSTAINABLE</a:t>
            </a:r>
            <a:r>
              <a:rPr kumimoji="0" sz="1200" b="1" i="0" u="none" strike="noStrike" kern="1200" cap="none" spc="-35" normalizeH="0" baseline="0" noProof="0">
                <a:ln>
                  <a:noFill/>
                </a:ln>
                <a:solidFill>
                  <a:srgbClr val="FFFFFF"/>
                </a:solidFill>
                <a:effectLst/>
                <a:uLnTx/>
                <a:uFillTx/>
                <a:latin typeface="Arial"/>
                <a:ea typeface="+mn-ea"/>
                <a:cs typeface="Arial"/>
              </a:rPr>
              <a:t> </a:t>
            </a:r>
            <a:r>
              <a:rPr kumimoji="0" sz="1200" b="1" i="0" u="none" strike="noStrike" kern="1200" cap="none" spc="-10" normalizeH="0" baseline="0" noProof="0">
                <a:ln>
                  <a:noFill/>
                </a:ln>
                <a:solidFill>
                  <a:srgbClr val="FFFFFF"/>
                </a:solidFill>
                <a:effectLst/>
                <a:uLnTx/>
                <a:uFillTx/>
                <a:latin typeface="Arial"/>
                <a:ea typeface="+mn-ea"/>
                <a:cs typeface="Arial"/>
              </a:rPr>
              <a:t>PRODUCT PREFERENCE</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30" name="object 6">
            <a:extLst>
              <a:ext uri="{FF2B5EF4-FFF2-40B4-BE49-F238E27FC236}">
                <a16:creationId xmlns:a16="http://schemas.microsoft.com/office/drawing/2014/main" id="{30316E5B-B0B2-449E-BCE2-018F2C215534}"/>
              </a:ext>
            </a:extLst>
          </p:cNvPr>
          <p:cNvSpPr txBox="1"/>
          <p:nvPr/>
        </p:nvSpPr>
        <p:spPr>
          <a:xfrm>
            <a:off x="2329420" y="5092648"/>
            <a:ext cx="2487295" cy="440055"/>
          </a:xfrm>
          <a:prstGeom prst="rect">
            <a:avLst/>
          </a:prstGeom>
        </p:spPr>
        <p:txBody>
          <a:bodyPr vert="horz" wrap="square" lIns="0" tIns="29845" rIns="0" bIns="0" rtlCol="0">
            <a:spAutoFit/>
          </a:bodyPr>
          <a:lstStyle/>
          <a:p>
            <a:pPr marL="633730" marR="5080" lvl="0" indent="-621665" algn="l" defTabSz="914400" rtl="0" eaLnBrk="1" fontAlgn="auto" latinLnBrk="0" hangingPunct="1">
              <a:lnSpc>
                <a:spcPts val="1580"/>
              </a:lnSpc>
              <a:spcBef>
                <a:spcPts val="235"/>
              </a:spcBef>
              <a:spcAft>
                <a:spcPts val="0"/>
              </a:spcAft>
              <a:buClrTx/>
              <a:buSzTx/>
              <a:buFontTx/>
              <a:buNone/>
              <a:tabLst/>
              <a:defRPr/>
            </a:pPr>
            <a:r>
              <a:rPr kumimoji="0" sz="1200" b="1" i="0" u="none" strike="noStrike" kern="1200" cap="none" spc="0" normalizeH="0" baseline="0" noProof="0">
                <a:ln>
                  <a:noFill/>
                </a:ln>
                <a:solidFill>
                  <a:srgbClr val="FFFFFF"/>
                </a:solidFill>
                <a:effectLst/>
                <a:uLnTx/>
                <a:uFillTx/>
                <a:latin typeface="Arial"/>
                <a:ea typeface="+mn-ea"/>
                <a:cs typeface="Arial"/>
              </a:rPr>
              <a:t>SUSTAINABLE</a:t>
            </a:r>
            <a:r>
              <a:rPr kumimoji="0" sz="1200" b="1" i="0" u="none" strike="noStrike" kern="1200" cap="none" spc="-25" normalizeH="0" baseline="0" noProof="0">
                <a:ln>
                  <a:noFill/>
                </a:ln>
                <a:solidFill>
                  <a:srgbClr val="FFFFFF"/>
                </a:solidFill>
                <a:effectLst/>
                <a:uLnTx/>
                <a:uFillTx/>
                <a:latin typeface="Arial"/>
                <a:ea typeface="+mn-ea"/>
                <a:cs typeface="Arial"/>
              </a:rPr>
              <a:t> </a:t>
            </a:r>
            <a:r>
              <a:rPr kumimoji="0" sz="1200" b="1" i="0" u="none" strike="noStrike" kern="1200" cap="none" spc="-10" normalizeH="0" baseline="0" noProof="0">
                <a:ln>
                  <a:noFill/>
                </a:ln>
                <a:solidFill>
                  <a:srgbClr val="FFFFFF"/>
                </a:solidFill>
                <a:effectLst/>
                <a:uLnTx/>
                <a:uFillTx/>
                <a:latin typeface="Arial"/>
                <a:ea typeface="+mn-ea"/>
                <a:cs typeface="Arial"/>
              </a:rPr>
              <a:t>INVESTMENT PREFERENCE</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31" name="object 7">
            <a:extLst>
              <a:ext uri="{FF2B5EF4-FFF2-40B4-BE49-F238E27FC236}">
                <a16:creationId xmlns:a16="http://schemas.microsoft.com/office/drawing/2014/main" id="{59E78345-9686-486A-B819-3C0D911C9796}"/>
              </a:ext>
            </a:extLst>
          </p:cNvPr>
          <p:cNvSpPr txBox="1"/>
          <p:nvPr/>
        </p:nvSpPr>
        <p:spPr>
          <a:xfrm>
            <a:off x="2350950" y="3780632"/>
            <a:ext cx="2092325" cy="462947"/>
          </a:xfrm>
          <a:prstGeom prst="rect">
            <a:avLst/>
          </a:prstGeom>
        </p:spPr>
        <p:txBody>
          <a:bodyPr vert="horz" wrap="square" lIns="0" tIns="26670" rIns="0" bIns="0" rtlCol="0">
            <a:spAutoFit/>
          </a:bodyPr>
          <a:lstStyle/>
          <a:p>
            <a:pPr marL="502920" marR="5080" lvl="0" indent="-490855" algn="ctr" defTabSz="914400" rtl="0" eaLnBrk="1" fontAlgn="auto" latinLnBrk="0" hangingPunct="1">
              <a:lnSpc>
                <a:spcPts val="1610"/>
              </a:lnSpc>
              <a:spcBef>
                <a:spcPts val="210"/>
              </a:spcBef>
              <a:spcAft>
                <a:spcPts val="0"/>
              </a:spcAft>
              <a:buClrTx/>
              <a:buSzTx/>
              <a:buFontTx/>
              <a:buNone/>
              <a:tabLst/>
              <a:defRPr/>
            </a:pPr>
            <a:r>
              <a:rPr kumimoji="0" sz="1200" b="1" i="0" u="none" strike="noStrike" kern="1200" cap="none" spc="0" normalizeH="0" baseline="0" noProof="0">
                <a:ln>
                  <a:noFill/>
                </a:ln>
                <a:solidFill>
                  <a:srgbClr val="FFFFFF"/>
                </a:solidFill>
                <a:effectLst/>
                <a:uLnTx/>
                <a:uFillTx/>
                <a:latin typeface="Arial"/>
                <a:ea typeface="+mn-ea"/>
                <a:cs typeface="Arial"/>
              </a:rPr>
              <a:t>SUSTAINABLE</a:t>
            </a:r>
            <a:endParaRPr kumimoji="0" lang="en-IN" sz="1200" b="1" i="0" u="none" strike="noStrike" kern="1200" cap="none" spc="0" normalizeH="0" baseline="0" noProof="0">
              <a:ln>
                <a:noFill/>
              </a:ln>
              <a:solidFill>
                <a:srgbClr val="FFFFFF"/>
              </a:solidFill>
              <a:effectLst/>
              <a:uLnTx/>
              <a:uFillTx/>
              <a:latin typeface="Arial"/>
              <a:ea typeface="+mn-ea"/>
              <a:cs typeface="Arial"/>
            </a:endParaRPr>
          </a:p>
          <a:p>
            <a:pPr marL="502920" marR="5080" lvl="0" indent="-490855" algn="ctr" defTabSz="914400" rtl="0" eaLnBrk="1" fontAlgn="auto" latinLnBrk="0" hangingPunct="1">
              <a:lnSpc>
                <a:spcPts val="1610"/>
              </a:lnSpc>
              <a:spcBef>
                <a:spcPts val="210"/>
              </a:spcBef>
              <a:spcAft>
                <a:spcPts val="0"/>
              </a:spcAft>
              <a:buClrTx/>
              <a:buSzTx/>
              <a:buFontTx/>
              <a:buNone/>
              <a:tabLst/>
              <a:defRPr/>
            </a:pPr>
            <a:r>
              <a:rPr kumimoji="0" sz="1200" b="1" i="0" u="none" strike="noStrike" kern="1200" cap="none" spc="-25" normalizeH="0" baseline="0" noProof="0">
                <a:ln>
                  <a:noFill/>
                </a:ln>
                <a:solidFill>
                  <a:srgbClr val="FFFFFF"/>
                </a:solidFill>
                <a:effectLst/>
                <a:uLnTx/>
                <a:uFillTx/>
                <a:latin typeface="Arial"/>
                <a:ea typeface="+mn-ea"/>
                <a:cs typeface="Arial"/>
              </a:rPr>
              <a:t> </a:t>
            </a:r>
            <a:r>
              <a:rPr kumimoji="0" lang="en-IN" sz="1200" b="1" i="0" u="none" strike="noStrike" kern="1200" cap="none" spc="-10" normalizeH="0" baseline="0" noProof="0">
                <a:ln>
                  <a:noFill/>
                </a:ln>
                <a:solidFill>
                  <a:srgbClr val="FFFFFF"/>
                </a:solidFill>
                <a:effectLst/>
                <a:uLnTx/>
                <a:uFillTx/>
                <a:latin typeface="Arial"/>
                <a:ea typeface="+mn-ea"/>
                <a:cs typeface="Arial"/>
              </a:rPr>
              <a:t>OPERATIONS</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32" name="object 8">
            <a:extLst>
              <a:ext uri="{FF2B5EF4-FFF2-40B4-BE49-F238E27FC236}">
                <a16:creationId xmlns:a16="http://schemas.microsoft.com/office/drawing/2014/main" id="{5CA2582D-9D5B-4E09-AD91-78663E341305}"/>
              </a:ext>
            </a:extLst>
          </p:cNvPr>
          <p:cNvSpPr/>
          <p:nvPr/>
        </p:nvSpPr>
        <p:spPr>
          <a:xfrm>
            <a:off x="4920620" y="3169251"/>
            <a:ext cx="3064510" cy="1692275"/>
          </a:xfrm>
          <a:custGeom>
            <a:avLst/>
            <a:gdLst/>
            <a:ahLst/>
            <a:cxnLst/>
            <a:rect l="l" t="t" r="r" b="b"/>
            <a:pathLst>
              <a:path w="3064509" h="1692275">
                <a:moveTo>
                  <a:pt x="3063921" y="0"/>
                </a:moveTo>
                <a:lnTo>
                  <a:pt x="0" y="0"/>
                </a:lnTo>
                <a:lnTo>
                  <a:pt x="0" y="1692000"/>
                </a:lnTo>
                <a:lnTo>
                  <a:pt x="3063921" y="1692000"/>
                </a:lnTo>
                <a:lnTo>
                  <a:pt x="3063921" y="0"/>
                </a:lnTo>
                <a:close/>
              </a:path>
            </a:pathLst>
          </a:custGeom>
          <a:solidFill>
            <a:srgbClr val="00B050">
              <a:alpha val="5803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Ubuntu"/>
              <a:ea typeface="+mn-ea"/>
              <a:cs typeface="+mn-cs"/>
            </a:endParaRPr>
          </a:p>
        </p:txBody>
      </p:sp>
      <p:sp>
        <p:nvSpPr>
          <p:cNvPr id="33" name="object 9">
            <a:extLst>
              <a:ext uri="{FF2B5EF4-FFF2-40B4-BE49-F238E27FC236}">
                <a16:creationId xmlns:a16="http://schemas.microsoft.com/office/drawing/2014/main" id="{451B585E-7D27-4B32-A08B-6F23632FAED8}"/>
              </a:ext>
            </a:extLst>
          </p:cNvPr>
          <p:cNvSpPr/>
          <p:nvPr/>
        </p:nvSpPr>
        <p:spPr>
          <a:xfrm>
            <a:off x="4915192" y="4945057"/>
            <a:ext cx="3064510" cy="1692275"/>
          </a:xfrm>
          <a:custGeom>
            <a:avLst/>
            <a:gdLst/>
            <a:ahLst/>
            <a:cxnLst/>
            <a:rect l="l" t="t" r="r" b="b"/>
            <a:pathLst>
              <a:path w="3064509" h="1692275">
                <a:moveTo>
                  <a:pt x="3063921" y="0"/>
                </a:moveTo>
                <a:lnTo>
                  <a:pt x="0" y="0"/>
                </a:lnTo>
                <a:lnTo>
                  <a:pt x="0" y="1692000"/>
                </a:lnTo>
                <a:lnTo>
                  <a:pt x="3063921" y="1692000"/>
                </a:lnTo>
                <a:lnTo>
                  <a:pt x="3063921" y="0"/>
                </a:lnTo>
                <a:close/>
              </a:path>
            </a:pathLst>
          </a:custGeom>
          <a:solidFill>
            <a:srgbClr val="00B050">
              <a:alpha val="5803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Ubuntu"/>
              <a:ea typeface="+mn-ea"/>
              <a:cs typeface="+mn-cs"/>
            </a:endParaRPr>
          </a:p>
        </p:txBody>
      </p:sp>
      <p:grpSp>
        <p:nvGrpSpPr>
          <p:cNvPr id="34" name="object 15">
            <a:extLst>
              <a:ext uri="{FF2B5EF4-FFF2-40B4-BE49-F238E27FC236}">
                <a16:creationId xmlns:a16="http://schemas.microsoft.com/office/drawing/2014/main" id="{50F9915C-A669-4FA9-A1E7-D3553587E2E8}"/>
              </a:ext>
            </a:extLst>
          </p:cNvPr>
          <p:cNvGrpSpPr/>
          <p:nvPr/>
        </p:nvGrpSpPr>
        <p:grpSpPr>
          <a:xfrm>
            <a:off x="4917239" y="1393001"/>
            <a:ext cx="3064510" cy="1692275"/>
            <a:chOff x="5866457" y="1128111"/>
            <a:chExt cx="3064510" cy="1692275"/>
          </a:xfrm>
        </p:grpSpPr>
        <p:sp>
          <p:nvSpPr>
            <p:cNvPr id="35" name="object 16">
              <a:extLst>
                <a:ext uri="{FF2B5EF4-FFF2-40B4-BE49-F238E27FC236}">
                  <a16:creationId xmlns:a16="http://schemas.microsoft.com/office/drawing/2014/main" id="{5DDA92B8-9404-4846-88F6-2B14D572623A}"/>
                </a:ext>
              </a:extLst>
            </p:cNvPr>
            <p:cNvSpPr/>
            <p:nvPr/>
          </p:nvSpPr>
          <p:spPr>
            <a:xfrm>
              <a:off x="5866457" y="1128111"/>
              <a:ext cx="3064510" cy="1692275"/>
            </a:xfrm>
            <a:custGeom>
              <a:avLst/>
              <a:gdLst/>
              <a:ahLst/>
              <a:cxnLst/>
              <a:rect l="l" t="t" r="r" b="b"/>
              <a:pathLst>
                <a:path w="3064509" h="1692275">
                  <a:moveTo>
                    <a:pt x="3063921" y="0"/>
                  </a:moveTo>
                  <a:lnTo>
                    <a:pt x="0" y="0"/>
                  </a:lnTo>
                  <a:lnTo>
                    <a:pt x="0" y="1692000"/>
                  </a:lnTo>
                  <a:lnTo>
                    <a:pt x="3063921" y="1692000"/>
                  </a:lnTo>
                  <a:lnTo>
                    <a:pt x="3063921" y="0"/>
                  </a:lnTo>
                  <a:close/>
                </a:path>
              </a:pathLst>
            </a:custGeom>
            <a:solidFill>
              <a:srgbClr val="00B050">
                <a:alpha val="5803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Ubuntu"/>
                <a:ea typeface="+mn-ea"/>
                <a:cs typeface="+mn-cs"/>
              </a:endParaRPr>
            </a:p>
          </p:txBody>
        </p:sp>
        <p:sp>
          <p:nvSpPr>
            <p:cNvPr id="36" name="object 17">
              <a:extLst>
                <a:ext uri="{FF2B5EF4-FFF2-40B4-BE49-F238E27FC236}">
                  <a16:creationId xmlns:a16="http://schemas.microsoft.com/office/drawing/2014/main" id="{4E5F6001-19B6-4942-B596-A41DE3EDD784}"/>
                </a:ext>
              </a:extLst>
            </p:cNvPr>
            <p:cNvSpPr/>
            <p:nvPr/>
          </p:nvSpPr>
          <p:spPr>
            <a:xfrm>
              <a:off x="6046152" y="1366976"/>
              <a:ext cx="533400" cy="1205865"/>
            </a:xfrm>
            <a:custGeom>
              <a:avLst/>
              <a:gdLst/>
              <a:ahLst/>
              <a:cxnLst/>
              <a:rect l="l" t="t" r="r" b="b"/>
              <a:pathLst>
                <a:path w="533400" h="1205864">
                  <a:moveTo>
                    <a:pt x="241236" y="1085672"/>
                  </a:moveTo>
                  <a:lnTo>
                    <a:pt x="202463" y="1045070"/>
                  </a:lnTo>
                  <a:lnTo>
                    <a:pt x="70002" y="1161923"/>
                  </a:lnTo>
                  <a:lnTo>
                    <a:pt x="66776" y="1166876"/>
                  </a:lnTo>
                  <a:lnTo>
                    <a:pt x="65697" y="1171829"/>
                  </a:lnTo>
                  <a:lnTo>
                    <a:pt x="66776" y="1175791"/>
                  </a:lnTo>
                  <a:lnTo>
                    <a:pt x="70002" y="1180744"/>
                  </a:lnTo>
                  <a:lnTo>
                    <a:pt x="94780" y="1202524"/>
                  </a:lnTo>
                  <a:lnTo>
                    <a:pt x="96926" y="1204506"/>
                  </a:lnTo>
                  <a:lnTo>
                    <a:pt x="99085" y="1205496"/>
                  </a:lnTo>
                  <a:lnTo>
                    <a:pt x="104470" y="1205496"/>
                  </a:lnTo>
                  <a:lnTo>
                    <a:pt x="108775" y="1203515"/>
                  </a:lnTo>
                  <a:lnTo>
                    <a:pt x="114160" y="1200543"/>
                  </a:lnTo>
                  <a:lnTo>
                    <a:pt x="241236" y="1085672"/>
                  </a:lnTo>
                  <a:close/>
                </a:path>
                <a:path w="533400" h="1205864">
                  <a:moveTo>
                    <a:pt x="285394" y="783640"/>
                  </a:moveTo>
                  <a:lnTo>
                    <a:pt x="283235" y="783640"/>
                  </a:lnTo>
                  <a:lnTo>
                    <a:pt x="242316" y="782650"/>
                  </a:lnTo>
                  <a:lnTo>
                    <a:pt x="205701" y="783640"/>
                  </a:lnTo>
                  <a:lnTo>
                    <a:pt x="166928" y="795515"/>
                  </a:lnTo>
                  <a:lnTo>
                    <a:pt x="129235" y="816317"/>
                  </a:lnTo>
                  <a:lnTo>
                    <a:pt x="92621" y="840079"/>
                  </a:lnTo>
                  <a:lnTo>
                    <a:pt x="80772" y="848995"/>
                  </a:lnTo>
                  <a:lnTo>
                    <a:pt x="70002" y="856919"/>
                  </a:lnTo>
                  <a:lnTo>
                    <a:pt x="67856" y="859891"/>
                  </a:lnTo>
                  <a:lnTo>
                    <a:pt x="66776" y="862863"/>
                  </a:lnTo>
                  <a:lnTo>
                    <a:pt x="65697" y="871778"/>
                  </a:lnTo>
                  <a:lnTo>
                    <a:pt x="64617" y="875728"/>
                  </a:lnTo>
                  <a:lnTo>
                    <a:pt x="36626" y="896531"/>
                  </a:lnTo>
                  <a:lnTo>
                    <a:pt x="29083" y="896531"/>
                  </a:lnTo>
                  <a:lnTo>
                    <a:pt x="25857" y="897521"/>
                  </a:lnTo>
                  <a:lnTo>
                    <a:pt x="22618" y="899502"/>
                  </a:lnTo>
                  <a:lnTo>
                    <a:pt x="2159" y="913358"/>
                  </a:lnTo>
                  <a:lnTo>
                    <a:pt x="0" y="919302"/>
                  </a:lnTo>
                  <a:lnTo>
                    <a:pt x="0" y="922274"/>
                  </a:lnTo>
                  <a:lnTo>
                    <a:pt x="2159" y="925245"/>
                  </a:lnTo>
                  <a:lnTo>
                    <a:pt x="37693" y="960894"/>
                  </a:lnTo>
                  <a:lnTo>
                    <a:pt x="39852" y="962875"/>
                  </a:lnTo>
                  <a:lnTo>
                    <a:pt x="44157" y="964857"/>
                  </a:lnTo>
                  <a:lnTo>
                    <a:pt x="48463" y="964857"/>
                  </a:lnTo>
                  <a:lnTo>
                    <a:pt x="52768" y="962875"/>
                  </a:lnTo>
                  <a:lnTo>
                    <a:pt x="71081" y="948029"/>
                  </a:lnTo>
                  <a:lnTo>
                    <a:pt x="71081" y="944067"/>
                  </a:lnTo>
                  <a:lnTo>
                    <a:pt x="72161" y="936142"/>
                  </a:lnTo>
                  <a:lnTo>
                    <a:pt x="73240" y="932180"/>
                  </a:lnTo>
                  <a:lnTo>
                    <a:pt x="74307" y="927227"/>
                  </a:lnTo>
                  <a:lnTo>
                    <a:pt x="76466" y="923264"/>
                  </a:lnTo>
                  <a:lnTo>
                    <a:pt x="79692" y="920292"/>
                  </a:lnTo>
                  <a:lnTo>
                    <a:pt x="88315" y="914349"/>
                  </a:lnTo>
                  <a:lnTo>
                    <a:pt x="98005" y="912380"/>
                  </a:lnTo>
                  <a:lnTo>
                    <a:pt x="105549" y="912380"/>
                  </a:lnTo>
                  <a:lnTo>
                    <a:pt x="141084" y="933170"/>
                  </a:lnTo>
                  <a:lnTo>
                    <a:pt x="150774" y="943076"/>
                  </a:lnTo>
                  <a:lnTo>
                    <a:pt x="152933" y="944067"/>
                  </a:lnTo>
                  <a:lnTo>
                    <a:pt x="156159" y="944067"/>
                  </a:lnTo>
                  <a:lnTo>
                    <a:pt x="160464" y="941095"/>
                  </a:lnTo>
                  <a:lnTo>
                    <a:pt x="194538" y="912380"/>
                  </a:lnTo>
                  <a:lnTo>
                    <a:pt x="199237" y="908418"/>
                  </a:lnTo>
                  <a:lnTo>
                    <a:pt x="202463" y="905446"/>
                  </a:lnTo>
                  <a:lnTo>
                    <a:pt x="202463" y="903465"/>
                  </a:lnTo>
                  <a:lnTo>
                    <a:pt x="200317" y="901484"/>
                  </a:lnTo>
                  <a:lnTo>
                    <a:pt x="182003" y="878700"/>
                  </a:lnTo>
                  <a:lnTo>
                    <a:pt x="177698" y="873747"/>
                  </a:lnTo>
                  <a:lnTo>
                    <a:pt x="175539" y="867816"/>
                  </a:lnTo>
                  <a:lnTo>
                    <a:pt x="173393" y="862863"/>
                  </a:lnTo>
                  <a:lnTo>
                    <a:pt x="173393" y="857910"/>
                  </a:lnTo>
                  <a:lnTo>
                    <a:pt x="174472" y="853948"/>
                  </a:lnTo>
                  <a:lnTo>
                    <a:pt x="175539" y="848995"/>
                  </a:lnTo>
                  <a:lnTo>
                    <a:pt x="212166" y="816317"/>
                  </a:lnTo>
                  <a:lnTo>
                    <a:pt x="225082" y="810374"/>
                  </a:lnTo>
                  <a:lnTo>
                    <a:pt x="249859" y="798487"/>
                  </a:lnTo>
                  <a:lnTo>
                    <a:pt x="271386" y="790575"/>
                  </a:lnTo>
                  <a:lnTo>
                    <a:pt x="284314" y="785622"/>
                  </a:lnTo>
                  <a:lnTo>
                    <a:pt x="285394" y="783640"/>
                  </a:lnTo>
                  <a:close/>
                </a:path>
                <a:path w="533400" h="1205864">
                  <a:moveTo>
                    <a:pt x="430187" y="397078"/>
                  </a:moveTo>
                  <a:lnTo>
                    <a:pt x="429145" y="394055"/>
                  </a:lnTo>
                  <a:lnTo>
                    <a:pt x="428104" y="390042"/>
                  </a:lnTo>
                  <a:lnTo>
                    <a:pt x="423951" y="383006"/>
                  </a:lnTo>
                  <a:lnTo>
                    <a:pt x="379234" y="351840"/>
                  </a:lnTo>
                  <a:lnTo>
                    <a:pt x="336588" y="335762"/>
                  </a:lnTo>
                  <a:lnTo>
                    <a:pt x="314744" y="327710"/>
                  </a:lnTo>
                  <a:lnTo>
                    <a:pt x="275221" y="305600"/>
                  </a:lnTo>
                  <a:lnTo>
                    <a:pt x="253390" y="268401"/>
                  </a:lnTo>
                  <a:lnTo>
                    <a:pt x="252349" y="253326"/>
                  </a:lnTo>
                  <a:lnTo>
                    <a:pt x="253390" y="245287"/>
                  </a:lnTo>
                  <a:lnTo>
                    <a:pt x="255460" y="240258"/>
                  </a:lnTo>
                  <a:lnTo>
                    <a:pt x="258584" y="235229"/>
                  </a:lnTo>
                  <a:lnTo>
                    <a:pt x="262750" y="230200"/>
                  </a:lnTo>
                  <a:lnTo>
                    <a:pt x="267944" y="225183"/>
                  </a:lnTo>
                  <a:lnTo>
                    <a:pt x="272110" y="218147"/>
                  </a:lnTo>
                  <a:lnTo>
                    <a:pt x="276263" y="207086"/>
                  </a:lnTo>
                  <a:lnTo>
                    <a:pt x="280428" y="192011"/>
                  </a:lnTo>
                  <a:lnTo>
                    <a:pt x="282511" y="186982"/>
                  </a:lnTo>
                  <a:lnTo>
                    <a:pt x="284581" y="183959"/>
                  </a:lnTo>
                  <a:lnTo>
                    <a:pt x="291871" y="179946"/>
                  </a:lnTo>
                  <a:lnTo>
                    <a:pt x="296024" y="176923"/>
                  </a:lnTo>
                  <a:lnTo>
                    <a:pt x="299148" y="171907"/>
                  </a:lnTo>
                  <a:lnTo>
                    <a:pt x="303301" y="163855"/>
                  </a:lnTo>
                  <a:lnTo>
                    <a:pt x="305384" y="150787"/>
                  </a:lnTo>
                  <a:lnTo>
                    <a:pt x="304342" y="144754"/>
                  </a:lnTo>
                  <a:lnTo>
                    <a:pt x="294982" y="128676"/>
                  </a:lnTo>
                  <a:lnTo>
                    <a:pt x="297065" y="114604"/>
                  </a:lnTo>
                  <a:lnTo>
                    <a:pt x="301231" y="85445"/>
                  </a:lnTo>
                  <a:lnTo>
                    <a:pt x="301231" y="75399"/>
                  </a:lnTo>
                  <a:lnTo>
                    <a:pt x="299148" y="61328"/>
                  </a:lnTo>
                  <a:lnTo>
                    <a:pt x="296024" y="55295"/>
                  </a:lnTo>
                  <a:lnTo>
                    <a:pt x="292912" y="48260"/>
                  </a:lnTo>
                  <a:lnTo>
                    <a:pt x="262750" y="15087"/>
                  </a:lnTo>
                  <a:lnTo>
                    <a:pt x="213868" y="0"/>
                  </a:lnTo>
                  <a:lnTo>
                    <a:pt x="182664" y="0"/>
                  </a:lnTo>
                  <a:lnTo>
                    <a:pt x="144183" y="10058"/>
                  </a:lnTo>
                  <a:lnTo>
                    <a:pt x="102577" y="48260"/>
                  </a:lnTo>
                  <a:lnTo>
                    <a:pt x="94259" y="75399"/>
                  </a:lnTo>
                  <a:lnTo>
                    <a:pt x="94259" y="85445"/>
                  </a:lnTo>
                  <a:lnTo>
                    <a:pt x="98425" y="114604"/>
                  </a:lnTo>
                  <a:lnTo>
                    <a:pt x="100507" y="128676"/>
                  </a:lnTo>
                  <a:lnTo>
                    <a:pt x="99466" y="129679"/>
                  </a:lnTo>
                  <a:lnTo>
                    <a:pt x="96342" y="133705"/>
                  </a:lnTo>
                  <a:lnTo>
                    <a:pt x="94259" y="136715"/>
                  </a:lnTo>
                  <a:lnTo>
                    <a:pt x="92176" y="144754"/>
                  </a:lnTo>
                  <a:lnTo>
                    <a:pt x="91147" y="150787"/>
                  </a:lnTo>
                  <a:lnTo>
                    <a:pt x="93218" y="163855"/>
                  </a:lnTo>
                  <a:lnTo>
                    <a:pt x="96342" y="171907"/>
                  </a:lnTo>
                  <a:lnTo>
                    <a:pt x="99466" y="176923"/>
                  </a:lnTo>
                  <a:lnTo>
                    <a:pt x="103619" y="179946"/>
                  </a:lnTo>
                  <a:lnTo>
                    <a:pt x="111937" y="183959"/>
                  </a:lnTo>
                  <a:lnTo>
                    <a:pt x="115062" y="186982"/>
                  </a:lnTo>
                  <a:lnTo>
                    <a:pt x="128587" y="225183"/>
                  </a:lnTo>
                  <a:lnTo>
                    <a:pt x="133781" y="230200"/>
                  </a:lnTo>
                  <a:lnTo>
                    <a:pt x="137947" y="235229"/>
                  </a:lnTo>
                  <a:lnTo>
                    <a:pt x="141058" y="240258"/>
                  </a:lnTo>
                  <a:lnTo>
                    <a:pt x="143141" y="245287"/>
                  </a:lnTo>
                  <a:lnTo>
                    <a:pt x="144183" y="253326"/>
                  </a:lnTo>
                  <a:lnTo>
                    <a:pt x="143141" y="268401"/>
                  </a:lnTo>
                  <a:lnTo>
                    <a:pt x="121297" y="305600"/>
                  </a:lnTo>
                  <a:lnTo>
                    <a:pt x="81788" y="327710"/>
                  </a:lnTo>
                  <a:lnTo>
                    <a:pt x="41224" y="340779"/>
                  </a:lnTo>
                  <a:lnTo>
                    <a:pt x="29781" y="344805"/>
                  </a:lnTo>
                  <a:lnTo>
                    <a:pt x="17297" y="348830"/>
                  </a:lnTo>
                  <a:lnTo>
                    <a:pt x="17297" y="449351"/>
                  </a:lnTo>
                  <a:lnTo>
                    <a:pt x="430187" y="449351"/>
                  </a:lnTo>
                  <a:lnTo>
                    <a:pt x="430187" y="397078"/>
                  </a:lnTo>
                  <a:close/>
                </a:path>
                <a:path w="533400" h="1205864">
                  <a:moveTo>
                    <a:pt x="444779" y="1168857"/>
                  </a:moveTo>
                  <a:lnTo>
                    <a:pt x="228320" y="932180"/>
                  </a:lnTo>
                  <a:lnTo>
                    <a:pt x="222935" y="929208"/>
                  </a:lnTo>
                  <a:lnTo>
                    <a:pt x="220776" y="930198"/>
                  </a:lnTo>
                  <a:lnTo>
                    <a:pt x="217551" y="931189"/>
                  </a:lnTo>
                  <a:lnTo>
                    <a:pt x="180924" y="961885"/>
                  </a:lnTo>
                  <a:lnTo>
                    <a:pt x="178777" y="963866"/>
                  </a:lnTo>
                  <a:lnTo>
                    <a:pt x="177698" y="965847"/>
                  </a:lnTo>
                  <a:lnTo>
                    <a:pt x="178777" y="968819"/>
                  </a:lnTo>
                  <a:lnTo>
                    <a:pt x="179857" y="970800"/>
                  </a:lnTo>
                  <a:lnTo>
                    <a:pt x="395236" y="1196581"/>
                  </a:lnTo>
                  <a:lnTo>
                    <a:pt x="399542" y="1199553"/>
                  </a:lnTo>
                  <a:lnTo>
                    <a:pt x="404926" y="1200543"/>
                  </a:lnTo>
                  <a:lnTo>
                    <a:pt x="409244" y="1199553"/>
                  </a:lnTo>
                  <a:lnTo>
                    <a:pt x="414629" y="1197571"/>
                  </a:lnTo>
                  <a:lnTo>
                    <a:pt x="439394" y="1177772"/>
                  </a:lnTo>
                  <a:lnTo>
                    <a:pt x="442620" y="1173810"/>
                  </a:lnTo>
                  <a:lnTo>
                    <a:pt x="444779" y="1168857"/>
                  </a:lnTo>
                  <a:close/>
                </a:path>
                <a:path w="533400" h="1205864">
                  <a:moveTo>
                    <a:pt x="515861" y="850976"/>
                  </a:moveTo>
                  <a:lnTo>
                    <a:pt x="514781" y="836117"/>
                  </a:lnTo>
                  <a:lnTo>
                    <a:pt x="512622" y="830186"/>
                  </a:lnTo>
                  <a:lnTo>
                    <a:pt x="511543" y="828205"/>
                  </a:lnTo>
                  <a:lnTo>
                    <a:pt x="507238" y="828205"/>
                  </a:lnTo>
                  <a:lnTo>
                    <a:pt x="502932" y="832167"/>
                  </a:lnTo>
                  <a:lnTo>
                    <a:pt x="478167" y="867816"/>
                  </a:lnTo>
                  <a:lnTo>
                    <a:pt x="474929" y="871778"/>
                  </a:lnTo>
                  <a:lnTo>
                    <a:pt x="471703" y="876719"/>
                  </a:lnTo>
                  <a:lnTo>
                    <a:pt x="467398" y="880681"/>
                  </a:lnTo>
                  <a:lnTo>
                    <a:pt x="460933" y="883653"/>
                  </a:lnTo>
                  <a:lnTo>
                    <a:pt x="454469" y="885634"/>
                  </a:lnTo>
                  <a:lnTo>
                    <a:pt x="446938" y="885634"/>
                  </a:lnTo>
                  <a:lnTo>
                    <a:pt x="412470" y="864844"/>
                  </a:lnTo>
                  <a:lnTo>
                    <a:pt x="407085" y="852957"/>
                  </a:lnTo>
                  <a:lnTo>
                    <a:pt x="409244" y="843051"/>
                  </a:lnTo>
                  <a:lnTo>
                    <a:pt x="413550" y="836117"/>
                  </a:lnTo>
                  <a:lnTo>
                    <a:pt x="426466" y="814336"/>
                  </a:lnTo>
                  <a:lnTo>
                    <a:pt x="437235" y="797496"/>
                  </a:lnTo>
                  <a:lnTo>
                    <a:pt x="438315" y="794524"/>
                  </a:lnTo>
                  <a:lnTo>
                    <a:pt x="436168" y="790575"/>
                  </a:lnTo>
                  <a:lnTo>
                    <a:pt x="435089" y="789584"/>
                  </a:lnTo>
                  <a:lnTo>
                    <a:pt x="432930" y="788593"/>
                  </a:lnTo>
                  <a:lnTo>
                    <a:pt x="430784" y="788593"/>
                  </a:lnTo>
                  <a:lnTo>
                    <a:pt x="389851" y="806411"/>
                  </a:lnTo>
                  <a:lnTo>
                    <a:pt x="359702" y="832167"/>
                  </a:lnTo>
                  <a:lnTo>
                    <a:pt x="351091" y="864844"/>
                  </a:lnTo>
                  <a:lnTo>
                    <a:pt x="351091" y="886625"/>
                  </a:lnTo>
                  <a:lnTo>
                    <a:pt x="350012" y="896531"/>
                  </a:lnTo>
                  <a:lnTo>
                    <a:pt x="331698" y="926236"/>
                  </a:lnTo>
                  <a:lnTo>
                    <a:pt x="297243" y="959904"/>
                  </a:lnTo>
                  <a:lnTo>
                    <a:pt x="332778" y="997534"/>
                  </a:lnTo>
                  <a:lnTo>
                    <a:pt x="374777" y="959904"/>
                  </a:lnTo>
                  <a:lnTo>
                    <a:pt x="379082" y="955941"/>
                  </a:lnTo>
                  <a:lnTo>
                    <a:pt x="384467" y="952969"/>
                  </a:lnTo>
                  <a:lnTo>
                    <a:pt x="390931" y="950010"/>
                  </a:lnTo>
                  <a:lnTo>
                    <a:pt x="397395" y="948029"/>
                  </a:lnTo>
                  <a:lnTo>
                    <a:pt x="404926" y="946048"/>
                  </a:lnTo>
                  <a:lnTo>
                    <a:pt x="420014" y="944067"/>
                  </a:lnTo>
                  <a:lnTo>
                    <a:pt x="427545" y="945057"/>
                  </a:lnTo>
                  <a:lnTo>
                    <a:pt x="441553" y="948029"/>
                  </a:lnTo>
                  <a:lnTo>
                    <a:pt x="455549" y="948029"/>
                  </a:lnTo>
                  <a:lnTo>
                    <a:pt x="467398" y="946048"/>
                  </a:lnTo>
                  <a:lnTo>
                    <a:pt x="473849" y="944067"/>
                  </a:lnTo>
                  <a:lnTo>
                    <a:pt x="477088" y="943076"/>
                  </a:lnTo>
                  <a:lnTo>
                    <a:pt x="506158" y="915339"/>
                  </a:lnTo>
                  <a:lnTo>
                    <a:pt x="515861" y="871778"/>
                  </a:lnTo>
                  <a:lnTo>
                    <a:pt x="515861" y="850976"/>
                  </a:lnTo>
                  <a:close/>
                </a:path>
                <a:path w="533400" h="1205864">
                  <a:moveTo>
                    <a:pt x="533158" y="200050"/>
                  </a:moveTo>
                  <a:lnTo>
                    <a:pt x="456196" y="200050"/>
                  </a:lnTo>
                  <a:lnTo>
                    <a:pt x="456196" y="124650"/>
                  </a:lnTo>
                  <a:lnTo>
                    <a:pt x="404190" y="124650"/>
                  </a:lnTo>
                  <a:lnTo>
                    <a:pt x="404190" y="200050"/>
                  </a:lnTo>
                  <a:lnTo>
                    <a:pt x="327228" y="200050"/>
                  </a:lnTo>
                  <a:lnTo>
                    <a:pt x="327228" y="249301"/>
                  </a:lnTo>
                  <a:lnTo>
                    <a:pt x="404190" y="249301"/>
                  </a:lnTo>
                  <a:lnTo>
                    <a:pt x="404190" y="324700"/>
                  </a:lnTo>
                  <a:lnTo>
                    <a:pt x="456196" y="324700"/>
                  </a:lnTo>
                  <a:lnTo>
                    <a:pt x="456196" y="249301"/>
                  </a:lnTo>
                  <a:lnTo>
                    <a:pt x="533158" y="249301"/>
                  </a:lnTo>
                  <a:lnTo>
                    <a:pt x="533158" y="200050"/>
                  </a:lnTo>
                  <a:close/>
                </a:path>
              </a:pathLst>
            </a:custGeom>
          </p:spPr>
          <p:style>
            <a:lnRef idx="2">
              <a:schemeClr val="dk1">
                <a:shade val="50000"/>
              </a:schemeClr>
            </a:lnRef>
            <a:fillRef idx="1">
              <a:schemeClr val="dk1"/>
            </a:fillRef>
            <a:effectRef idx="0">
              <a:schemeClr val="dk1"/>
            </a:effectRef>
            <a:fontRef idx="minor">
              <a:schemeClr val="lt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Ubuntu"/>
                <a:ea typeface="+mn-ea"/>
                <a:cs typeface="+mn-cs"/>
              </a:endParaRPr>
            </a:p>
          </p:txBody>
        </p:sp>
      </p:grpSp>
      <p:sp>
        <p:nvSpPr>
          <p:cNvPr id="37" name="object 19">
            <a:extLst>
              <a:ext uri="{FF2B5EF4-FFF2-40B4-BE49-F238E27FC236}">
                <a16:creationId xmlns:a16="http://schemas.microsoft.com/office/drawing/2014/main" id="{3230559A-CC91-473B-974E-ECECB0A084FC}"/>
              </a:ext>
            </a:extLst>
          </p:cNvPr>
          <p:cNvSpPr txBox="1"/>
          <p:nvPr/>
        </p:nvSpPr>
        <p:spPr>
          <a:xfrm>
            <a:off x="4915192" y="1558496"/>
            <a:ext cx="3064510" cy="1375761"/>
          </a:xfrm>
          <a:prstGeom prst="rect">
            <a:avLst/>
          </a:prstGeom>
        </p:spPr>
        <p:txBody>
          <a:bodyPr vert="horz" wrap="square" lIns="0" tIns="20320" rIns="0" bIns="0" rtlCol="0">
            <a:spAutoFit/>
          </a:bodyPr>
          <a:lstStyle/>
          <a:p>
            <a:pPr marL="932180" marR="86995" lvl="0" indent="0" algn="l" defTabSz="914400" rtl="0" eaLnBrk="1" fontAlgn="auto" latinLnBrk="0" hangingPunct="1">
              <a:lnSpc>
                <a:spcPts val="1300"/>
              </a:lnSpc>
              <a:spcBef>
                <a:spcPts val="160"/>
              </a:spcBef>
              <a:spcAft>
                <a:spcPts val="0"/>
              </a:spcAft>
              <a:buClrTx/>
              <a:buSzTx/>
              <a:buFontTx/>
              <a:buNone/>
              <a:tabLst/>
              <a:defRPr/>
            </a:pPr>
            <a:r>
              <a:rPr kumimoji="0" sz="1100" b="1" i="0" u="none" strike="noStrike" kern="1200" cap="none" spc="0" normalizeH="0" baseline="0" noProof="0">
                <a:ln>
                  <a:noFill/>
                </a:ln>
                <a:solidFill>
                  <a:srgbClr val="FFFFFF"/>
                </a:solidFill>
                <a:effectLst/>
                <a:uLnTx/>
                <a:uFillTx/>
                <a:latin typeface="Arial"/>
                <a:ea typeface="+mn-ea"/>
                <a:cs typeface="Arial"/>
              </a:rPr>
              <a:t>END CUSTOMERS </a:t>
            </a:r>
            <a:r>
              <a:rPr kumimoji="0" sz="1100" b="1" i="0" u="none" strike="noStrike" kern="1200" cap="none" spc="-25" normalizeH="0" baseline="0" noProof="0">
                <a:ln>
                  <a:noFill/>
                </a:ln>
                <a:solidFill>
                  <a:srgbClr val="FFFFFF"/>
                </a:solidFill>
                <a:effectLst/>
                <a:uLnTx/>
                <a:uFillTx/>
                <a:latin typeface="Arial"/>
                <a:ea typeface="+mn-ea"/>
                <a:cs typeface="Arial"/>
              </a:rPr>
              <a:t>ARE </a:t>
            </a:r>
            <a:r>
              <a:rPr kumimoji="0" sz="1100" b="1" i="0" u="none" strike="noStrike" kern="1200" cap="none" spc="0" normalizeH="0" baseline="0" noProof="0">
                <a:ln>
                  <a:noFill/>
                </a:ln>
                <a:solidFill>
                  <a:srgbClr val="FFFFFF"/>
                </a:solidFill>
                <a:effectLst/>
                <a:uLnTx/>
                <a:uFillTx/>
                <a:latin typeface="Arial"/>
                <a:ea typeface="+mn-ea"/>
                <a:cs typeface="Arial"/>
              </a:rPr>
              <a:t>BECOMING</a:t>
            </a:r>
            <a:r>
              <a:rPr kumimoji="0" sz="1100" b="1" i="0" u="none" strike="noStrike" kern="1200" cap="none" spc="-25" normalizeH="0" baseline="0" noProof="0">
                <a:ln>
                  <a:noFill/>
                </a:ln>
                <a:solidFill>
                  <a:srgbClr val="FFFFFF"/>
                </a:solidFill>
                <a:effectLst/>
                <a:uLnTx/>
                <a:uFillTx/>
                <a:latin typeface="Arial"/>
                <a:ea typeface="+mn-ea"/>
                <a:cs typeface="Arial"/>
              </a:rPr>
              <a:t> </a:t>
            </a:r>
            <a:r>
              <a:rPr kumimoji="0" sz="1100" b="1" i="0" u="none" strike="noStrike" kern="1200" cap="none" spc="-10" normalizeH="0" baseline="0" noProof="0">
                <a:ln>
                  <a:noFill/>
                </a:ln>
                <a:solidFill>
                  <a:srgbClr val="FFFFFF"/>
                </a:solidFill>
                <a:effectLst/>
                <a:uLnTx/>
                <a:uFillTx/>
                <a:latin typeface="Arial"/>
                <a:ea typeface="+mn-ea"/>
                <a:cs typeface="Arial"/>
              </a:rPr>
              <a:t>“SUSTAINABILITY CONSCIOUS”</a:t>
            </a:r>
            <a:endParaRPr kumimoji="0"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endParaRPr>
          </a:p>
          <a:p>
            <a:pPr marL="932815" marR="255270" lvl="0" indent="0" algn="l" defTabSz="914400" rtl="0" eaLnBrk="1" fontAlgn="auto" latinLnBrk="0" hangingPunct="1">
              <a:lnSpc>
                <a:spcPct val="98800"/>
              </a:lnSpc>
              <a:spcBef>
                <a:spcPts val="0"/>
              </a:spcBef>
              <a:spcAft>
                <a:spcPts val="0"/>
              </a:spcAft>
              <a:buClrTx/>
              <a:buSzTx/>
              <a:buFontTx/>
              <a:buNone/>
              <a:tabLst/>
              <a:defRPr/>
            </a:pPr>
            <a:r>
              <a:rPr kumimoji="0" sz="1100" b="1" i="0" u="none" strike="noStrike" kern="1200" cap="none" spc="0" normalizeH="0" baseline="0" noProof="0">
                <a:ln>
                  <a:noFill/>
                </a:ln>
                <a:solidFill>
                  <a:srgbClr val="FFFFFF"/>
                </a:solidFill>
                <a:effectLst/>
                <a:uLnTx/>
                <a:uFillTx/>
                <a:latin typeface="Arial"/>
                <a:ea typeface="+mn-ea"/>
                <a:cs typeface="Arial"/>
              </a:rPr>
              <a:t>TECHNOLOGY</a:t>
            </a:r>
            <a:r>
              <a:rPr kumimoji="0" sz="1100" b="1" i="0" u="none" strike="noStrike" kern="1200" cap="none" spc="-20" normalizeH="0" baseline="0" noProof="0">
                <a:ln>
                  <a:noFill/>
                </a:ln>
                <a:solidFill>
                  <a:srgbClr val="FFFFFF"/>
                </a:solidFill>
                <a:effectLst/>
                <a:uLnTx/>
                <a:uFillTx/>
                <a:latin typeface="Arial"/>
                <a:ea typeface="+mn-ea"/>
                <a:cs typeface="Arial"/>
              </a:rPr>
              <a:t> </a:t>
            </a:r>
            <a:r>
              <a:rPr kumimoji="0" sz="1100" b="1" i="0" u="none" strike="noStrike" kern="1200" cap="none" spc="-10" normalizeH="0" baseline="0" noProof="0">
                <a:ln>
                  <a:noFill/>
                </a:ln>
                <a:solidFill>
                  <a:srgbClr val="FFFFFF"/>
                </a:solidFill>
                <a:effectLst/>
                <a:uLnTx/>
                <a:uFillTx/>
                <a:latin typeface="Arial"/>
                <a:ea typeface="+mn-ea"/>
                <a:cs typeface="Arial"/>
              </a:rPr>
              <a:t>CAPABILITY </a:t>
            </a:r>
            <a:r>
              <a:rPr kumimoji="0" sz="1100" b="1" i="0" u="none" strike="noStrike" kern="1200" cap="none" spc="0" normalizeH="0" baseline="0" noProof="0">
                <a:ln>
                  <a:noFill/>
                </a:ln>
                <a:solidFill>
                  <a:srgbClr val="FFFFFF"/>
                </a:solidFill>
                <a:effectLst/>
                <a:uLnTx/>
                <a:uFillTx/>
                <a:latin typeface="Arial"/>
                <a:ea typeface="+mn-ea"/>
                <a:cs typeface="Arial"/>
              </a:rPr>
              <a:t>IMPROVES,</a:t>
            </a:r>
            <a:r>
              <a:rPr kumimoji="0" sz="1100" b="1" i="0" u="none" strike="noStrike" kern="1200" cap="none" spc="-35" normalizeH="0" baseline="0" noProof="0">
                <a:ln>
                  <a:noFill/>
                </a:ln>
                <a:solidFill>
                  <a:srgbClr val="FFFFFF"/>
                </a:solidFill>
                <a:effectLst/>
                <a:uLnTx/>
                <a:uFillTx/>
                <a:latin typeface="Arial"/>
                <a:ea typeface="+mn-ea"/>
                <a:cs typeface="Arial"/>
              </a:rPr>
              <a:t> </a:t>
            </a:r>
            <a:r>
              <a:rPr kumimoji="0" sz="1100" b="1" i="0" u="none" strike="noStrike" kern="1200" cap="none" spc="-10" normalizeH="0" baseline="0" noProof="0">
                <a:ln>
                  <a:noFill/>
                </a:ln>
                <a:solidFill>
                  <a:srgbClr val="FFFFFF"/>
                </a:solidFill>
                <a:effectLst/>
                <a:uLnTx/>
                <a:uFillTx/>
                <a:latin typeface="Arial"/>
                <a:ea typeface="+mn-ea"/>
                <a:cs typeface="Arial"/>
              </a:rPr>
              <a:t>BUSINESSES </a:t>
            </a:r>
            <a:r>
              <a:rPr kumimoji="0" sz="1100" b="1" i="0" u="none" strike="noStrike" kern="1200" cap="none" spc="0" normalizeH="0" baseline="0" noProof="0">
                <a:ln>
                  <a:noFill/>
                </a:ln>
                <a:solidFill>
                  <a:srgbClr val="FFFFFF"/>
                </a:solidFill>
                <a:effectLst/>
                <a:uLnTx/>
                <a:uFillTx/>
                <a:latin typeface="Arial"/>
                <a:ea typeface="+mn-ea"/>
                <a:cs typeface="Arial"/>
              </a:rPr>
              <a:t>ARE</a:t>
            </a:r>
            <a:r>
              <a:rPr kumimoji="0" sz="1100" b="1" i="0" u="none" strike="noStrike" kern="1200" cap="none" spc="-10" normalizeH="0" baseline="0" noProof="0">
                <a:ln>
                  <a:noFill/>
                </a:ln>
                <a:solidFill>
                  <a:srgbClr val="FFFFFF"/>
                </a:solidFill>
                <a:effectLst/>
                <a:uLnTx/>
                <a:uFillTx/>
                <a:latin typeface="Arial"/>
                <a:ea typeface="+mn-ea"/>
                <a:cs typeface="Arial"/>
              </a:rPr>
              <a:t> </a:t>
            </a:r>
            <a:r>
              <a:rPr kumimoji="0" sz="1100" b="1" i="0" u="none" strike="noStrike" kern="1200" cap="none" spc="0" normalizeH="0" baseline="0" noProof="0">
                <a:ln>
                  <a:noFill/>
                </a:ln>
                <a:solidFill>
                  <a:srgbClr val="FFFFFF"/>
                </a:solidFill>
                <a:effectLst/>
                <a:uLnTx/>
                <a:uFillTx/>
                <a:latin typeface="Arial"/>
                <a:ea typeface="+mn-ea"/>
                <a:cs typeface="Arial"/>
              </a:rPr>
              <a:t>RE-DESIGNING</a:t>
            </a:r>
            <a:r>
              <a:rPr kumimoji="0" sz="1100" b="1" i="0" u="none" strike="noStrike" kern="1200" cap="none" spc="-15" normalizeH="0" baseline="0" noProof="0">
                <a:ln>
                  <a:noFill/>
                </a:ln>
                <a:solidFill>
                  <a:srgbClr val="FFFFFF"/>
                </a:solidFill>
                <a:effectLst/>
                <a:uLnTx/>
                <a:uFillTx/>
                <a:latin typeface="Arial"/>
                <a:ea typeface="+mn-ea"/>
                <a:cs typeface="Arial"/>
              </a:rPr>
              <a:t> </a:t>
            </a:r>
            <a:r>
              <a:rPr kumimoji="0" sz="1100" b="1" i="0" u="none" strike="noStrike" kern="1200" cap="none" spc="-20" normalizeH="0" baseline="0" noProof="0">
                <a:ln>
                  <a:noFill/>
                </a:ln>
                <a:solidFill>
                  <a:srgbClr val="FFFFFF"/>
                </a:solidFill>
                <a:effectLst/>
                <a:uLnTx/>
                <a:uFillTx/>
                <a:latin typeface="Arial"/>
                <a:ea typeface="+mn-ea"/>
                <a:cs typeface="Arial"/>
              </a:rPr>
              <a:t>THEIR </a:t>
            </a:r>
            <a:r>
              <a:rPr kumimoji="0" sz="1100" b="1" i="0" u="none" strike="noStrike" kern="1200" cap="none" spc="0" normalizeH="0" baseline="0" noProof="0">
                <a:ln>
                  <a:noFill/>
                </a:ln>
                <a:solidFill>
                  <a:srgbClr val="FFFFFF"/>
                </a:solidFill>
                <a:effectLst/>
                <a:uLnTx/>
                <a:uFillTx/>
                <a:latin typeface="Arial"/>
                <a:ea typeface="+mn-ea"/>
                <a:cs typeface="Arial"/>
              </a:rPr>
              <a:t>MARKET</a:t>
            </a:r>
            <a:r>
              <a:rPr kumimoji="0" sz="1100" b="1" i="0" u="none" strike="noStrike" kern="1200" cap="none" spc="5" normalizeH="0" baseline="0" noProof="0">
                <a:ln>
                  <a:noFill/>
                </a:ln>
                <a:solidFill>
                  <a:srgbClr val="FFFFFF"/>
                </a:solidFill>
                <a:effectLst/>
                <a:uLnTx/>
                <a:uFillTx/>
                <a:latin typeface="Arial"/>
                <a:ea typeface="+mn-ea"/>
                <a:cs typeface="Arial"/>
              </a:rPr>
              <a:t> </a:t>
            </a:r>
            <a:r>
              <a:rPr kumimoji="0" sz="1100" b="1" i="0" u="none" strike="noStrike" kern="1200" cap="none" spc="-10" normalizeH="0" baseline="0" noProof="0">
                <a:ln>
                  <a:noFill/>
                </a:ln>
                <a:solidFill>
                  <a:srgbClr val="FFFFFF"/>
                </a:solidFill>
                <a:effectLst/>
                <a:uLnTx/>
                <a:uFillTx/>
                <a:latin typeface="Arial"/>
                <a:ea typeface="+mn-ea"/>
                <a:cs typeface="Arial"/>
              </a:rPr>
              <a:t>ENTRY</a:t>
            </a:r>
            <a:endParaRPr kumimoji="0" sz="1100" b="0" i="0" u="none" strike="noStrike" kern="1200" cap="none" spc="0" normalizeH="0" baseline="0" noProof="0">
              <a:ln>
                <a:noFill/>
              </a:ln>
              <a:solidFill>
                <a:prstClr val="black"/>
              </a:solidFill>
              <a:effectLst/>
              <a:uLnTx/>
              <a:uFillTx/>
              <a:latin typeface="Arial"/>
              <a:ea typeface="+mn-ea"/>
              <a:cs typeface="Arial"/>
            </a:endParaRPr>
          </a:p>
        </p:txBody>
      </p:sp>
      <p:sp>
        <p:nvSpPr>
          <p:cNvPr id="39" name="object 21">
            <a:extLst>
              <a:ext uri="{FF2B5EF4-FFF2-40B4-BE49-F238E27FC236}">
                <a16:creationId xmlns:a16="http://schemas.microsoft.com/office/drawing/2014/main" id="{13E94C4C-4827-4E8A-99B8-A85133A3D75C}"/>
              </a:ext>
            </a:extLst>
          </p:cNvPr>
          <p:cNvSpPr txBox="1"/>
          <p:nvPr/>
        </p:nvSpPr>
        <p:spPr>
          <a:xfrm>
            <a:off x="4915192" y="3259478"/>
            <a:ext cx="3064510" cy="1539652"/>
          </a:xfrm>
          <a:prstGeom prst="rect">
            <a:avLst/>
          </a:prstGeom>
        </p:spPr>
        <p:txBody>
          <a:bodyPr vert="horz" wrap="square" lIns="0" tIns="13970" rIns="0" bIns="0" rtlCol="0">
            <a:spAutoFit/>
          </a:bodyPr>
          <a:lstStyle/>
          <a:p>
            <a:pPr marL="932815" marR="205740" lvl="0" indent="0" algn="l" defTabSz="914400" rtl="0" eaLnBrk="1" fontAlgn="auto" latinLnBrk="0" hangingPunct="1">
              <a:lnSpc>
                <a:spcPct val="99100"/>
              </a:lnSpc>
              <a:spcBef>
                <a:spcPts val="110"/>
              </a:spcBef>
              <a:spcAft>
                <a:spcPts val="0"/>
              </a:spcAft>
              <a:buClrTx/>
              <a:buSzTx/>
              <a:buFontTx/>
              <a:buNone/>
              <a:tabLst/>
              <a:defRPr/>
            </a:pPr>
            <a:r>
              <a:rPr kumimoji="0" sz="1100" b="1" i="0" u="none" strike="noStrike" kern="1200" cap="none" spc="0" normalizeH="0" baseline="0" noProof="0">
                <a:ln>
                  <a:noFill/>
                </a:ln>
                <a:solidFill>
                  <a:srgbClr val="FFFFFF"/>
                </a:solidFill>
                <a:effectLst/>
                <a:uLnTx/>
                <a:uFillTx/>
                <a:latin typeface="Arial"/>
                <a:ea typeface="+mn-ea"/>
                <a:cs typeface="Arial"/>
              </a:rPr>
              <a:t>FOCUS</a:t>
            </a:r>
            <a:r>
              <a:rPr kumimoji="0" sz="1100" b="1" i="0" u="none" strike="noStrike" kern="1200" cap="none" spc="-10" normalizeH="0" baseline="0" noProof="0">
                <a:ln>
                  <a:noFill/>
                </a:ln>
                <a:solidFill>
                  <a:srgbClr val="FFFFFF"/>
                </a:solidFill>
                <a:effectLst/>
                <a:uLnTx/>
                <a:uFillTx/>
                <a:latin typeface="Arial"/>
                <a:ea typeface="+mn-ea"/>
                <a:cs typeface="Arial"/>
              </a:rPr>
              <a:t> </a:t>
            </a:r>
            <a:r>
              <a:rPr kumimoji="0" sz="1100" b="1" i="0" u="none" strike="noStrike" kern="1200" cap="none" spc="0" normalizeH="0" baseline="0" noProof="0">
                <a:ln>
                  <a:noFill/>
                </a:ln>
                <a:solidFill>
                  <a:srgbClr val="FFFFFF"/>
                </a:solidFill>
                <a:effectLst/>
                <a:uLnTx/>
                <a:uFillTx/>
                <a:latin typeface="Arial"/>
                <a:ea typeface="+mn-ea"/>
                <a:cs typeface="Arial"/>
              </a:rPr>
              <a:t>ON</a:t>
            </a:r>
            <a:r>
              <a:rPr kumimoji="0" sz="1100" b="1" i="0" u="none" strike="noStrike" kern="1200" cap="none" spc="-5" normalizeH="0" baseline="0" noProof="0">
                <a:ln>
                  <a:noFill/>
                </a:ln>
                <a:solidFill>
                  <a:srgbClr val="FFFFFF"/>
                </a:solidFill>
                <a:effectLst/>
                <a:uLnTx/>
                <a:uFillTx/>
                <a:latin typeface="Arial"/>
                <a:ea typeface="+mn-ea"/>
                <a:cs typeface="Arial"/>
              </a:rPr>
              <a:t> </a:t>
            </a:r>
            <a:r>
              <a:rPr kumimoji="0" sz="1100" b="1" i="0" u="none" strike="noStrike" kern="1200" cap="none" spc="-10" normalizeH="0" baseline="0" noProof="0">
                <a:ln>
                  <a:noFill/>
                </a:ln>
                <a:solidFill>
                  <a:srgbClr val="FFFFFF"/>
                </a:solidFill>
                <a:effectLst/>
                <a:uLnTx/>
                <a:uFillTx/>
                <a:latin typeface="Arial"/>
                <a:ea typeface="+mn-ea"/>
                <a:cs typeface="Arial"/>
              </a:rPr>
              <a:t>TECHNOLOGY </a:t>
            </a:r>
            <a:r>
              <a:rPr kumimoji="0" sz="1100" b="1" i="0" u="none" strike="noStrike" kern="1200" cap="none" spc="0" normalizeH="0" baseline="0" noProof="0">
                <a:ln>
                  <a:noFill/>
                </a:ln>
                <a:solidFill>
                  <a:srgbClr val="FFFFFF"/>
                </a:solidFill>
                <a:effectLst/>
                <a:uLnTx/>
                <a:uFillTx/>
                <a:latin typeface="Arial"/>
                <a:ea typeface="+mn-ea"/>
                <a:cs typeface="Arial"/>
              </a:rPr>
              <a:t>SOLUTIONS</a:t>
            </a:r>
            <a:r>
              <a:rPr kumimoji="0" sz="1100" b="1" i="0" u="none" strike="noStrike" kern="1200" cap="none" spc="-30" normalizeH="0" baseline="0" noProof="0">
                <a:ln>
                  <a:noFill/>
                </a:ln>
                <a:solidFill>
                  <a:srgbClr val="FFFFFF"/>
                </a:solidFill>
                <a:effectLst/>
                <a:uLnTx/>
                <a:uFillTx/>
                <a:latin typeface="Arial"/>
                <a:ea typeface="+mn-ea"/>
                <a:cs typeface="Arial"/>
              </a:rPr>
              <a:t> </a:t>
            </a:r>
            <a:r>
              <a:rPr kumimoji="0" sz="1100" b="1" i="0" u="none" strike="noStrike" kern="1200" cap="none" spc="0" normalizeH="0" baseline="0" noProof="0">
                <a:ln>
                  <a:noFill/>
                </a:ln>
                <a:solidFill>
                  <a:srgbClr val="FFFFFF"/>
                </a:solidFill>
                <a:effectLst/>
                <a:uLnTx/>
                <a:uFillTx/>
                <a:latin typeface="Arial"/>
                <a:ea typeface="+mn-ea"/>
                <a:cs typeface="Arial"/>
              </a:rPr>
              <a:t>TO</a:t>
            </a:r>
            <a:r>
              <a:rPr kumimoji="0" sz="1100" b="1" i="0" u="none" strike="noStrike" kern="1200" cap="none" spc="-20" normalizeH="0" baseline="0" noProof="0">
                <a:ln>
                  <a:noFill/>
                </a:ln>
                <a:solidFill>
                  <a:srgbClr val="FFFFFF"/>
                </a:solidFill>
                <a:effectLst/>
                <a:uLnTx/>
                <a:uFillTx/>
                <a:latin typeface="Arial"/>
                <a:ea typeface="+mn-ea"/>
                <a:cs typeface="Arial"/>
              </a:rPr>
              <a:t> </a:t>
            </a:r>
            <a:r>
              <a:rPr kumimoji="0" lang="en-IN" sz="1100" b="1" i="0" u="none" strike="noStrike" kern="1200" cap="none" spc="-20" normalizeH="0" baseline="0" noProof="0">
                <a:ln>
                  <a:noFill/>
                </a:ln>
                <a:solidFill>
                  <a:srgbClr val="FFFFFF"/>
                </a:solidFill>
                <a:effectLst/>
                <a:uLnTx/>
                <a:uFillTx/>
                <a:latin typeface="Arial"/>
                <a:ea typeface="+mn-ea"/>
                <a:cs typeface="Arial"/>
              </a:rPr>
              <a:t>REDUCTION IN ENERGY, WATER &amp; WASTE</a:t>
            </a:r>
            <a:endParaRPr kumimoji="0"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endParaRPr>
          </a:p>
          <a:p>
            <a:pPr marL="932815" marR="511175" lvl="0" indent="0" algn="l" defTabSz="914400" rtl="0" eaLnBrk="1" fontAlgn="auto" latinLnBrk="0" hangingPunct="1">
              <a:lnSpc>
                <a:spcPct val="98800"/>
              </a:lnSpc>
              <a:spcBef>
                <a:spcPts val="5"/>
              </a:spcBef>
              <a:spcAft>
                <a:spcPts val="0"/>
              </a:spcAft>
              <a:buClrTx/>
              <a:buSzTx/>
              <a:buFontTx/>
              <a:buNone/>
              <a:tabLst/>
              <a:defRPr/>
            </a:pPr>
            <a:r>
              <a:rPr kumimoji="0" sz="1100" b="1" i="0" u="none" strike="noStrike" kern="1200" cap="none" spc="0" normalizeH="0" baseline="0" noProof="0">
                <a:ln>
                  <a:noFill/>
                </a:ln>
                <a:solidFill>
                  <a:srgbClr val="FFFFFF"/>
                </a:solidFill>
                <a:effectLst/>
                <a:uLnTx/>
                <a:uFillTx/>
                <a:latin typeface="Arial"/>
                <a:ea typeface="+mn-ea"/>
                <a:cs typeface="Arial"/>
              </a:rPr>
              <a:t>REDUCED COST</a:t>
            </a:r>
            <a:r>
              <a:rPr kumimoji="0" sz="1100" b="1" i="0" u="none" strike="noStrike" kern="1200" cap="none" spc="5" normalizeH="0" baseline="0" noProof="0">
                <a:ln>
                  <a:noFill/>
                </a:ln>
                <a:solidFill>
                  <a:srgbClr val="FFFFFF"/>
                </a:solidFill>
                <a:effectLst/>
                <a:uLnTx/>
                <a:uFillTx/>
                <a:latin typeface="Arial"/>
                <a:ea typeface="+mn-ea"/>
                <a:cs typeface="Arial"/>
              </a:rPr>
              <a:t> </a:t>
            </a:r>
            <a:r>
              <a:rPr kumimoji="0" sz="1100" b="1" i="0" u="none" strike="noStrike" kern="1200" cap="none" spc="-25" normalizeH="0" baseline="0" noProof="0">
                <a:ln>
                  <a:noFill/>
                </a:ln>
                <a:solidFill>
                  <a:srgbClr val="FFFFFF"/>
                </a:solidFill>
                <a:effectLst/>
                <a:uLnTx/>
                <a:uFillTx/>
                <a:latin typeface="Arial"/>
                <a:ea typeface="+mn-ea"/>
                <a:cs typeface="Arial"/>
              </a:rPr>
              <a:t>OF </a:t>
            </a:r>
            <a:r>
              <a:rPr kumimoji="0" sz="1100" b="1" i="0" u="none" strike="noStrike" kern="1200" cap="none" spc="0" normalizeH="0" baseline="0" noProof="0">
                <a:ln>
                  <a:noFill/>
                </a:ln>
                <a:solidFill>
                  <a:srgbClr val="FFFFFF"/>
                </a:solidFill>
                <a:effectLst/>
                <a:uLnTx/>
                <a:uFillTx/>
                <a:latin typeface="Arial"/>
                <a:ea typeface="+mn-ea"/>
                <a:cs typeface="Arial"/>
              </a:rPr>
              <a:t>RENEWABLE ENERGY</a:t>
            </a:r>
            <a:r>
              <a:rPr kumimoji="0" sz="1100" b="1" i="0" u="none" strike="noStrike" kern="1200" cap="none" spc="5" normalizeH="0" baseline="0" noProof="0">
                <a:ln>
                  <a:noFill/>
                </a:ln>
                <a:solidFill>
                  <a:srgbClr val="FFFFFF"/>
                </a:solidFill>
                <a:effectLst/>
                <a:uLnTx/>
                <a:uFillTx/>
                <a:latin typeface="Arial"/>
                <a:ea typeface="+mn-ea"/>
                <a:cs typeface="Arial"/>
              </a:rPr>
              <a:t> </a:t>
            </a:r>
            <a:r>
              <a:rPr kumimoji="0" sz="1100" b="1" i="0" u="none" strike="noStrike" kern="1200" cap="none" spc="-60" normalizeH="0" baseline="0" noProof="0">
                <a:ln>
                  <a:noFill/>
                </a:ln>
                <a:solidFill>
                  <a:srgbClr val="FFFFFF"/>
                </a:solidFill>
                <a:effectLst/>
                <a:uLnTx/>
                <a:uFillTx/>
                <a:latin typeface="Arial"/>
                <a:ea typeface="+mn-ea"/>
                <a:cs typeface="Arial"/>
              </a:rPr>
              <a:t>, </a:t>
            </a:r>
            <a:r>
              <a:rPr kumimoji="0" sz="1100" b="1" i="0" u="none" strike="noStrike" kern="1200" cap="none" spc="0" normalizeH="0" baseline="0" noProof="0">
                <a:ln>
                  <a:noFill/>
                </a:ln>
                <a:solidFill>
                  <a:srgbClr val="FFFFFF"/>
                </a:solidFill>
                <a:effectLst/>
                <a:uLnTx/>
                <a:uFillTx/>
                <a:latin typeface="Arial"/>
                <a:ea typeface="+mn-ea"/>
                <a:cs typeface="Arial"/>
              </a:rPr>
              <a:t>MIGRATION</a:t>
            </a:r>
            <a:r>
              <a:rPr kumimoji="0" sz="1100" b="1" i="0" u="none" strike="noStrike" kern="1200" cap="none" spc="-35" normalizeH="0" baseline="0" noProof="0">
                <a:ln>
                  <a:noFill/>
                </a:ln>
                <a:solidFill>
                  <a:srgbClr val="FFFFFF"/>
                </a:solidFill>
                <a:effectLst/>
                <a:uLnTx/>
                <a:uFillTx/>
                <a:latin typeface="Arial"/>
                <a:ea typeface="+mn-ea"/>
                <a:cs typeface="Arial"/>
              </a:rPr>
              <a:t> </a:t>
            </a:r>
            <a:r>
              <a:rPr kumimoji="0" sz="1100" b="1" i="0" u="none" strike="noStrike" kern="1200" cap="none" spc="-10" normalizeH="0" baseline="0" noProof="0">
                <a:ln>
                  <a:noFill/>
                </a:ln>
                <a:solidFill>
                  <a:srgbClr val="FFFFFF"/>
                </a:solidFill>
                <a:effectLst/>
                <a:uLnTx/>
                <a:uFillTx/>
                <a:latin typeface="Arial"/>
                <a:ea typeface="+mn-ea"/>
                <a:cs typeface="Arial"/>
              </a:rPr>
              <a:t>PRESSURE INCREASING</a:t>
            </a:r>
            <a:endParaRPr kumimoji="0" sz="1100" b="0" i="0" u="none" strike="noStrike" kern="1200" cap="none" spc="0" normalizeH="0" baseline="0" noProof="0">
              <a:ln>
                <a:noFill/>
              </a:ln>
              <a:solidFill>
                <a:prstClr val="black"/>
              </a:solidFill>
              <a:effectLst/>
              <a:uLnTx/>
              <a:uFillTx/>
              <a:latin typeface="Arial"/>
              <a:ea typeface="+mn-ea"/>
              <a:cs typeface="Arial"/>
            </a:endParaRPr>
          </a:p>
        </p:txBody>
      </p:sp>
      <p:sp>
        <p:nvSpPr>
          <p:cNvPr id="43" name="object 25">
            <a:extLst>
              <a:ext uri="{FF2B5EF4-FFF2-40B4-BE49-F238E27FC236}">
                <a16:creationId xmlns:a16="http://schemas.microsoft.com/office/drawing/2014/main" id="{BB3681A7-08E9-4F15-A3EF-501D7F866620}"/>
              </a:ext>
            </a:extLst>
          </p:cNvPr>
          <p:cNvSpPr/>
          <p:nvPr/>
        </p:nvSpPr>
        <p:spPr>
          <a:xfrm>
            <a:off x="5084234" y="3291443"/>
            <a:ext cx="466725" cy="1243330"/>
          </a:xfrm>
          <a:custGeom>
            <a:avLst/>
            <a:gdLst/>
            <a:ahLst/>
            <a:cxnLst/>
            <a:rect l="l" t="t" r="r" b="b"/>
            <a:pathLst>
              <a:path w="466725" h="1243329">
                <a:moveTo>
                  <a:pt x="377393" y="1024826"/>
                </a:moveTo>
                <a:lnTo>
                  <a:pt x="376694" y="1013675"/>
                </a:lnTo>
                <a:lnTo>
                  <a:pt x="376656" y="1012875"/>
                </a:lnTo>
                <a:lnTo>
                  <a:pt x="375170" y="1000937"/>
                </a:lnTo>
                <a:lnTo>
                  <a:pt x="366318" y="961923"/>
                </a:lnTo>
                <a:lnTo>
                  <a:pt x="358724" y="939622"/>
                </a:lnTo>
                <a:lnTo>
                  <a:pt x="356717" y="934046"/>
                </a:lnTo>
                <a:lnTo>
                  <a:pt x="345643" y="905383"/>
                </a:lnTo>
                <a:lnTo>
                  <a:pt x="333095" y="875919"/>
                </a:lnTo>
                <a:lnTo>
                  <a:pt x="327787" y="864768"/>
                </a:lnTo>
                <a:lnTo>
                  <a:pt x="319074" y="846455"/>
                </a:lnTo>
                <a:lnTo>
                  <a:pt x="304304" y="818591"/>
                </a:lnTo>
                <a:lnTo>
                  <a:pt x="293992" y="798677"/>
                </a:lnTo>
                <a:lnTo>
                  <a:pt x="290271" y="791514"/>
                </a:lnTo>
                <a:lnTo>
                  <a:pt x="275513" y="766038"/>
                </a:lnTo>
                <a:lnTo>
                  <a:pt x="250405" y="723036"/>
                </a:lnTo>
                <a:lnTo>
                  <a:pt x="232689" y="693572"/>
                </a:lnTo>
                <a:lnTo>
                  <a:pt x="225310" y="683221"/>
                </a:lnTo>
                <a:lnTo>
                  <a:pt x="218668" y="694372"/>
                </a:lnTo>
                <a:lnTo>
                  <a:pt x="200215" y="723836"/>
                </a:lnTo>
                <a:lnTo>
                  <a:pt x="174371" y="768426"/>
                </a:lnTo>
                <a:lnTo>
                  <a:pt x="144843" y="822566"/>
                </a:lnTo>
                <a:lnTo>
                  <a:pt x="116052" y="881494"/>
                </a:lnTo>
                <a:lnTo>
                  <a:pt x="92430" y="940422"/>
                </a:lnTo>
                <a:lnTo>
                  <a:pt x="80619" y="982624"/>
                </a:lnTo>
                <a:lnTo>
                  <a:pt x="77660" y="995362"/>
                </a:lnTo>
                <a:lnTo>
                  <a:pt x="75450" y="1008100"/>
                </a:lnTo>
                <a:lnTo>
                  <a:pt x="74714" y="1020051"/>
                </a:lnTo>
                <a:lnTo>
                  <a:pt x="74714" y="1031201"/>
                </a:lnTo>
                <a:lnTo>
                  <a:pt x="79883" y="1072603"/>
                </a:lnTo>
                <a:lnTo>
                  <a:pt x="94640" y="1114806"/>
                </a:lnTo>
                <a:lnTo>
                  <a:pt x="120484" y="1150632"/>
                </a:lnTo>
                <a:lnTo>
                  <a:pt x="153708" y="1177709"/>
                </a:lnTo>
                <a:lnTo>
                  <a:pt x="192824" y="1193634"/>
                </a:lnTo>
                <a:lnTo>
                  <a:pt x="221615" y="1197622"/>
                </a:lnTo>
                <a:lnTo>
                  <a:pt x="221615" y="1117993"/>
                </a:lnTo>
                <a:lnTo>
                  <a:pt x="110883" y="1013675"/>
                </a:lnTo>
                <a:lnTo>
                  <a:pt x="163296" y="1044727"/>
                </a:lnTo>
                <a:lnTo>
                  <a:pt x="199478" y="1074991"/>
                </a:lnTo>
                <a:lnTo>
                  <a:pt x="221615" y="1098880"/>
                </a:lnTo>
                <a:lnTo>
                  <a:pt x="221615" y="1014476"/>
                </a:lnTo>
                <a:lnTo>
                  <a:pt x="220751" y="1013675"/>
                </a:lnTo>
                <a:lnTo>
                  <a:pt x="140411" y="939622"/>
                </a:lnTo>
                <a:lnTo>
                  <a:pt x="160350" y="949972"/>
                </a:lnTo>
                <a:lnTo>
                  <a:pt x="197993" y="974661"/>
                </a:lnTo>
                <a:lnTo>
                  <a:pt x="221615" y="995362"/>
                </a:lnTo>
                <a:lnTo>
                  <a:pt x="221615" y="939622"/>
                </a:lnTo>
                <a:lnTo>
                  <a:pt x="221615" y="909370"/>
                </a:lnTo>
                <a:lnTo>
                  <a:pt x="174371" y="864768"/>
                </a:lnTo>
                <a:lnTo>
                  <a:pt x="186918" y="871143"/>
                </a:lnTo>
                <a:lnTo>
                  <a:pt x="204635" y="879906"/>
                </a:lnTo>
                <a:lnTo>
                  <a:pt x="208330" y="883094"/>
                </a:lnTo>
                <a:lnTo>
                  <a:pt x="212763" y="887069"/>
                </a:lnTo>
                <a:lnTo>
                  <a:pt x="221615" y="895832"/>
                </a:lnTo>
                <a:lnTo>
                  <a:pt x="221615" y="864768"/>
                </a:lnTo>
                <a:lnTo>
                  <a:pt x="221615" y="798677"/>
                </a:lnTo>
                <a:lnTo>
                  <a:pt x="232689" y="798677"/>
                </a:lnTo>
                <a:lnTo>
                  <a:pt x="232689" y="895032"/>
                </a:lnTo>
                <a:lnTo>
                  <a:pt x="241554" y="886269"/>
                </a:lnTo>
                <a:lnTo>
                  <a:pt x="248932" y="879906"/>
                </a:lnTo>
                <a:lnTo>
                  <a:pt x="265912" y="871143"/>
                </a:lnTo>
                <a:lnTo>
                  <a:pt x="279209" y="864768"/>
                </a:lnTo>
                <a:lnTo>
                  <a:pt x="232689" y="908570"/>
                </a:lnTo>
                <a:lnTo>
                  <a:pt x="232689" y="994562"/>
                </a:lnTo>
                <a:lnTo>
                  <a:pt x="263702" y="968286"/>
                </a:lnTo>
                <a:lnTo>
                  <a:pt x="312420" y="939622"/>
                </a:lnTo>
                <a:lnTo>
                  <a:pt x="232689" y="1013675"/>
                </a:lnTo>
                <a:lnTo>
                  <a:pt x="232689" y="1097292"/>
                </a:lnTo>
                <a:lnTo>
                  <a:pt x="265912" y="1063040"/>
                </a:lnTo>
                <a:lnTo>
                  <a:pt x="312420" y="1031201"/>
                </a:lnTo>
                <a:lnTo>
                  <a:pt x="342696" y="1013675"/>
                </a:lnTo>
                <a:lnTo>
                  <a:pt x="232689" y="1117193"/>
                </a:lnTo>
                <a:lnTo>
                  <a:pt x="232689" y="1242999"/>
                </a:lnTo>
                <a:lnTo>
                  <a:pt x="257797" y="1242999"/>
                </a:lnTo>
                <a:lnTo>
                  <a:pt x="257797" y="1193634"/>
                </a:lnTo>
                <a:lnTo>
                  <a:pt x="270344" y="1190447"/>
                </a:lnTo>
                <a:lnTo>
                  <a:pt x="305041" y="1173734"/>
                </a:lnTo>
                <a:lnTo>
                  <a:pt x="334568" y="1148245"/>
                </a:lnTo>
                <a:lnTo>
                  <a:pt x="357454" y="1115606"/>
                </a:lnTo>
                <a:lnTo>
                  <a:pt x="372224" y="1077379"/>
                </a:lnTo>
                <a:lnTo>
                  <a:pt x="377393" y="1035177"/>
                </a:lnTo>
                <a:lnTo>
                  <a:pt x="377393" y="1024826"/>
                </a:lnTo>
                <a:close/>
              </a:path>
              <a:path w="466725" h="1243329">
                <a:moveTo>
                  <a:pt x="466585" y="223786"/>
                </a:moveTo>
                <a:lnTo>
                  <a:pt x="421678" y="204812"/>
                </a:lnTo>
                <a:lnTo>
                  <a:pt x="417525" y="200063"/>
                </a:lnTo>
                <a:lnTo>
                  <a:pt x="412534" y="195326"/>
                </a:lnTo>
                <a:lnTo>
                  <a:pt x="409206" y="189788"/>
                </a:lnTo>
                <a:lnTo>
                  <a:pt x="405879" y="183464"/>
                </a:lnTo>
                <a:lnTo>
                  <a:pt x="402551" y="175552"/>
                </a:lnTo>
                <a:lnTo>
                  <a:pt x="400888" y="166852"/>
                </a:lnTo>
                <a:lnTo>
                  <a:pt x="400888" y="150253"/>
                </a:lnTo>
                <a:lnTo>
                  <a:pt x="403136" y="143129"/>
                </a:lnTo>
                <a:lnTo>
                  <a:pt x="403377" y="142341"/>
                </a:lnTo>
                <a:lnTo>
                  <a:pt x="405879" y="135229"/>
                </a:lnTo>
                <a:lnTo>
                  <a:pt x="410032" y="127317"/>
                </a:lnTo>
                <a:lnTo>
                  <a:pt x="415023" y="120992"/>
                </a:lnTo>
                <a:lnTo>
                  <a:pt x="415861" y="120205"/>
                </a:lnTo>
                <a:lnTo>
                  <a:pt x="432485" y="103593"/>
                </a:lnTo>
                <a:lnTo>
                  <a:pt x="416318" y="83820"/>
                </a:lnTo>
                <a:lnTo>
                  <a:pt x="403377" y="68008"/>
                </a:lnTo>
                <a:lnTo>
                  <a:pt x="381762" y="78282"/>
                </a:lnTo>
                <a:lnTo>
                  <a:pt x="380923" y="79082"/>
                </a:lnTo>
                <a:lnTo>
                  <a:pt x="374269" y="81457"/>
                </a:lnTo>
                <a:lnTo>
                  <a:pt x="367614" y="83032"/>
                </a:lnTo>
                <a:lnTo>
                  <a:pt x="361797" y="83820"/>
                </a:lnTo>
                <a:lnTo>
                  <a:pt x="348488" y="83820"/>
                </a:lnTo>
                <a:lnTo>
                  <a:pt x="312724" y="69735"/>
                </a:lnTo>
                <a:lnTo>
                  <a:pt x="312724" y="212712"/>
                </a:lnTo>
                <a:lnTo>
                  <a:pt x="312724" y="219837"/>
                </a:lnTo>
                <a:lnTo>
                  <a:pt x="311886" y="227749"/>
                </a:lnTo>
                <a:lnTo>
                  <a:pt x="292760" y="267284"/>
                </a:lnTo>
                <a:lnTo>
                  <a:pt x="254508" y="289420"/>
                </a:lnTo>
                <a:lnTo>
                  <a:pt x="238696" y="291795"/>
                </a:lnTo>
                <a:lnTo>
                  <a:pt x="231216" y="291795"/>
                </a:lnTo>
                <a:lnTo>
                  <a:pt x="192963" y="281520"/>
                </a:lnTo>
                <a:lnTo>
                  <a:pt x="162179" y="250672"/>
                </a:lnTo>
                <a:lnTo>
                  <a:pt x="153873" y="222999"/>
                </a:lnTo>
                <a:lnTo>
                  <a:pt x="153873" y="215087"/>
                </a:lnTo>
                <a:lnTo>
                  <a:pt x="169672" y="173977"/>
                </a:lnTo>
                <a:lnTo>
                  <a:pt x="173824" y="168440"/>
                </a:lnTo>
                <a:lnTo>
                  <a:pt x="212915" y="146291"/>
                </a:lnTo>
                <a:lnTo>
                  <a:pt x="236207" y="143129"/>
                </a:lnTo>
                <a:lnTo>
                  <a:pt x="243687" y="143916"/>
                </a:lnTo>
                <a:lnTo>
                  <a:pt x="280289" y="157365"/>
                </a:lnTo>
                <a:lnTo>
                  <a:pt x="307733" y="191363"/>
                </a:lnTo>
                <a:lnTo>
                  <a:pt x="312724" y="212712"/>
                </a:lnTo>
                <a:lnTo>
                  <a:pt x="312724" y="69735"/>
                </a:lnTo>
                <a:lnTo>
                  <a:pt x="290271" y="35585"/>
                </a:lnTo>
                <a:lnTo>
                  <a:pt x="288607" y="30848"/>
                </a:lnTo>
                <a:lnTo>
                  <a:pt x="288505" y="22148"/>
                </a:lnTo>
                <a:lnTo>
                  <a:pt x="287769" y="5537"/>
                </a:lnTo>
                <a:lnTo>
                  <a:pt x="240360" y="0"/>
                </a:lnTo>
                <a:lnTo>
                  <a:pt x="233718" y="21348"/>
                </a:lnTo>
                <a:lnTo>
                  <a:pt x="232879" y="22148"/>
                </a:lnTo>
                <a:lnTo>
                  <a:pt x="197116" y="56934"/>
                </a:lnTo>
                <a:lnTo>
                  <a:pt x="168008" y="61683"/>
                </a:lnTo>
                <a:lnTo>
                  <a:pt x="158026" y="60096"/>
                </a:lnTo>
                <a:lnTo>
                  <a:pt x="111455" y="31635"/>
                </a:lnTo>
                <a:lnTo>
                  <a:pt x="73190" y="59309"/>
                </a:lnTo>
                <a:lnTo>
                  <a:pt x="84836" y="78282"/>
                </a:lnTo>
                <a:lnTo>
                  <a:pt x="85661" y="80657"/>
                </a:lnTo>
                <a:lnTo>
                  <a:pt x="88163" y="86194"/>
                </a:lnTo>
                <a:lnTo>
                  <a:pt x="89827" y="92519"/>
                </a:lnTo>
                <a:lnTo>
                  <a:pt x="90652" y="98844"/>
                </a:lnTo>
                <a:lnTo>
                  <a:pt x="90652" y="110705"/>
                </a:lnTo>
                <a:lnTo>
                  <a:pt x="88988" y="117030"/>
                </a:lnTo>
                <a:lnTo>
                  <a:pt x="88163" y="122567"/>
                </a:lnTo>
                <a:lnTo>
                  <a:pt x="61544" y="155778"/>
                </a:lnTo>
                <a:lnTo>
                  <a:pt x="22453" y="166852"/>
                </a:lnTo>
                <a:lnTo>
                  <a:pt x="6654" y="166852"/>
                </a:lnTo>
                <a:lnTo>
                  <a:pt x="0" y="211137"/>
                </a:lnTo>
                <a:lnTo>
                  <a:pt x="39090" y="226161"/>
                </a:lnTo>
                <a:lnTo>
                  <a:pt x="64046" y="260959"/>
                </a:lnTo>
                <a:lnTo>
                  <a:pt x="66535" y="278345"/>
                </a:lnTo>
                <a:lnTo>
                  <a:pt x="63207" y="295744"/>
                </a:lnTo>
                <a:lnTo>
                  <a:pt x="59880" y="303657"/>
                </a:lnTo>
                <a:lnTo>
                  <a:pt x="54889" y="310769"/>
                </a:lnTo>
                <a:lnTo>
                  <a:pt x="49072" y="317893"/>
                </a:lnTo>
                <a:lnTo>
                  <a:pt x="34937" y="332117"/>
                </a:lnTo>
                <a:lnTo>
                  <a:pt x="63207" y="366915"/>
                </a:lnTo>
                <a:lnTo>
                  <a:pt x="80683" y="359003"/>
                </a:lnTo>
                <a:lnTo>
                  <a:pt x="81508" y="358216"/>
                </a:lnTo>
                <a:lnTo>
                  <a:pt x="86499" y="355841"/>
                </a:lnTo>
                <a:lnTo>
                  <a:pt x="99809" y="352679"/>
                </a:lnTo>
                <a:lnTo>
                  <a:pt x="105625" y="351104"/>
                </a:lnTo>
                <a:lnTo>
                  <a:pt x="112280" y="351104"/>
                </a:lnTo>
                <a:lnTo>
                  <a:pt x="125590" y="352679"/>
                </a:lnTo>
                <a:lnTo>
                  <a:pt x="131406" y="354266"/>
                </a:lnTo>
                <a:lnTo>
                  <a:pt x="138061" y="355841"/>
                </a:lnTo>
                <a:lnTo>
                  <a:pt x="143891" y="358216"/>
                </a:lnTo>
                <a:lnTo>
                  <a:pt x="148882" y="361378"/>
                </a:lnTo>
                <a:lnTo>
                  <a:pt x="154698" y="365340"/>
                </a:lnTo>
                <a:lnTo>
                  <a:pt x="158864" y="369290"/>
                </a:lnTo>
                <a:lnTo>
                  <a:pt x="163842" y="373240"/>
                </a:lnTo>
                <a:lnTo>
                  <a:pt x="168008" y="378777"/>
                </a:lnTo>
                <a:lnTo>
                  <a:pt x="171335" y="383527"/>
                </a:lnTo>
                <a:lnTo>
                  <a:pt x="173824" y="389851"/>
                </a:lnTo>
                <a:lnTo>
                  <a:pt x="176326" y="395389"/>
                </a:lnTo>
                <a:lnTo>
                  <a:pt x="177990" y="400926"/>
                </a:lnTo>
                <a:lnTo>
                  <a:pt x="178701" y="405663"/>
                </a:lnTo>
                <a:lnTo>
                  <a:pt x="178816" y="412775"/>
                </a:lnTo>
                <a:lnTo>
                  <a:pt x="179654" y="429387"/>
                </a:lnTo>
                <a:lnTo>
                  <a:pt x="226225" y="435711"/>
                </a:lnTo>
                <a:lnTo>
                  <a:pt x="232054" y="418312"/>
                </a:lnTo>
                <a:lnTo>
                  <a:pt x="234543" y="411988"/>
                </a:lnTo>
                <a:lnTo>
                  <a:pt x="263652" y="381939"/>
                </a:lnTo>
                <a:lnTo>
                  <a:pt x="289433" y="374027"/>
                </a:lnTo>
                <a:lnTo>
                  <a:pt x="298589" y="374027"/>
                </a:lnTo>
                <a:lnTo>
                  <a:pt x="340169" y="389064"/>
                </a:lnTo>
                <a:lnTo>
                  <a:pt x="355968" y="403288"/>
                </a:lnTo>
                <a:lnTo>
                  <a:pt x="393395" y="376402"/>
                </a:lnTo>
                <a:lnTo>
                  <a:pt x="392061" y="374027"/>
                </a:lnTo>
                <a:lnTo>
                  <a:pt x="381762" y="355841"/>
                </a:lnTo>
                <a:lnTo>
                  <a:pt x="381762" y="355053"/>
                </a:lnTo>
                <a:lnTo>
                  <a:pt x="380199" y="351104"/>
                </a:lnTo>
                <a:lnTo>
                  <a:pt x="379260" y="348729"/>
                </a:lnTo>
                <a:lnTo>
                  <a:pt x="377596" y="343192"/>
                </a:lnTo>
                <a:lnTo>
                  <a:pt x="376770" y="336867"/>
                </a:lnTo>
                <a:lnTo>
                  <a:pt x="376770" y="325005"/>
                </a:lnTo>
                <a:lnTo>
                  <a:pt x="395897" y="287845"/>
                </a:lnTo>
                <a:lnTo>
                  <a:pt x="400050" y="283095"/>
                </a:lnTo>
                <a:lnTo>
                  <a:pt x="405879" y="279933"/>
                </a:lnTo>
                <a:lnTo>
                  <a:pt x="411695" y="275983"/>
                </a:lnTo>
                <a:lnTo>
                  <a:pt x="417525" y="273608"/>
                </a:lnTo>
                <a:lnTo>
                  <a:pt x="429158" y="270446"/>
                </a:lnTo>
                <a:lnTo>
                  <a:pt x="440804" y="268859"/>
                </a:lnTo>
                <a:lnTo>
                  <a:pt x="460768" y="268071"/>
                </a:lnTo>
                <a:lnTo>
                  <a:pt x="466585" y="223786"/>
                </a:lnTo>
                <a:close/>
              </a:path>
            </a:pathLst>
          </a:custGeom>
        </p:spPr>
        <p:style>
          <a:lnRef idx="2">
            <a:schemeClr val="dk1">
              <a:shade val="50000"/>
            </a:schemeClr>
          </a:lnRef>
          <a:fillRef idx="1">
            <a:schemeClr val="dk1"/>
          </a:fillRef>
          <a:effectRef idx="0">
            <a:schemeClr val="dk1"/>
          </a:effectRef>
          <a:fontRef idx="minor">
            <a:schemeClr val="lt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Ubuntu"/>
              <a:ea typeface="+mn-ea"/>
              <a:cs typeface="+mn-cs"/>
            </a:endParaRPr>
          </a:p>
        </p:txBody>
      </p:sp>
      <p:sp>
        <p:nvSpPr>
          <p:cNvPr id="45" name="object 27">
            <a:extLst>
              <a:ext uri="{FF2B5EF4-FFF2-40B4-BE49-F238E27FC236}">
                <a16:creationId xmlns:a16="http://schemas.microsoft.com/office/drawing/2014/main" id="{125761AA-FB89-493A-8D2A-EA7F85CFE1E9}"/>
              </a:ext>
            </a:extLst>
          </p:cNvPr>
          <p:cNvSpPr txBox="1"/>
          <p:nvPr/>
        </p:nvSpPr>
        <p:spPr>
          <a:xfrm>
            <a:off x="275255" y="6604428"/>
            <a:ext cx="2333625" cy="181610"/>
          </a:xfrm>
          <a:prstGeom prst="rect">
            <a:avLst/>
          </a:prstGeom>
        </p:spPr>
        <p:txBody>
          <a:bodyPr vert="horz" wrap="square" lIns="0" tIns="0" rIns="0" bIns="0" rtlCol="0">
            <a:spAutoFit/>
          </a:bodyPr>
          <a:lstStyle/>
          <a:p>
            <a:pPr marL="12700" marR="0" lvl="0" indent="0" algn="l" defTabSz="914400" rtl="0" eaLnBrk="1" fontAlgn="auto" latinLnBrk="0" hangingPunct="1">
              <a:lnSpc>
                <a:spcPts val="1315"/>
              </a:lnSpc>
              <a:spcBef>
                <a:spcPts val="0"/>
              </a:spcBef>
              <a:spcAft>
                <a:spcPts val="0"/>
              </a:spcAft>
              <a:buClrTx/>
              <a:buSzTx/>
              <a:buFontTx/>
              <a:buNone/>
              <a:tabLst/>
              <a:defRPr/>
            </a:pPr>
            <a:r>
              <a:rPr kumimoji="0" sz="1100" b="0" i="0" u="none" strike="noStrike" kern="1200" cap="none" spc="-25" normalizeH="0" baseline="0" noProof="0">
                <a:ln>
                  <a:noFill/>
                </a:ln>
                <a:solidFill>
                  <a:srgbClr val="FFFFFF"/>
                </a:solidFill>
                <a:effectLst/>
                <a:uLnTx/>
                <a:uFillTx/>
                <a:latin typeface="Arial"/>
                <a:ea typeface="+mn-ea"/>
                <a:cs typeface="Arial"/>
              </a:rPr>
              <a:t>Source:</a:t>
            </a:r>
            <a:r>
              <a:rPr kumimoji="0" sz="1100" b="0" i="0" u="none" strike="noStrike" kern="1200" cap="none" spc="-35" normalizeH="0" baseline="0" noProof="0">
                <a:ln>
                  <a:noFill/>
                </a:ln>
                <a:solidFill>
                  <a:srgbClr val="FFFFFF"/>
                </a:solidFill>
                <a:effectLst/>
                <a:uLnTx/>
                <a:uFillTx/>
                <a:latin typeface="Arial"/>
                <a:ea typeface="+mn-ea"/>
                <a:cs typeface="Arial"/>
              </a:rPr>
              <a:t> </a:t>
            </a:r>
            <a:r>
              <a:rPr kumimoji="0" sz="1100" b="0" i="0" u="none" strike="noStrike" kern="1200" cap="none" spc="-20" normalizeH="0" baseline="0" noProof="0">
                <a:ln>
                  <a:noFill/>
                </a:ln>
                <a:solidFill>
                  <a:srgbClr val="FFFFFF"/>
                </a:solidFill>
                <a:effectLst/>
                <a:uLnTx/>
                <a:uFillTx/>
                <a:latin typeface="Arial"/>
                <a:ea typeface="+mn-ea"/>
                <a:cs typeface="Arial"/>
              </a:rPr>
              <a:t>Zinnov</a:t>
            </a:r>
            <a:r>
              <a:rPr kumimoji="0" sz="1100" b="0" i="0" u="none" strike="noStrike" kern="1200" cap="none" spc="-40" normalizeH="0" baseline="0" noProof="0">
                <a:ln>
                  <a:noFill/>
                </a:ln>
                <a:solidFill>
                  <a:srgbClr val="FFFFFF"/>
                </a:solidFill>
                <a:effectLst/>
                <a:uLnTx/>
                <a:uFillTx/>
                <a:latin typeface="Arial"/>
                <a:ea typeface="+mn-ea"/>
                <a:cs typeface="Arial"/>
              </a:rPr>
              <a:t> </a:t>
            </a:r>
            <a:r>
              <a:rPr kumimoji="0" sz="1100" b="0" i="0" u="none" strike="noStrike" kern="1200" cap="none" spc="-25" normalizeH="0" baseline="0" noProof="0">
                <a:ln>
                  <a:noFill/>
                </a:ln>
                <a:solidFill>
                  <a:srgbClr val="FFFFFF"/>
                </a:solidFill>
                <a:effectLst/>
                <a:uLnTx/>
                <a:uFillTx/>
                <a:latin typeface="Arial"/>
                <a:ea typeface="+mn-ea"/>
                <a:cs typeface="Arial"/>
              </a:rPr>
              <a:t>Research</a:t>
            </a:r>
            <a:r>
              <a:rPr kumimoji="0" sz="1100" b="0" i="0" u="none" strike="noStrike" kern="1200" cap="none" spc="-40" normalizeH="0" baseline="0" noProof="0">
                <a:ln>
                  <a:noFill/>
                </a:ln>
                <a:solidFill>
                  <a:srgbClr val="FFFFFF"/>
                </a:solidFill>
                <a:effectLst/>
                <a:uLnTx/>
                <a:uFillTx/>
                <a:latin typeface="Arial"/>
                <a:ea typeface="+mn-ea"/>
                <a:cs typeface="Arial"/>
              </a:rPr>
              <a:t> </a:t>
            </a:r>
            <a:r>
              <a:rPr kumimoji="0" sz="1100" b="0" i="0" u="none" strike="noStrike" kern="1200" cap="none" spc="-10" normalizeH="0" baseline="0" noProof="0">
                <a:ln>
                  <a:noFill/>
                </a:ln>
                <a:solidFill>
                  <a:srgbClr val="FFFFFF"/>
                </a:solidFill>
                <a:effectLst/>
                <a:uLnTx/>
                <a:uFillTx/>
                <a:latin typeface="Arial"/>
                <a:ea typeface="+mn-ea"/>
                <a:cs typeface="Arial"/>
              </a:rPr>
              <a:t>and</a:t>
            </a:r>
            <a:r>
              <a:rPr kumimoji="0" sz="1100" b="0" i="0" u="none" strike="noStrike" kern="1200" cap="none" spc="-40" normalizeH="0" baseline="0" noProof="0">
                <a:ln>
                  <a:noFill/>
                </a:ln>
                <a:solidFill>
                  <a:srgbClr val="FFFFFF"/>
                </a:solidFill>
                <a:effectLst/>
                <a:uLnTx/>
                <a:uFillTx/>
                <a:latin typeface="Arial"/>
                <a:ea typeface="+mn-ea"/>
                <a:cs typeface="Arial"/>
              </a:rPr>
              <a:t> </a:t>
            </a:r>
            <a:r>
              <a:rPr kumimoji="0" sz="1100" b="0" i="0" u="none" strike="noStrike" kern="1200" cap="none" spc="-10" normalizeH="0" baseline="0" noProof="0">
                <a:ln>
                  <a:noFill/>
                </a:ln>
                <a:solidFill>
                  <a:srgbClr val="FFFFFF"/>
                </a:solidFill>
                <a:effectLst/>
                <a:uLnTx/>
                <a:uFillTx/>
                <a:latin typeface="Arial"/>
                <a:ea typeface="+mn-ea"/>
                <a:cs typeface="Arial"/>
              </a:rPr>
              <a:t>Analysis</a:t>
            </a:r>
            <a:endParaRPr kumimoji="0" sz="1100" b="0" i="0" u="none" strike="noStrike" kern="1200" cap="none" spc="0" normalizeH="0" baseline="0" noProof="0">
              <a:ln>
                <a:noFill/>
              </a:ln>
              <a:solidFill>
                <a:prstClr val="black"/>
              </a:solidFill>
              <a:effectLst/>
              <a:uLnTx/>
              <a:uFillTx/>
              <a:latin typeface="Arial"/>
              <a:ea typeface="+mn-ea"/>
              <a:cs typeface="Arial"/>
            </a:endParaRPr>
          </a:p>
        </p:txBody>
      </p:sp>
      <p:sp>
        <p:nvSpPr>
          <p:cNvPr id="46" name="object 29">
            <a:extLst>
              <a:ext uri="{FF2B5EF4-FFF2-40B4-BE49-F238E27FC236}">
                <a16:creationId xmlns:a16="http://schemas.microsoft.com/office/drawing/2014/main" id="{48C2EC18-2F3A-4787-A180-0C4F86B02154}"/>
              </a:ext>
            </a:extLst>
          </p:cNvPr>
          <p:cNvSpPr txBox="1">
            <a:spLocks/>
          </p:cNvSpPr>
          <p:nvPr/>
        </p:nvSpPr>
        <p:spPr>
          <a:xfrm>
            <a:off x="0" y="0"/>
            <a:ext cx="0" cy="0"/>
          </a:xfrm>
          <a:prstGeom prst="rect">
            <a:avLst/>
          </a:prstGeom>
        </p:spPr>
        <p:txBody>
          <a:bodyPr vert="horz" wrap="square" lIns="0" tIns="63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5"/>
              </a:spcBef>
              <a:defRPr/>
            </a:pPr>
            <a:fld id="{81D60167-4931-47E6-BA6A-407CBD079E47}" type="slidenum">
              <a:rPr lang="en-IN" sz="1000" spc="-25" smtClean="0">
                <a:solidFill>
                  <a:srgbClr val="FFFFFF"/>
                </a:solidFill>
                <a:latin typeface="Arial"/>
                <a:cs typeface="Arial"/>
              </a:rPr>
              <a:pPr marL="38100">
                <a:spcBef>
                  <a:spcPts val="5"/>
                </a:spcBef>
                <a:defRPr/>
              </a:pPr>
              <a:t>6</a:t>
            </a:fld>
            <a:endParaRPr lang="en-IN" sz="1000" spc="-25">
              <a:solidFill>
                <a:srgbClr val="FFFFFF"/>
              </a:solidFill>
              <a:latin typeface="Arial"/>
              <a:cs typeface="Arial"/>
            </a:endParaRPr>
          </a:p>
        </p:txBody>
      </p:sp>
      <p:sp>
        <p:nvSpPr>
          <p:cNvPr id="24" name="object 42">
            <a:extLst>
              <a:ext uri="{FF2B5EF4-FFF2-40B4-BE49-F238E27FC236}">
                <a16:creationId xmlns:a16="http://schemas.microsoft.com/office/drawing/2014/main" id="{CB09039E-201F-4136-9EC0-90B0EBA0065C}"/>
              </a:ext>
            </a:extLst>
          </p:cNvPr>
          <p:cNvSpPr txBox="1"/>
          <p:nvPr/>
        </p:nvSpPr>
        <p:spPr>
          <a:xfrm>
            <a:off x="9267047" y="1288833"/>
            <a:ext cx="2484120" cy="1713801"/>
          </a:xfrm>
          <a:prstGeom prst="rect">
            <a:avLst/>
          </a:prstGeom>
          <a:solidFill>
            <a:srgbClr val="006666"/>
          </a:solidFill>
        </p:spPr>
        <p:txBody>
          <a:bodyPr vert="horz" wrap="square" lIns="0" tIns="116839" rIns="0" bIns="0" rtlCol="0">
            <a:spAutoFit/>
          </a:bodyPr>
          <a:lstStyle/>
          <a:p>
            <a:pPr algn="ctr">
              <a:lnSpc>
                <a:spcPct val="100000"/>
              </a:lnSpc>
              <a:spcBef>
                <a:spcPts val="919"/>
              </a:spcBef>
            </a:pPr>
            <a:r>
              <a:rPr sz="4000" b="1" spc="-25">
                <a:solidFill>
                  <a:srgbClr val="FFFFFF"/>
                </a:solidFill>
                <a:latin typeface="Arial"/>
                <a:cs typeface="Arial"/>
              </a:rPr>
              <a:t>80%</a:t>
            </a:r>
            <a:endParaRPr lang="en-IN" sz="4000">
              <a:latin typeface="Arial"/>
              <a:cs typeface="Arial"/>
            </a:endParaRPr>
          </a:p>
          <a:p>
            <a:pPr marL="267970" marR="271780" indent="-635" algn="ctr">
              <a:lnSpc>
                <a:spcPct val="97500"/>
              </a:lnSpc>
              <a:spcBef>
                <a:spcPts val="1995"/>
              </a:spcBef>
            </a:pPr>
            <a:r>
              <a:rPr lang="en-IN" sz="1200" spc="-35">
                <a:solidFill>
                  <a:srgbClr val="FFFFFF"/>
                </a:solidFill>
                <a:latin typeface="Arial"/>
                <a:cs typeface="Arial"/>
              </a:rPr>
              <a:t>Top</a:t>
            </a:r>
            <a:r>
              <a:rPr lang="en-IN" sz="1200" spc="-25">
                <a:solidFill>
                  <a:srgbClr val="FFFFFF"/>
                </a:solidFill>
                <a:latin typeface="Arial"/>
                <a:cs typeface="Arial"/>
              </a:rPr>
              <a:t> </a:t>
            </a:r>
            <a:r>
              <a:rPr lang="en-IN" sz="1200">
                <a:solidFill>
                  <a:srgbClr val="FFFFFF"/>
                </a:solidFill>
                <a:latin typeface="Arial"/>
                <a:cs typeface="Arial"/>
              </a:rPr>
              <a:t>100</a:t>
            </a:r>
            <a:r>
              <a:rPr lang="en-IN" sz="1200" spc="-25">
                <a:solidFill>
                  <a:srgbClr val="FFFFFF"/>
                </a:solidFill>
                <a:latin typeface="Arial"/>
                <a:cs typeface="Arial"/>
              </a:rPr>
              <a:t> of G10</a:t>
            </a:r>
            <a:r>
              <a:rPr lang="en-IN" sz="1200">
                <a:solidFill>
                  <a:srgbClr val="FFFFFF"/>
                </a:solidFill>
                <a:latin typeface="Arial"/>
                <a:cs typeface="Arial"/>
              </a:rPr>
              <a:t>00</a:t>
            </a:r>
            <a:r>
              <a:rPr lang="en-IN" sz="1200" spc="-20">
                <a:solidFill>
                  <a:srgbClr val="FFFFFF"/>
                </a:solidFill>
                <a:latin typeface="Arial"/>
                <a:cs typeface="Arial"/>
              </a:rPr>
              <a:t> </a:t>
            </a:r>
            <a:r>
              <a:rPr lang="en-IN" sz="1200" spc="-10">
                <a:solidFill>
                  <a:srgbClr val="FFFFFF"/>
                </a:solidFill>
                <a:latin typeface="Arial"/>
                <a:cs typeface="Arial"/>
              </a:rPr>
              <a:t>enterprises </a:t>
            </a:r>
            <a:r>
              <a:rPr lang="en-IN" sz="1200">
                <a:solidFill>
                  <a:srgbClr val="FFFFFF"/>
                </a:solidFill>
                <a:latin typeface="Arial"/>
                <a:cs typeface="Arial"/>
              </a:rPr>
              <a:t>have</a:t>
            </a:r>
            <a:r>
              <a:rPr lang="en-IN" sz="1200" spc="-15">
                <a:solidFill>
                  <a:srgbClr val="FFFFFF"/>
                </a:solidFill>
                <a:latin typeface="Arial"/>
                <a:cs typeface="Arial"/>
              </a:rPr>
              <a:t> </a:t>
            </a:r>
            <a:r>
              <a:rPr lang="en-IN" sz="1200">
                <a:solidFill>
                  <a:srgbClr val="FFFFFF"/>
                </a:solidFill>
                <a:latin typeface="Arial"/>
                <a:cs typeface="Arial"/>
              </a:rPr>
              <a:t>committed</a:t>
            </a:r>
            <a:r>
              <a:rPr lang="en-IN" sz="1200" spc="-10">
                <a:solidFill>
                  <a:srgbClr val="FFFFFF"/>
                </a:solidFill>
                <a:latin typeface="Arial"/>
                <a:cs typeface="Arial"/>
              </a:rPr>
              <a:t> </a:t>
            </a:r>
            <a:r>
              <a:rPr lang="en-IN" sz="1200">
                <a:solidFill>
                  <a:srgbClr val="FFFFFF"/>
                </a:solidFill>
                <a:latin typeface="Arial"/>
                <a:cs typeface="Arial"/>
              </a:rPr>
              <a:t>to</a:t>
            </a:r>
            <a:r>
              <a:rPr lang="en-IN" sz="1200" spc="-10">
                <a:solidFill>
                  <a:srgbClr val="FFFFFF"/>
                </a:solidFill>
                <a:latin typeface="Arial"/>
                <a:cs typeface="Arial"/>
              </a:rPr>
              <a:t> </a:t>
            </a:r>
            <a:r>
              <a:rPr lang="en-IN" sz="1200">
                <a:solidFill>
                  <a:srgbClr val="FFFFFF"/>
                </a:solidFill>
                <a:latin typeface="Arial"/>
                <a:cs typeface="Arial"/>
              </a:rPr>
              <a:t>a</a:t>
            </a:r>
            <a:r>
              <a:rPr lang="en-IN" sz="1200" spc="-10">
                <a:solidFill>
                  <a:srgbClr val="FFFFFF"/>
                </a:solidFill>
                <a:latin typeface="Arial"/>
                <a:cs typeface="Arial"/>
              </a:rPr>
              <a:t> timeline </a:t>
            </a:r>
            <a:r>
              <a:rPr lang="en-IN" sz="1200">
                <a:solidFill>
                  <a:srgbClr val="FFFFFF"/>
                </a:solidFill>
                <a:latin typeface="Arial"/>
                <a:cs typeface="Arial"/>
              </a:rPr>
              <a:t>to</a:t>
            </a:r>
            <a:r>
              <a:rPr lang="en-IN" sz="1200" spc="-5">
                <a:solidFill>
                  <a:srgbClr val="FFFFFF"/>
                </a:solidFill>
                <a:latin typeface="Arial"/>
                <a:cs typeface="Arial"/>
              </a:rPr>
              <a:t> </a:t>
            </a:r>
            <a:r>
              <a:rPr lang="en-IN" sz="1200">
                <a:solidFill>
                  <a:srgbClr val="FFFFFF"/>
                </a:solidFill>
                <a:latin typeface="Arial"/>
                <a:cs typeface="Arial"/>
              </a:rPr>
              <a:t>achieve </a:t>
            </a:r>
            <a:r>
              <a:rPr lang="en-IN" sz="1200" spc="-10">
                <a:solidFill>
                  <a:srgbClr val="FFFFFF"/>
                </a:solidFill>
                <a:latin typeface="Arial"/>
                <a:cs typeface="Arial"/>
              </a:rPr>
              <a:t>carbon-</a:t>
            </a:r>
            <a:r>
              <a:rPr lang="en-IN" sz="1200">
                <a:solidFill>
                  <a:srgbClr val="FFFFFF"/>
                </a:solidFill>
                <a:latin typeface="Arial"/>
                <a:cs typeface="Arial"/>
              </a:rPr>
              <a:t>net</a:t>
            </a:r>
            <a:r>
              <a:rPr lang="en-IN" sz="1200" spc="15">
                <a:solidFill>
                  <a:srgbClr val="FFFFFF"/>
                </a:solidFill>
                <a:latin typeface="Arial"/>
                <a:cs typeface="Arial"/>
              </a:rPr>
              <a:t> </a:t>
            </a:r>
            <a:r>
              <a:rPr lang="en-IN" sz="1200" spc="-20">
                <a:solidFill>
                  <a:srgbClr val="FFFFFF"/>
                </a:solidFill>
                <a:latin typeface="Arial"/>
                <a:cs typeface="Arial"/>
              </a:rPr>
              <a:t>zero</a:t>
            </a:r>
            <a:endParaRPr lang="en-IN" sz="1200">
              <a:latin typeface="Arial"/>
              <a:cs typeface="Arial"/>
            </a:endParaRPr>
          </a:p>
        </p:txBody>
      </p:sp>
      <p:sp>
        <p:nvSpPr>
          <p:cNvPr id="25" name="object 43">
            <a:extLst>
              <a:ext uri="{FF2B5EF4-FFF2-40B4-BE49-F238E27FC236}">
                <a16:creationId xmlns:a16="http://schemas.microsoft.com/office/drawing/2014/main" id="{0631DDC5-7DFA-4836-909A-B1BA9C9B6F93}"/>
              </a:ext>
            </a:extLst>
          </p:cNvPr>
          <p:cNvSpPr txBox="1"/>
          <p:nvPr/>
        </p:nvSpPr>
        <p:spPr>
          <a:xfrm>
            <a:off x="9267047" y="3240741"/>
            <a:ext cx="2484120" cy="1542730"/>
          </a:xfrm>
          <a:prstGeom prst="rect">
            <a:avLst/>
          </a:prstGeom>
          <a:solidFill>
            <a:srgbClr val="006666"/>
          </a:solidFill>
        </p:spPr>
        <p:txBody>
          <a:bodyPr vert="horz" wrap="square" lIns="0" tIns="146050" rIns="0" bIns="0" rtlCol="0">
            <a:spAutoFit/>
          </a:bodyPr>
          <a:lstStyle/>
          <a:p>
            <a:pPr marL="344170" algn="just">
              <a:lnSpc>
                <a:spcPct val="100000"/>
              </a:lnSpc>
              <a:spcBef>
                <a:spcPts val="1150"/>
              </a:spcBef>
            </a:pPr>
            <a:r>
              <a:rPr sz="2000" b="1">
                <a:solidFill>
                  <a:srgbClr val="FFFFFF"/>
                </a:solidFill>
                <a:latin typeface="Arial"/>
                <a:cs typeface="Arial"/>
              </a:rPr>
              <a:t>USD</a:t>
            </a:r>
            <a:r>
              <a:rPr sz="2000" b="1" spc="-5">
                <a:solidFill>
                  <a:srgbClr val="FFFFFF"/>
                </a:solidFill>
                <a:latin typeface="Arial"/>
                <a:cs typeface="Arial"/>
              </a:rPr>
              <a:t> </a:t>
            </a:r>
            <a:r>
              <a:rPr sz="4400" b="1">
                <a:solidFill>
                  <a:srgbClr val="FFFFFF"/>
                </a:solidFill>
                <a:latin typeface="Arial"/>
                <a:cs typeface="Arial"/>
              </a:rPr>
              <a:t>180</a:t>
            </a:r>
            <a:r>
              <a:rPr sz="4400" b="1" spc="-665">
                <a:solidFill>
                  <a:srgbClr val="FFFFFF"/>
                </a:solidFill>
                <a:latin typeface="Arial"/>
                <a:cs typeface="Arial"/>
              </a:rPr>
              <a:t> </a:t>
            </a:r>
            <a:r>
              <a:rPr sz="2000" b="1" spc="-50">
                <a:solidFill>
                  <a:srgbClr val="FFFFFF"/>
                </a:solidFill>
                <a:latin typeface="Arial"/>
                <a:cs typeface="Arial"/>
              </a:rPr>
              <a:t>B</a:t>
            </a:r>
            <a:endParaRPr sz="2000">
              <a:latin typeface="Arial"/>
              <a:cs typeface="Arial"/>
            </a:endParaRPr>
          </a:p>
          <a:p>
            <a:pPr marL="343535" marR="314325" indent="635" algn="just">
              <a:lnSpc>
                <a:spcPts val="1390"/>
              </a:lnSpc>
              <a:spcBef>
                <a:spcPts val="1365"/>
              </a:spcBef>
            </a:pPr>
            <a:r>
              <a:rPr sz="1200">
                <a:solidFill>
                  <a:srgbClr val="FFFFFF"/>
                </a:solidFill>
                <a:latin typeface="Arial"/>
                <a:cs typeface="Arial"/>
              </a:rPr>
              <a:t>Investments</a:t>
            </a:r>
            <a:r>
              <a:rPr sz="1200" spc="-40">
                <a:solidFill>
                  <a:srgbClr val="FFFFFF"/>
                </a:solidFill>
                <a:latin typeface="Arial"/>
                <a:cs typeface="Arial"/>
              </a:rPr>
              <a:t> </a:t>
            </a:r>
            <a:r>
              <a:rPr sz="1200">
                <a:solidFill>
                  <a:srgbClr val="FFFFFF"/>
                </a:solidFill>
                <a:latin typeface="Arial"/>
                <a:cs typeface="Arial"/>
              </a:rPr>
              <a:t>announced</a:t>
            </a:r>
            <a:r>
              <a:rPr sz="1200" spc="-30">
                <a:solidFill>
                  <a:srgbClr val="FFFFFF"/>
                </a:solidFill>
                <a:latin typeface="Arial"/>
                <a:cs typeface="Arial"/>
              </a:rPr>
              <a:t> </a:t>
            </a:r>
            <a:r>
              <a:rPr sz="1200" spc="-25">
                <a:solidFill>
                  <a:srgbClr val="FFFFFF"/>
                </a:solidFill>
                <a:latin typeface="Arial"/>
                <a:cs typeface="Arial"/>
              </a:rPr>
              <a:t>by </a:t>
            </a:r>
            <a:r>
              <a:rPr sz="1200" spc="-35">
                <a:solidFill>
                  <a:srgbClr val="FFFFFF"/>
                </a:solidFill>
                <a:latin typeface="Arial"/>
                <a:cs typeface="Arial"/>
              </a:rPr>
              <a:t>Top</a:t>
            </a:r>
            <a:r>
              <a:rPr sz="1200" spc="-25">
                <a:solidFill>
                  <a:srgbClr val="FFFFFF"/>
                </a:solidFill>
                <a:latin typeface="Arial"/>
                <a:cs typeface="Arial"/>
              </a:rPr>
              <a:t> </a:t>
            </a:r>
            <a:r>
              <a:rPr sz="1200">
                <a:solidFill>
                  <a:srgbClr val="FFFFFF"/>
                </a:solidFill>
                <a:latin typeface="Arial"/>
                <a:cs typeface="Arial"/>
              </a:rPr>
              <a:t>100</a:t>
            </a:r>
            <a:r>
              <a:rPr sz="1200" spc="-25">
                <a:solidFill>
                  <a:srgbClr val="FFFFFF"/>
                </a:solidFill>
                <a:latin typeface="Arial"/>
                <a:cs typeface="Arial"/>
              </a:rPr>
              <a:t> </a:t>
            </a:r>
            <a:r>
              <a:rPr lang="en-IN" sz="1200" spc="-25">
                <a:solidFill>
                  <a:srgbClr val="FFFFFF"/>
                </a:solidFill>
                <a:latin typeface="Arial"/>
                <a:cs typeface="Arial"/>
              </a:rPr>
              <a:t>G10</a:t>
            </a:r>
            <a:r>
              <a:rPr sz="1200">
                <a:solidFill>
                  <a:srgbClr val="FFFFFF"/>
                </a:solidFill>
                <a:latin typeface="Arial"/>
                <a:cs typeface="Arial"/>
              </a:rPr>
              <a:t>00</a:t>
            </a:r>
            <a:r>
              <a:rPr sz="1200" spc="-20">
                <a:solidFill>
                  <a:srgbClr val="FFFFFF"/>
                </a:solidFill>
                <a:latin typeface="Arial"/>
                <a:cs typeface="Arial"/>
              </a:rPr>
              <a:t> </a:t>
            </a:r>
            <a:r>
              <a:rPr sz="1200" spc="-10">
                <a:solidFill>
                  <a:srgbClr val="FFFFFF"/>
                </a:solidFill>
                <a:latin typeface="Arial"/>
                <a:cs typeface="Arial"/>
              </a:rPr>
              <a:t>enterprises </a:t>
            </a:r>
            <a:r>
              <a:rPr sz="1200">
                <a:solidFill>
                  <a:srgbClr val="FFFFFF"/>
                </a:solidFill>
                <a:latin typeface="Calibri"/>
                <a:cs typeface="Calibri"/>
              </a:rPr>
              <a:t>for</a:t>
            </a:r>
            <a:r>
              <a:rPr sz="1200" spc="20">
                <a:solidFill>
                  <a:srgbClr val="FFFFFF"/>
                </a:solidFill>
                <a:latin typeface="Calibri"/>
                <a:cs typeface="Calibri"/>
              </a:rPr>
              <a:t> </a:t>
            </a:r>
            <a:r>
              <a:rPr sz="1200">
                <a:solidFill>
                  <a:srgbClr val="FFFFFF"/>
                </a:solidFill>
                <a:latin typeface="Calibri"/>
                <a:cs typeface="Calibri"/>
              </a:rPr>
              <a:t>carbon</a:t>
            </a:r>
            <a:r>
              <a:rPr sz="1200" spc="-35">
                <a:solidFill>
                  <a:srgbClr val="FFFFFF"/>
                </a:solidFill>
                <a:latin typeface="Calibri"/>
                <a:cs typeface="Calibri"/>
              </a:rPr>
              <a:t> </a:t>
            </a:r>
            <a:r>
              <a:rPr sz="1200">
                <a:solidFill>
                  <a:srgbClr val="FFFFFF"/>
                </a:solidFill>
                <a:latin typeface="Calibri"/>
                <a:cs typeface="Calibri"/>
              </a:rPr>
              <a:t>net</a:t>
            </a:r>
            <a:r>
              <a:rPr sz="1200" spc="-25">
                <a:solidFill>
                  <a:srgbClr val="FFFFFF"/>
                </a:solidFill>
                <a:latin typeface="Calibri"/>
                <a:cs typeface="Calibri"/>
              </a:rPr>
              <a:t> </a:t>
            </a:r>
            <a:r>
              <a:rPr sz="1200">
                <a:solidFill>
                  <a:srgbClr val="FFFFFF"/>
                </a:solidFill>
                <a:latin typeface="Calibri"/>
                <a:cs typeface="Calibri"/>
              </a:rPr>
              <a:t>zero</a:t>
            </a:r>
            <a:r>
              <a:rPr sz="1200" spc="-25">
                <a:solidFill>
                  <a:srgbClr val="FFFFFF"/>
                </a:solidFill>
                <a:latin typeface="Calibri"/>
                <a:cs typeface="Calibri"/>
              </a:rPr>
              <a:t> </a:t>
            </a:r>
            <a:r>
              <a:rPr sz="1200" spc="-10">
                <a:solidFill>
                  <a:srgbClr val="FFFFFF"/>
                </a:solidFill>
                <a:latin typeface="Calibri"/>
                <a:cs typeface="Calibri"/>
              </a:rPr>
              <a:t>initiatives</a:t>
            </a:r>
            <a:endParaRPr sz="1200">
              <a:latin typeface="Calibri"/>
              <a:cs typeface="Calibri"/>
            </a:endParaRPr>
          </a:p>
        </p:txBody>
      </p:sp>
      <p:sp>
        <p:nvSpPr>
          <p:cNvPr id="26" name="object 44">
            <a:extLst>
              <a:ext uri="{FF2B5EF4-FFF2-40B4-BE49-F238E27FC236}">
                <a16:creationId xmlns:a16="http://schemas.microsoft.com/office/drawing/2014/main" id="{B8B08C88-87A1-424D-A592-5D44A7212AA4}"/>
              </a:ext>
            </a:extLst>
          </p:cNvPr>
          <p:cNvSpPr txBox="1"/>
          <p:nvPr/>
        </p:nvSpPr>
        <p:spPr>
          <a:xfrm>
            <a:off x="9267047" y="5023227"/>
            <a:ext cx="2484120" cy="1535933"/>
          </a:xfrm>
          <a:prstGeom prst="rect">
            <a:avLst/>
          </a:prstGeom>
          <a:solidFill>
            <a:srgbClr val="006666"/>
          </a:solidFill>
        </p:spPr>
        <p:txBody>
          <a:bodyPr vert="horz" wrap="square" lIns="0" tIns="22225" rIns="0" bIns="0" rtlCol="0">
            <a:spAutoFit/>
          </a:bodyPr>
          <a:lstStyle/>
          <a:p>
            <a:pPr marR="6985" algn="ctr">
              <a:lnSpc>
                <a:spcPct val="100000"/>
              </a:lnSpc>
              <a:spcBef>
                <a:spcPts val="175"/>
              </a:spcBef>
            </a:pPr>
            <a:r>
              <a:rPr sz="4000" b="1" spc="-20">
                <a:solidFill>
                  <a:srgbClr val="FFFFFF"/>
                </a:solidFill>
                <a:latin typeface="Arial"/>
                <a:cs typeface="Arial"/>
              </a:rPr>
              <a:t>60%+</a:t>
            </a:r>
            <a:endParaRPr sz="4000">
              <a:latin typeface="Arial"/>
              <a:cs typeface="Arial"/>
            </a:endParaRPr>
          </a:p>
          <a:p>
            <a:pPr marL="313055" marR="328930" indent="635" algn="ctr">
              <a:lnSpc>
                <a:spcPct val="99400"/>
              </a:lnSpc>
              <a:spcBef>
                <a:spcPts val="1295"/>
              </a:spcBef>
            </a:pPr>
            <a:r>
              <a:rPr sz="1200">
                <a:solidFill>
                  <a:srgbClr val="FFFFFF"/>
                </a:solidFill>
                <a:latin typeface="Arial"/>
                <a:cs typeface="Arial"/>
              </a:rPr>
              <a:t>Investments</a:t>
            </a:r>
            <a:r>
              <a:rPr sz="1200" spc="-20">
                <a:solidFill>
                  <a:srgbClr val="FFFFFF"/>
                </a:solidFill>
                <a:latin typeface="Arial"/>
                <a:cs typeface="Arial"/>
              </a:rPr>
              <a:t> </a:t>
            </a:r>
            <a:r>
              <a:rPr sz="1200">
                <a:solidFill>
                  <a:srgbClr val="FFFFFF"/>
                </a:solidFill>
                <a:latin typeface="Arial"/>
                <a:cs typeface="Arial"/>
              </a:rPr>
              <a:t>from</a:t>
            </a:r>
            <a:r>
              <a:rPr sz="1200" spc="-40">
                <a:solidFill>
                  <a:srgbClr val="FFFFFF"/>
                </a:solidFill>
                <a:latin typeface="Arial"/>
                <a:cs typeface="Arial"/>
              </a:rPr>
              <a:t> </a:t>
            </a:r>
            <a:r>
              <a:rPr sz="1200" spc="-35">
                <a:solidFill>
                  <a:srgbClr val="FFFFFF"/>
                </a:solidFill>
                <a:latin typeface="Arial"/>
                <a:cs typeface="Arial"/>
              </a:rPr>
              <a:t>Top</a:t>
            </a:r>
            <a:r>
              <a:rPr sz="1200" spc="-20">
                <a:solidFill>
                  <a:srgbClr val="FFFFFF"/>
                </a:solidFill>
                <a:latin typeface="Arial"/>
                <a:cs typeface="Arial"/>
              </a:rPr>
              <a:t> </a:t>
            </a:r>
            <a:r>
              <a:rPr sz="1200" spc="-25">
                <a:solidFill>
                  <a:srgbClr val="FFFFFF"/>
                </a:solidFill>
                <a:latin typeface="Arial"/>
                <a:cs typeface="Arial"/>
              </a:rPr>
              <a:t>100 </a:t>
            </a:r>
            <a:r>
              <a:rPr lang="en-IN" sz="1200" spc="-25">
                <a:solidFill>
                  <a:srgbClr val="FFFFFF"/>
                </a:solidFill>
                <a:latin typeface="Arial"/>
                <a:cs typeface="Arial"/>
              </a:rPr>
              <a:t>G10</a:t>
            </a:r>
            <a:r>
              <a:rPr sz="1200">
                <a:solidFill>
                  <a:srgbClr val="FFFFFF"/>
                </a:solidFill>
                <a:latin typeface="Arial"/>
                <a:cs typeface="Arial"/>
              </a:rPr>
              <a:t>00</a:t>
            </a:r>
            <a:r>
              <a:rPr sz="1200" spc="-25">
                <a:solidFill>
                  <a:srgbClr val="FFFFFF"/>
                </a:solidFill>
                <a:latin typeface="Arial"/>
                <a:cs typeface="Arial"/>
              </a:rPr>
              <a:t> </a:t>
            </a:r>
            <a:r>
              <a:rPr sz="1200">
                <a:solidFill>
                  <a:srgbClr val="FFFFFF"/>
                </a:solidFill>
                <a:latin typeface="Arial"/>
                <a:cs typeface="Arial"/>
              </a:rPr>
              <a:t>enterprises</a:t>
            </a:r>
            <a:r>
              <a:rPr sz="1200" spc="-15">
                <a:solidFill>
                  <a:srgbClr val="FFFFFF"/>
                </a:solidFill>
                <a:latin typeface="Arial"/>
                <a:cs typeface="Arial"/>
              </a:rPr>
              <a:t> </a:t>
            </a:r>
            <a:r>
              <a:rPr sz="1200">
                <a:solidFill>
                  <a:srgbClr val="FFFFFF"/>
                </a:solidFill>
                <a:latin typeface="Arial"/>
                <a:cs typeface="Arial"/>
              </a:rPr>
              <a:t>are</a:t>
            </a:r>
            <a:r>
              <a:rPr sz="1200" spc="-20">
                <a:solidFill>
                  <a:srgbClr val="FFFFFF"/>
                </a:solidFill>
                <a:latin typeface="Arial"/>
                <a:cs typeface="Arial"/>
              </a:rPr>
              <a:t> from </a:t>
            </a:r>
            <a:r>
              <a:rPr sz="1200">
                <a:solidFill>
                  <a:srgbClr val="FFFFFF"/>
                </a:solidFill>
                <a:latin typeface="Arial"/>
                <a:cs typeface="Arial"/>
              </a:rPr>
              <a:t>Manufacturing</a:t>
            </a:r>
            <a:r>
              <a:rPr sz="1200" spc="-40">
                <a:solidFill>
                  <a:srgbClr val="FFFFFF"/>
                </a:solidFill>
                <a:latin typeface="Arial"/>
                <a:cs typeface="Arial"/>
              </a:rPr>
              <a:t> </a:t>
            </a:r>
            <a:r>
              <a:rPr sz="1200" spc="-25">
                <a:solidFill>
                  <a:srgbClr val="FFFFFF"/>
                </a:solidFill>
                <a:latin typeface="Arial"/>
                <a:cs typeface="Arial"/>
              </a:rPr>
              <a:t>and </a:t>
            </a:r>
            <a:r>
              <a:rPr sz="1200">
                <a:solidFill>
                  <a:srgbClr val="FFFFFF"/>
                </a:solidFill>
                <a:latin typeface="Arial"/>
                <a:cs typeface="Arial"/>
              </a:rPr>
              <a:t>Transportation</a:t>
            </a:r>
            <a:r>
              <a:rPr sz="1200" spc="-80">
                <a:solidFill>
                  <a:srgbClr val="FFFFFF"/>
                </a:solidFill>
                <a:latin typeface="Arial"/>
                <a:cs typeface="Arial"/>
              </a:rPr>
              <a:t> </a:t>
            </a:r>
            <a:r>
              <a:rPr sz="1200" spc="-10">
                <a:solidFill>
                  <a:srgbClr val="FFFFFF"/>
                </a:solidFill>
                <a:latin typeface="Arial"/>
                <a:cs typeface="Arial"/>
              </a:rPr>
              <a:t>enterprises</a:t>
            </a:r>
            <a:endParaRPr sz="1200">
              <a:latin typeface="Arial"/>
              <a:cs typeface="Arial"/>
            </a:endParaRPr>
          </a:p>
        </p:txBody>
      </p:sp>
      <p:sp>
        <p:nvSpPr>
          <p:cNvPr id="44" name="object 20">
            <a:extLst>
              <a:ext uri="{FF2B5EF4-FFF2-40B4-BE49-F238E27FC236}">
                <a16:creationId xmlns:a16="http://schemas.microsoft.com/office/drawing/2014/main" id="{7FF2A40D-3494-4301-B454-5CDA0F9E779F}"/>
              </a:ext>
            </a:extLst>
          </p:cNvPr>
          <p:cNvSpPr txBox="1"/>
          <p:nvPr/>
        </p:nvSpPr>
        <p:spPr>
          <a:xfrm>
            <a:off x="4915192" y="5179058"/>
            <a:ext cx="3064510" cy="1238885"/>
          </a:xfrm>
          <a:prstGeom prst="rect">
            <a:avLst/>
          </a:prstGeom>
        </p:spPr>
        <p:txBody>
          <a:bodyPr vert="horz" wrap="square" lIns="0" tIns="20320" rIns="0" bIns="0" rtlCol="0">
            <a:spAutoFit/>
          </a:bodyPr>
          <a:lstStyle/>
          <a:p>
            <a:pPr marL="932815" marR="551180" lvl="0" indent="0" algn="l" defTabSz="914400" rtl="0" eaLnBrk="1" fontAlgn="auto" latinLnBrk="0" hangingPunct="1">
              <a:lnSpc>
                <a:spcPts val="1300"/>
              </a:lnSpc>
              <a:spcBef>
                <a:spcPts val="160"/>
              </a:spcBef>
              <a:spcAft>
                <a:spcPts val="0"/>
              </a:spcAft>
              <a:buClrTx/>
              <a:buSzTx/>
              <a:buFontTx/>
              <a:buNone/>
              <a:tabLst/>
              <a:defRPr/>
            </a:pPr>
            <a:r>
              <a:rPr kumimoji="0" sz="1100" b="1" i="0" u="none" strike="noStrike" kern="1200" cap="none" spc="0" normalizeH="0" baseline="0" noProof="0">
                <a:ln>
                  <a:noFill/>
                </a:ln>
                <a:solidFill>
                  <a:srgbClr val="FFFFFF"/>
                </a:solidFill>
                <a:effectLst/>
                <a:uLnTx/>
                <a:uFillTx/>
                <a:latin typeface="Arial"/>
                <a:ea typeface="+mn-ea"/>
                <a:cs typeface="Arial"/>
              </a:rPr>
              <a:t>INVESTORS</a:t>
            </a:r>
            <a:r>
              <a:rPr kumimoji="0" sz="1100" b="1" i="0" u="none" strike="noStrike" kern="1200" cap="none" spc="-15" normalizeH="0" baseline="0" noProof="0">
                <a:ln>
                  <a:noFill/>
                </a:ln>
                <a:solidFill>
                  <a:srgbClr val="FFFFFF"/>
                </a:solidFill>
                <a:effectLst/>
                <a:uLnTx/>
                <a:uFillTx/>
                <a:latin typeface="Arial"/>
                <a:ea typeface="+mn-ea"/>
                <a:cs typeface="Arial"/>
              </a:rPr>
              <a:t> </a:t>
            </a:r>
            <a:r>
              <a:rPr kumimoji="0" sz="1100" b="1" i="0" u="none" strike="noStrike" kern="1200" cap="none" spc="-25" normalizeH="0" baseline="0" noProof="0">
                <a:ln>
                  <a:noFill/>
                </a:ln>
                <a:solidFill>
                  <a:srgbClr val="FFFFFF"/>
                </a:solidFill>
                <a:effectLst/>
                <a:uLnTx/>
                <a:uFillTx/>
                <a:latin typeface="Arial"/>
                <a:ea typeface="+mn-ea"/>
                <a:cs typeface="Arial"/>
              </a:rPr>
              <a:t>ARE </a:t>
            </a:r>
            <a:r>
              <a:rPr kumimoji="0" sz="1100" b="1" i="0" u="none" strike="noStrike" kern="1200" cap="none" spc="-10" normalizeH="0" baseline="0" noProof="0">
                <a:ln>
                  <a:noFill/>
                </a:ln>
                <a:solidFill>
                  <a:srgbClr val="FFFFFF"/>
                </a:solidFill>
                <a:effectLst/>
                <a:uLnTx/>
                <a:uFillTx/>
                <a:latin typeface="Arial"/>
                <a:ea typeface="+mn-ea"/>
                <a:cs typeface="Arial"/>
              </a:rPr>
              <a:t>INCORPORATING </a:t>
            </a:r>
            <a:r>
              <a:rPr kumimoji="0" sz="1100" b="1" i="0" u="none" strike="noStrike" kern="1200" cap="none" spc="0" normalizeH="0" baseline="0" noProof="0">
                <a:ln>
                  <a:noFill/>
                </a:ln>
                <a:solidFill>
                  <a:srgbClr val="FFFFFF"/>
                </a:solidFill>
                <a:effectLst/>
                <a:uLnTx/>
                <a:uFillTx/>
                <a:latin typeface="Arial"/>
                <a:ea typeface="+mn-ea"/>
                <a:cs typeface="Arial"/>
              </a:rPr>
              <a:t>‘SUSTAINABILITY</a:t>
            </a:r>
            <a:r>
              <a:rPr kumimoji="0" sz="1100" b="1" i="0" u="none" strike="noStrike" kern="1200" cap="none" spc="-20" normalizeH="0" baseline="0" noProof="0">
                <a:ln>
                  <a:noFill/>
                </a:ln>
                <a:solidFill>
                  <a:srgbClr val="FFFFFF"/>
                </a:solidFill>
                <a:effectLst/>
                <a:uLnTx/>
                <a:uFillTx/>
                <a:latin typeface="Arial"/>
                <a:ea typeface="+mn-ea"/>
                <a:cs typeface="Arial"/>
              </a:rPr>
              <a:t> RISK</a:t>
            </a:r>
            <a:endParaRPr kumimoji="0"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500" b="0" i="0" u="none" strike="noStrike" kern="1200" cap="none" spc="0" normalizeH="0" baseline="0" noProof="0">
              <a:ln>
                <a:noFill/>
              </a:ln>
              <a:solidFill>
                <a:prstClr val="black"/>
              </a:solidFill>
              <a:effectLst/>
              <a:uLnTx/>
              <a:uFillTx/>
              <a:latin typeface="Arial"/>
              <a:ea typeface="+mn-ea"/>
              <a:cs typeface="Arial"/>
            </a:endParaRPr>
          </a:p>
          <a:p>
            <a:pPr marL="932815" marR="293370" lvl="0" indent="0" algn="l" defTabSz="914400" rtl="0" eaLnBrk="1" fontAlgn="auto" latinLnBrk="0" hangingPunct="1">
              <a:lnSpc>
                <a:spcPts val="1300"/>
              </a:lnSpc>
              <a:spcBef>
                <a:spcPts val="0"/>
              </a:spcBef>
              <a:spcAft>
                <a:spcPts val="0"/>
              </a:spcAft>
              <a:buClrTx/>
              <a:buSzTx/>
              <a:buFontTx/>
              <a:buNone/>
              <a:tabLst/>
              <a:defRPr/>
            </a:pPr>
            <a:r>
              <a:rPr kumimoji="0" sz="1100" b="1" i="0" u="none" strike="noStrike" kern="1200" cap="none" spc="0" normalizeH="0" baseline="0" noProof="0">
                <a:ln>
                  <a:noFill/>
                </a:ln>
                <a:solidFill>
                  <a:srgbClr val="FFFFFF"/>
                </a:solidFill>
                <a:effectLst/>
                <a:uLnTx/>
                <a:uFillTx/>
                <a:latin typeface="Arial"/>
                <a:ea typeface="+mn-ea"/>
                <a:cs typeface="Arial"/>
              </a:rPr>
              <a:t>INCREASING</a:t>
            </a:r>
            <a:r>
              <a:rPr kumimoji="0" sz="1100" b="1" i="0" u="none" strike="noStrike" kern="1200" cap="none" spc="-10" normalizeH="0" baseline="0" noProof="0">
                <a:ln>
                  <a:noFill/>
                </a:ln>
                <a:solidFill>
                  <a:srgbClr val="FFFFFF"/>
                </a:solidFill>
                <a:effectLst/>
                <a:uLnTx/>
                <a:uFillTx/>
                <a:latin typeface="Arial"/>
                <a:ea typeface="+mn-ea"/>
                <a:cs typeface="Arial"/>
              </a:rPr>
              <a:t> MANDATORY </a:t>
            </a:r>
            <a:r>
              <a:rPr kumimoji="0" sz="1100" b="1" i="0" u="none" strike="noStrike" kern="1200" cap="none" spc="0" normalizeH="0" baseline="0" noProof="0">
                <a:ln>
                  <a:noFill/>
                </a:ln>
                <a:solidFill>
                  <a:srgbClr val="FFFFFF"/>
                </a:solidFill>
                <a:effectLst/>
                <a:uLnTx/>
                <a:uFillTx/>
                <a:latin typeface="Arial"/>
                <a:ea typeface="+mn-ea"/>
                <a:cs typeface="Arial"/>
              </a:rPr>
              <a:t>‘SUSTAINABILITY</a:t>
            </a:r>
            <a:r>
              <a:rPr kumimoji="0" sz="1100" b="1" i="0" u="none" strike="noStrike" kern="1200" cap="none" spc="-20" normalizeH="0" baseline="0" noProof="0">
                <a:ln>
                  <a:noFill/>
                </a:ln>
                <a:solidFill>
                  <a:srgbClr val="FFFFFF"/>
                </a:solidFill>
                <a:effectLst/>
                <a:uLnTx/>
                <a:uFillTx/>
                <a:latin typeface="Arial"/>
                <a:ea typeface="+mn-ea"/>
                <a:cs typeface="Arial"/>
              </a:rPr>
              <a:t> RISK </a:t>
            </a:r>
            <a:r>
              <a:rPr kumimoji="0" sz="1100" b="1" i="0" u="none" strike="noStrike" kern="1200" cap="none" spc="-10" normalizeH="0" baseline="0" noProof="0">
                <a:ln>
                  <a:noFill/>
                </a:ln>
                <a:solidFill>
                  <a:srgbClr val="FFFFFF"/>
                </a:solidFill>
                <a:effectLst/>
                <a:uLnTx/>
                <a:uFillTx/>
                <a:latin typeface="Arial"/>
                <a:ea typeface="+mn-ea"/>
                <a:cs typeface="Arial"/>
              </a:rPr>
              <a:t>DISCLOSURES’</a:t>
            </a:r>
            <a:endParaRPr kumimoji="0" sz="1100" b="0" i="0" u="none" strike="noStrike" kern="1200" cap="none" spc="0" normalizeH="0" baseline="0" noProof="0">
              <a:ln>
                <a:noFill/>
              </a:ln>
              <a:solidFill>
                <a:prstClr val="black"/>
              </a:solidFill>
              <a:effectLst/>
              <a:uLnTx/>
              <a:uFillTx/>
              <a:latin typeface="Arial"/>
              <a:ea typeface="+mn-ea"/>
              <a:cs typeface="Arial"/>
            </a:endParaRPr>
          </a:p>
        </p:txBody>
      </p:sp>
      <p:grpSp>
        <p:nvGrpSpPr>
          <p:cNvPr id="47" name="object 22">
            <a:extLst>
              <a:ext uri="{FF2B5EF4-FFF2-40B4-BE49-F238E27FC236}">
                <a16:creationId xmlns:a16="http://schemas.microsoft.com/office/drawing/2014/main" id="{66613487-786F-486F-86E3-909A47BB15C3}"/>
              </a:ext>
            </a:extLst>
          </p:cNvPr>
          <p:cNvGrpSpPr/>
          <p:nvPr/>
        </p:nvGrpSpPr>
        <p:grpSpPr>
          <a:xfrm>
            <a:off x="5064494" y="5144274"/>
            <a:ext cx="488315" cy="1256030"/>
            <a:chOff x="6013712" y="3010168"/>
            <a:chExt cx="488315" cy="1256030"/>
          </a:xfrm>
        </p:grpSpPr>
        <p:pic>
          <p:nvPicPr>
            <p:cNvPr id="48" name="object 23">
              <a:extLst>
                <a:ext uri="{FF2B5EF4-FFF2-40B4-BE49-F238E27FC236}">
                  <a16:creationId xmlns:a16="http://schemas.microsoft.com/office/drawing/2014/main" id="{BD0B7433-8186-4908-9887-FC34194D5E54}"/>
                </a:ext>
              </a:extLst>
            </p:cNvPr>
            <p:cNvPicPr/>
            <p:nvPr/>
          </p:nvPicPr>
          <p:blipFill>
            <a:blip r:embed="rId3" cstate="print"/>
            <a:stretch>
              <a:fillRect/>
            </a:stretch>
          </p:blipFill>
          <p:spPr>
            <a:xfrm>
              <a:off x="6013712" y="3227655"/>
              <a:ext cx="188912" cy="139700"/>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49" name="object 24">
              <a:extLst>
                <a:ext uri="{FF2B5EF4-FFF2-40B4-BE49-F238E27FC236}">
                  <a16:creationId xmlns:a16="http://schemas.microsoft.com/office/drawing/2014/main" id="{07255E96-D36D-4B80-9007-91544317175D}"/>
                </a:ext>
              </a:extLst>
            </p:cNvPr>
            <p:cNvSpPr/>
            <p:nvPr/>
          </p:nvSpPr>
          <p:spPr>
            <a:xfrm>
              <a:off x="6032119" y="3010179"/>
              <a:ext cx="469900" cy="1256030"/>
            </a:xfrm>
            <a:custGeom>
              <a:avLst/>
              <a:gdLst/>
              <a:ahLst/>
              <a:cxnLst/>
              <a:rect l="l" t="t" r="r" b="b"/>
              <a:pathLst>
                <a:path w="469900" h="1256029">
                  <a:moveTo>
                    <a:pt x="354050" y="331812"/>
                  </a:moveTo>
                  <a:lnTo>
                    <a:pt x="290753" y="331812"/>
                  </a:lnTo>
                  <a:lnTo>
                    <a:pt x="262737" y="331812"/>
                  </a:lnTo>
                  <a:lnTo>
                    <a:pt x="258737" y="346379"/>
                  </a:lnTo>
                  <a:lnTo>
                    <a:pt x="265010" y="348094"/>
                  </a:lnTo>
                  <a:lnTo>
                    <a:pt x="272999" y="349250"/>
                  </a:lnTo>
                  <a:lnTo>
                    <a:pt x="282130" y="349250"/>
                  </a:lnTo>
                  <a:lnTo>
                    <a:pt x="313753" y="345846"/>
                  </a:lnTo>
                  <a:lnTo>
                    <a:pt x="348526" y="334975"/>
                  </a:lnTo>
                  <a:lnTo>
                    <a:pt x="354050" y="331812"/>
                  </a:lnTo>
                  <a:close/>
                </a:path>
                <a:path w="469900" h="1256029">
                  <a:moveTo>
                    <a:pt x="457530" y="108026"/>
                  </a:moveTo>
                  <a:lnTo>
                    <a:pt x="451904" y="58445"/>
                  </a:lnTo>
                  <a:lnTo>
                    <a:pt x="443534" y="27520"/>
                  </a:lnTo>
                  <a:lnTo>
                    <a:pt x="439039" y="10896"/>
                  </a:lnTo>
                  <a:lnTo>
                    <a:pt x="435038" y="0"/>
                  </a:lnTo>
                  <a:lnTo>
                    <a:pt x="425907" y="7454"/>
                  </a:lnTo>
                  <a:lnTo>
                    <a:pt x="405231" y="21920"/>
                  </a:lnTo>
                  <a:lnTo>
                    <a:pt x="384187" y="33324"/>
                  </a:lnTo>
                  <a:lnTo>
                    <a:pt x="362610" y="42697"/>
                  </a:lnTo>
                  <a:lnTo>
                    <a:pt x="340321" y="51028"/>
                  </a:lnTo>
                  <a:lnTo>
                    <a:pt x="306743" y="64643"/>
                  </a:lnTo>
                  <a:lnTo>
                    <a:pt x="240436" y="106921"/>
                  </a:lnTo>
                  <a:lnTo>
                    <a:pt x="209105" y="142786"/>
                  </a:lnTo>
                  <a:lnTo>
                    <a:pt x="190500" y="181876"/>
                  </a:lnTo>
                  <a:lnTo>
                    <a:pt x="181787" y="231825"/>
                  </a:lnTo>
                  <a:lnTo>
                    <a:pt x="186880" y="284568"/>
                  </a:lnTo>
                  <a:lnTo>
                    <a:pt x="208292" y="329184"/>
                  </a:lnTo>
                  <a:lnTo>
                    <a:pt x="197053" y="356565"/>
                  </a:lnTo>
                  <a:lnTo>
                    <a:pt x="184810" y="397903"/>
                  </a:lnTo>
                  <a:lnTo>
                    <a:pt x="177025" y="439902"/>
                  </a:lnTo>
                  <a:lnTo>
                    <a:pt x="173672" y="482600"/>
                  </a:lnTo>
                  <a:lnTo>
                    <a:pt x="190271" y="482600"/>
                  </a:lnTo>
                  <a:lnTo>
                    <a:pt x="194259" y="436499"/>
                  </a:lnTo>
                  <a:lnTo>
                    <a:pt x="203657" y="391172"/>
                  </a:lnTo>
                  <a:lnTo>
                    <a:pt x="218528" y="346557"/>
                  </a:lnTo>
                  <a:lnTo>
                    <a:pt x="238925" y="302552"/>
                  </a:lnTo>
                  <a:lnTo>
                    <a:pt x="264909" y="259092"/>
                  </a:lnTo>
                  <a:lnTo>
                    <a:pt x="296519" y="216077"/>
                  </a:lnTo>
                  <a:lnTo>
                    <a:pt x="333832" y="173456"/>
                  </a:lnTo>
                  <a:lnTo>
                    <a:pt x="376872" y="131114"/>
                  </a:lnTo>
                  <a:lnTo>
                    <a:pt x="365429" y="119062"/>
                  </a:lnTo>
                  <a:lnTo>
                    <a:pt x="325945" y="157670"/>
                  </a:lnTo>
                  <a:lnTo>
                    <a:pt x="291071" y="196596"/>
                  </a:lnTo>
                  <a:lnTo>
                    <a:pt x="260769" y="235902"/>
                  </a:lnTo>
                  <a:lnTo>
                    <a:pt x="235013" y="275615"/>
                  </a:lnTo>
                  <a:lnTo>
                    <a:pt x="217157" y="309410"/>
                  </a:lnTo>
                  <a:lnTo>
                    <a:pt x="202730" y="279311"/>
                  </a:lnTo>
                  <a:lnTo>
                    <a:pt x="198335" y="232105"/>
                  </a:lnTo>
                  <a:lnTo>
                    <a:pt x="206019" y="187274"/>
                  </a:lnTo>
                  <a:lnTo>
                    <a:pt x="222224" y="152539"/>
                  </a:lnTo>
                  <a:lnTo>
                    <a:pt x="251282" y="119265"/>
                  </a:lnTo>
                  <a:lnTo>
                    <a:pt x="281851" y="96266"/>
                  </a:lnTo>
                  <a:lnTo>
                    <a:pt x="366471" y="59220"/>
                  </a:lnTo>
                  <a:lnTo>
                    <a:pt x="386613" y="50533"/>
                  </a:lnTo>
                  <a:lnTo>
                    <a:pt x="406857" y="40233"/>
                  </a:lnTo>
                  <a:lnTo>
                    <a:pt x="427050" y="27520"/>
                  </a:lnTo>
                  <a:lnTo>
                    <a:pt x="438518" y="80035"/>
                  </a:lnTo>
                  <a:lnTo>
                    <a:pt x="441007" y="134124"/>
                  </a:lnTo>
                  <a:lnTo>
                    <a:pt x="434771" y="186740"/>
                  </a:lnTo>
                  <a:lnTo>
                    <a:pt x="420128" y="235115"/>
                  </a:lnTo>
                  <a:lnTo>
                    <a:pt x="397383" y="276415"/>
                  </a:lnTo>
                  <a:lnTo>
                    <a:pt x="365125" y="306920"/>
                  </a:lnTo>
                  <a:lnTo>
                    <a:pt x="327139" y="324802"/>
                  </a:lnTo>
                  <a:lnTo>
                    <a:pt x="301498" y="329742"/>
                  </a:lnTo>
                  <a:lnTo>
                    <a:pt x="357670" y="329742"/>
                  </a:lnTo>
                  <a:lnTo>
                    <a:pt x="411073" y="286740"/>
                  </a:lnTo>
                  <a:lnTo>
                    <a:pt x="432676" y="248983"/>
                  </a:lnTo>
                  <a:lnTo>
                    <a:pt x="447738" y="205282"/>
                  </a:lnTo>
                  <a:lnTo>
                    <a:pt x="456082" y="157632"/>
                  </a:lnTo>
                  <a:lnTo>
                    <a:pt x="457530" y="108026"/>
                  </a:lnTo>
                  <a:close/>
                </a:path>
                <a:path w="469900" h="1256029">
                  <a:moveTo>
                    <a:pt x="469900" y="1015974"/>
                  </a:moveTo>
                  <a:lnTo>
                    <a:pt x="465823" y="991158"/>
                  </a:lnTo>
                  <a:lnTo>
                    <a:pt x="454393" y="969403"/>
                  </a:lnTo>
                  <a:lnTo>
                    <a:pt x="453390" y="968438"/>
                  </a:lnTo>
                  <a:lnTo>
                    <a:pt x="453390" y="1015974"/>
                  </a:lnTo>
                  <a:lnTo>
                    <a:pt x="450151" y="1035443"/>
                  </a:lnTo>
                  <a:lnTo>
                    <a:pt x="441083" y="1052563"/>
                  </a:lnTo>
                  <a:lnTo>
                    <a:pt x="427228" y="1066012"/>
                  </a:lnTo>
                  <a:lnTo>
                    <a:pt x="420687" y="1069162"/>
                  </a:lnTo>
                  <a:lnTo>
                    <a:pt x="420687" y="962787"/>
                  </a:lnTo>
                  <a:lnTo>
                    <a:pt x="427228" y="965923"/>
                  </a:lnTo>
                  <a:lnTo>
                    <a:pt x="441083" y="979385"/>
                  </a:lnTo>
                  <a:lnTo>
                    <a:pt x="450151" y="996492"/>
                  </a:lnTo>
                  <a:lnTo>
                    <a:pt x="453390" y="1015974"/>
                  </a:lnTo>
                  <a:lnTo>
                    <a:pt x="453390" y="968438"/>
                  </a:lnTo>
                  <a:lnTo>
                    <a:pt x="436765" y="952284"/>
                  </a:lnTo>
                  <a:lnTo>
                    <a:pt x="420687" y="944537"/>
                  </a:lnTo>
                  <a:lnTo>
                    <a:pt x="420687" y="838644"/>
                  </a:lnTo>
                  <a:lnTo>
                    <a:pt x="417868" y="824928"/>
                  </a:lnTo>
                  <a:lnTo>
                    <a:pt x="414375" y="819810"/>
                  </a:lnTo>
                  <a:lnTo>
                    <a:pt x="410184" y="813663"/>
                  </a:lnTo>
                  <a:lnTo>
                    <a:pt x="403542" y="809244"/>
                  </a:lnTo>
                  <a:lnTo>
                    <a:pt x="403542" y="838644"/>
                  </a:lnTo>
                  <a:lnTo>
                    <a:pt x="403542" y="1192720"/>
                  </a:lnTo>
                  <a:lnTo>
                    <a:pt x="402120" y="1200327"/>
                  </a:lnTo>
                  <a:lnTo>
                    <a:pt x="398183" y="1206500"/>
                  </a:lnTo>
                  <a:lnTo>
                    <a:pt x="392201" y="1210627"/>
                  </a:lnTo>
                  <a:lnTo>
                    <a:pt x="384683" y="1212138"/>
                  </a:lnTo>
                  <a:lnTo>
                    <a:pt x="381241" y="1212138"/>
                  </a:lnTo>
                  <a:lnTo>
                    <a:pt x="377329" y="1208544"/>
                  </a:lnTo>
                  <a:lnTo>
                    <a:pt x="371309" y="1202715"/>
                  </a:lnTo>
                  <a:lnTo>
                    <a:pt x="356666" y="1188148"/>
                  </a:lnTo>
                  <a:lnTo>
                    <a:pt x="329882" y="1160576"/>
                  </a:lnTo>
                  <a:lnTo>
                    <a:pt x="296430" y="1130033"/>
                  </a:lnTo>
                  <a:lnTo>
                    <a:pt x="257733" y="1101725"/>
                  </a:lnTo>
                  <a:lnTo>
                    <a:pt x="215226" y="1080897"/>
                  </a:lnTo>
                  <a:lnTo>
                    <a:pt x="180975" y="1074724"/>
                  </a:lnTo>
                  <a:lnTo>
                    <a:pt x="180975" y="956652"/>
                  </a:lnTo>
                  <a:lnTo>
                    <a:pt x="257733" y="929690"/>
                  </a:lnTo>
                  <a:lnTo>
                    <a:pt x="296430" y="901458"/>
                  </a:lnTo>
                  <a:lnTo>
                    <a:pt x="329882" y="871080"/>
                  </a:lnTo>
                  <a:lnTo>
                    <a:pt x="356666" y="843788"/>
                  </a:lnTo>
                  <a:lnTo>
                    <a:pt x="364121" y="836028"/>
                  </a:lnTo>
                  <a:lnTo>
                    <a:pt x="371309" y="828802"/>
                  </a:lnTo>
                  <a:lnTo>
                    <a:pt x="377329" y="823074"/>
                  </a:lnTo>
                  <a:lnTo>
                    <a:pt x="381241" y="819810"/>
                  </a:lnTo>
                  <a:lnTo>
                    <a:pt x="384683" y="819810"/>
                  </a:lnTo>
                  <a:lnTo>
                    <a:pt x="392201" y="821309"/>
                  </a:lnTo>
                  <a:lnTo>
                    <a:pt x="398183" y="825373"/>
                  </a:lnTo>
                  <a:lnTo>
                    <a:pt x="402120" y="831367"/>
                  </a:lnTo>
                  <a:lnTo>
                    <a:pt x="403542" y="838644"/>
                  </a:lnTo>
                  <a:lnTo>
                    <a:pt x="403542" y="809244"/>
                  </a:lnTo>
                  <a:lnTo>
                    <a:pt x="398741" y="806043"/>
                  </a:lnTo>
                  <a:lnTo>
                    <a:pt x="384683" y="803249"/>
                  </a:lnTo>
                  <a:lnTo>
                    <a:pt x="380669" y="803249"/>
                  </a:lnTo>
                  <a:lnTo>
                    <a:pt x="374891" y="804659"/>
                  </a:lnTo>
                  <a:lnTo>
                    <a:pt x="367817" y="809459"/>
                  </a:lnTo>
                  <a:lnTo>
                    <a:pt x="358165" y="818426"/>
                  </a:lnTo>
                  <a:lnTo>
                    <a:pt x="344665" y="832370"/>
                  </a:lnTo>
                  <a:lnTo>
                    <a:pt x="311721" y="865644"/>
                  </a:lnTo>
                  <a:lnTo>
                    <a:pt x="269722" y="901534"/>
                  </a:lnTo>
                  <a:lnTo>
                    <a:pt x="221602" y="930262"/>
                  </a:lnTo>
                  <a:lnTo>
                    <a:pt x="170332" y="942009"/>
                  </a:lnTo>
                  <a:lnTo>
                    <a:pt x="165100" y="942009"/>
                  </a:lnTo>
                  <a:lnTo>
                    <a:pt x="165100" y="958570"/>
                  </a:lnTo>
                  <a:lnTo>
                    <a:pt x="165100" y="1072794"/>
                  </a:lnTo>
                  <a:lnTo>
                    <a:pt x="45161" y="1072794"/>
                  </a:lnTo>
                  <a:lnTo>
                    <a:pt x="33934" y="1070584"/>
                  </a:lnTo>
                  <a:lnTo>
                    <a:pt x="24866" y="1064514"/>
                  </a:lnTo>
                  <a:lnTo>
                    <a:pt x="18796" y="1055446"/>
                  </a:lnTo>
                  <a:lnTo>
                    <a:pt x="16573" y="1044232"/>
                  </a:lnTo>
                  <a:lnTo>
                    <a:pt x="16573" y="987132"/>
                  </a:lnTo>
                  <a:lnTo>
                    <a:pt x="18796" y="976160"/>
                  </a:lnTo>
                  <a:lnTo>
                    <a:pt x="24866" y="967066"/>
                  </a:lnTo>
                  <a:lnTo>
                    <a:pt x="33934" y="960869"/>
                  </a:lnTo>
                  <a:lnTo>
                    <a:pt x="45161" y="958570"/>
                  </a:lnTo>
                  <a:lnTo>
                    <a:pt x="165100" y="958570"/>
                  </a:lnTo>
                  <a:lnTo>
                    <a:pt x="165100" y="942009"/>
                  </a:lnTo>
                  <a:lnTo>
                    <a:pt x="45161" y="942009"/>
                  </a:lnTo>
                  <a:lnTo>
                    <a:pt x="27482" y="945527"/>
                  </a:lnTo>
                  <a:lnTo>
                    <a:pt x="13144" y="955154"/>
                  </a:lnTo>
                  <a:lnTo>
                    <a:pt x="3517" y="969479"/>
                  </a:lnTo>
                  <a:lnTo>
                    <a:pt x="0" y="987132"/>
                  </a:lnTo>
                  <a:lnTo>
                    <a:pt x="0" y="1044232"/>
                  </a:lnTo>
                  <a:lnTo>
                    <a:pt x="3517" y="1061974"/>
                  </a:lnTo>
                  <a:lnTo>
                    <a:pt x="13144" y="1076502"/>
                  </a:lnTo>
                  <a:lnTo>
                    <a:pt x="27482" y="1086319"/>
                  </a:lnTo>
                  <a:lnTo>
                    <a:pt x="45161" y="1089926"/>
                  </a:lnTo>
                  <a:lnTo>
                    <a:pt x="53213" y="1089926"/>
                  </a:lnTo>
                  <a:lnTo>
                    <a:pt x="85344" y="1224407"/>
                  </a:lnTo>
                  <a:lnTo>
                    <a:pt x="90716" y="1236484"/>
                  </a:lnTo>
                  <a:lnTo>
                    <a:pt x="99961" y="1246441"/>
                  </a:lnTo>
                  <a:lnTo>
                    <a:pt x="111785" y="1253197"/>
                  </a:lnTo>
                  <a:lnTo>
                    <a:pt x="124904" y="1255687"/>
                  </a:lnTo>
                  <a:lnTo>
                    <a:pt x="169633" y="1255687"/>
                  </a:lnTo>
                  <a:lnTo>
                    <a:pt x="198666" y="1223835"/>
                  </a:lnTo>
                  <a:lnTo>
                    <a:pt x="197751" y="1216634"/>
                  </a:lnTo>
                  <a:lnTo>
                    <a:pt x="194868" y="1210183"/>
                  </a:lnTo>
                  <a:lnTo>
                    <a:pt x="182816" y="1191336"/>
                  </a:lnTo>
                  <a:lnTo>
                    <a:pt x="182816" y="1222121"/>
                  </a:lnTo>
                  <a:lnTo>
                    <a:pt x="182245" y="1226680"/>
                  </a:lnTo>
                  <a:lnTo>
                    <a:pt x="179959" y="1231226"/>
                  </a:lnTo>
                  <a:lnTo>
                    <a:pt x="177088" y="1235773"/>
                  </a:lnTo>
                  <a:lnTo>
                    <a:pt x="173075" y="1238618"/>
                  </a:lnTo>
                  <a:lnTo>
                    <a:pt x="124904" y="1238618"/>
                  </a:lnTo>
                  <a:lnTo>
                    <a:pt x="70434" y="1090180"/>
                  </a:lnTo>
                  <a:lnTo>
                    <a:pt x="135229" y="1090180"/>
                  </a:lnTo>
                  <a:lnTo>
                    <a:pt x="136372" y="1097000"/>
                  </a:lnTo>
                  <a:lnTo>
                    <a:pt x="136372" y="1111224"/>
                  </a:lnTo>
                  <a:lnTo>
                    <a:pt x="137325" y="1126337"/>
                  </a:lnTo>
                  <a:lnTo>
                    <a:pt x="139242" y="1141717"/>
                  </a:lnTo>
                  <a:lnTo>
                    <a:pt x="143306" y="1157211"/>
                  </a:lnTo>
                  <a:lnTo>
                    <a:pt x="150710" y="1172641"/>
                  </a:lnTo>
                  <a:lnTo>
                    <a:pt x="181102" y="1219288"/>
                  </a:lnTo>
                  <a:lnTo>
                    <a:pt x="182816" y="1222121"/>
                  </a:lnTo>
                  <a:lnTo>
                    <a:pt x="182816" y="1191336"/>
                  </a:lnTo>
                  <a:lnTo>
                    <a:pt x="165049" y="1163548"/>
                  </a:lnTo>
                  <a:lnTo>
                    <a:pt x="158978" y="1150962"/>
                  </a:lnTo>
                  <a:lnTo>
                    <a:pt x="155651" y="1137958"/>
                  </a:lnTo>
                  <a:lnTo>
                    <a:pt x="154152" y="1124521"/>
                  </a:lnTo>
                  <a:lnTo>
                    <a:pt x="153581" y="1110653"/>
                  </a:lnTo>
                  <a:lnTo>
                    <a:pt x="152857" y="1095298"/>
                  </a:lnTo>
                  <a:lnTo>
                    <a:pt x="152476" y="1090180"/>
                  </a:lnTo>
                  <a:lnTo>
                    <a:pt x="152450" y="1089926"/>
                  </a:lnTo>
                  <a:lnTo>
                    <a:pt x="170332" y="1089926"/>
                  </a:lnTo>
                  <a:lnTo>
                    <a:pt x="221602" y="1101674"/>
                  </a:lnTo>
                  <a:lnTo>
                    <a:pt x="269722" y="1130401"/>
                  </a:lnTo>
                  <a:lnTo>
                    <a:pt x="311721" y="1166291"/>
                  </a:lnTo>
                  <a:lnTo>
                    <a:pt x="344665" y="1199565"/>
                  </a:lnTo>
                  <a:lnTo>
                    <a:pt x="358165" y="1213510"/>
                  </a:lnTo>
                  <a:lnTo>
                    <a:pt x="367817" y="1222489"/>
                  </a:lnTo>
                  <a:lnTo>
                    <a:pt x="374891" y="1227277"/>
                  </a:lnTo>
                  <a:lnTo>
                    <a:pt x="380669" y="1228699"/>
                  </a:lnTo>
                  <a:lnTo>
                    <a:pt x="384683" y="1228699"/>
                  </a:lnTo>
                  <a:lnTo>
                    <a:pt x="417868" y="1206766"/>
                  </a:lnTo>
                  <a:lnTo>
                    <a:pt x="420687" y="1192720"/>
                  </a:lnTo>
                  <a:lnTo>
                    <a:pt x="420687" y="1087501"/>
                  </a:lnTo>
                  <a:lnTo>
                    <a:pt x="436765" y="1079893"/>
                  </a:lnTo>
                  <a:lnTo>
                    <a:pt x="454393" y="1062748"/>
                  </a:lnTo>
                  <a:lnTo>
                    <a:pt x="465823" y="1040866"/>
                  </a:lnTo>
                  <a:lnTo>
                    <a:pt x="469900" y="1015974"/>
                  </a:lnTo>
                  <a:close/>
                </a:path>
              </a:pathLst>
            </a:custGeom>
          </p:spPr>
          <p:style>
            <a:lnRef idx="2">
              <a:schemeClr val="dk1">
                <a:shade val="50000"/>
              </a:schemeClr>
            </a:lnRef>
            <a:fillRef idx="1">
              <a:schemeClr val="dk1"/>
            </a:fillRef>
            <a:effectRef idx="0">
              <a:schemeClr val="dk1"/>
            </a:effectRef>
            <a:fontRef idx="minor">
              <a:schemeClr val="lt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Ubuntu"/>
                <a:ea typeface="+mn-ea"/>
                <a:cs typeface="+mn-cs"/>
              </a:endParaRPr>
            </a:p>
          </p:txBody>
        </p:sp>
      </p:grpSp>
    </p:spTree>
    <p:extLst>
      <p:ext uri="{BB962C8B-B14F-4D97-AF65-F5344CB8AC3E}">
        <p14:creationId xmlns:p14="http://schemas.microsoft.com/office/powerpoint/2010/main" val="3971711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FAA15-2A6B-468A-8115-F6921AD72C88}"/>
              </a:ext>
            </a:extLst>
          </p:cNvPr>
          <p:cNvSpPr>
            <a:spLocks noGrp="1"/>
          </p:cNvSpPr>
          <p:nvPr>
            <p:ph type="title"/>
          </p:nvPr>
        </p:nvSpPr>
        <p:spPr>
          <a:xfrm>
            <a:off x="404813" y="388189"/>
            <a:ext cx="10947772" cy="823884"/>
          </a:xfrm>
        </p:spPr>
        <p:txBody>
          <a:bodyPr/>
          <a:lstStyle/>
          <a:p>
            <a:pPr>
              <a:lnSpc>
                <a:spcPct val="100000"/>
              </a:lnSpc>
            </a:pPr>
            <a:r>
              <a:rPr lang="en-IN" sz="2400"/>
              <a:t>Financial benefits and improved stakeholder relationships are other positive side-effects</a:t>
            </a:r>
            <a:br>
              <a:rPr lang="en-IN" sz="2400"/>
            </a:br>
            <a:br>
              <a:rPr lang="en-IN" sz="2400"/>
            </a:br>
            <a:endParaRPr lang="en-IN" sz="2400"/>
          </a:p>
        </p:txBody>
      </p:sp>
      <p:sp>
        <p:nvSpPr>
          <p:cNvPr id="51" name="TextBox 50">
            <a:extLst>
              <a:ext uri="{FF2B5EF4-FFF2-40B4-BE49-F238E27FC236}">
                <a16:creationId xmlns:a16="http://schemas.microsoft.com/office/drawing/2014/main" id="{6E204BD4-B030-4A23-A70A-15A4E31C580D}"/>
              </a:ext>
            </a:extLst>
          </p:cNvPr>
          <p:cNvSpPr txBox="1"/>
          <p:nvPr/>
        </p:nvSpPr>
        <p:spPr>
          <a:xfrm>
            <a:off x="404814" y="6205014"/>
            <a:ext cx="5310186" cy="257699"/>
          </a:xfrm>
          <a:prstGeom prst="rect">
            <a:avLst/>
          </a:prstGeom>
          <a:noFill/>
        </p:spPr>
        <p:txBody>
          <a:bodyPr wrap="square" lIns="0" tIns="0" rIns="0" bIns="0" anchor="b">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IN" sz="800" b="0" i="0" u="none" strike="noStrike" kern="1200" cap="none" spc="0" normalizeH="0" baseline="0" noProof="0">
                <a:ln>
                  <a:noFill/>
                </a:ln>
                <a:solidFill>
                  <a:schemeClr val="bg1"/>
                </a:solidFill>
                <a:effectLst/>
                <a:uLnTx/>
                <a:uFillTx/>
                <a:latin typeface="Ubuntu"/>
                <a:ea typeface="Arial" panose="020B0604020202020204" pitchFamily="34" charset="0"/>
                <a:cs typeface="Times New Roman" panose="02020603050405020304" pitchFamily="18" charset="0"/>
              </a:rPr>
              <a:t>Source: Capgemini Research Institute, sustainable product design survey, April–May 2022, N=889 organizations that have implemented at least one sustainable design strategy.</a:t>
            </a:r>
          </a:p>
        </p:txBody>
      </p:sp>
      <p:sp>
        <p:nvSpPr>
          <p:cNvPr id="52" name="Rechteck 31">
            <a:extLst>
              <a:ext uri="{FF2B5EF4-FFF2-40B4-BE49-F238E27FC236}">
                <a16:creationId xmlns:a16="http://schemas.microsoft.com/office/drawing/2014/main" id="{0015E9C6-18BA-4E98-B422-C4CAADB63A14}"/>
              </a:ext>
            </a:extLst>
          </p:cNvPr>
          <p:cNvSpPr/>
          <p:nvPr/>
        </p:nvSpPr>
        <p:spPr>
          <a:xfrm>
            <a:off x="2666197" y="2568308"/>
            <a:ext cx="2133137" cy="1052596"/>
          </a:xfrm>
          <a:prstGeom prst="rect">
            <a:avLst/>
          </a:prstGeom>
        </p:spPr>
        <p:txBody>
          <a:bodyPr wrap="square" lIns="0" tIns="0" rIns="0" bIns="0">
            <a:spAutoFit/>
          </a:bodyPr>
          <a:lstStyle/>
          <a:p>
            <a:pPr marL="0" marR="0" lvl="0" indent="0" algn="ctr" defTabSz="914400" rtl="0" eaLnBrk="1" fontAlgn="auto" latinLnBrk="0" hangingPunct="1">
              <a:lnSpc>
                <a:spcPct val="95000"/>
              </a:lnSpc>
              <a:spcBef>
                <a:spcPts val="0"/>
              </a:spcBef>
              <a:spcAft>
                <a:spcPts val="800"/>
              </a:spcAft>
              <a:buClrTx/>
              <a:buSzTx/>
              <a:buFontTx/>
              <a:buNone/>
              <a:tabLst/>
              <a:defRPr/>
            </a:pPr>
            <a:r>
              <a:rPr kumimoji="0" lang="en-GB" b="0" i="0" u="none" strike="noStrike" kern="1200" cap="none" spc="0" normalizeH="0" baseline="0" noProof="1">
                <a:ln>
                  <a:noFill/>
                </a:ln>
                <a:solidFill>
                  <a:schemeClr val="bg1"/>
                </a:solidFill>
                <a:effectLst/>
                <a:uLnTx/>
                <a:uFillTx/>
                <a:latin typeface="Ubuntu"/>
                <a:ea typeface="+mn-ea"/>
                <a:cs typeface="+mn-cs"/>
              </a:rPr>
              <a:t>of organizations have seen </a:t>
            </a:r>
            <a:r>
              <a:rPr kumimoji="0" lang="en-US" b="1" i="0" u="none" strike="noStrike" kern="1200" cap="none" spc="0" normalizeH="0" baseline="0" noProof="1">
                <a:ln>
                  <a:noFill/>
                </a:ln>
                <a:solidFill>
                  <a:schemeClr val="bg1"/>
                </a:solidFill>
                <a:effectLst/>
                <a:uLnTx/>
                <a:uFillTx/>
                <a:latin typeface="Ubuntu"/>
                <a:ea typeface="+mn-ea"/>
                <a:cs typeface="+mn-cs"/>
              </a:rPr>
              <a:t>higher rates of revenue growth</a:t>
            </a:r>
            <a:endParaRPr kumimoji="0" lang="en-GB" b="1" i="0" u="none" strike="noStrike" kern="1200" cap="none" spc="0" normalizeH="0" baseline="0" noProof="1">
              <a:ln>
                <a:noFill/>
              </a:ln>
              <a:solidFill>
                <a:schemeClr val="bg1"/>
              </a:solidFill>
              <a:effectLst/>
              <a:uLnTx/>
              <a:uFillTx/>
              <a:latin typeface="Ubuntu"/>
              <a:ea typeface="+mn-ea"/>
              <a:cs typeface="+mn-cs"/>
            </a:endParaRPr>
          </a:p>
        </p:txBody>
      </p:sp>
      <p:sp>
        <p:nvSpPr>
          <p:cNvPr id="53" name="Rechteck 31">
            <a:extLst>
              <a:ext uri="{FF2B5EF4-FFF2-40B4-BE49-F238E27FC236}">
                <a16:creationId xmlns:a16="http://schemas.microsoft.com/office/drawing/2014/main" id="{7E5964BC-D807-41BB-85D8-F479A52A1C65}"/>
              </a:ext>
            </a:extLst>
          </p:cNvPr>
          <p:cNvSpPr/>
          <p:nvPr/>
        </p:nvSpPr>
        <p:spPr>
          <a:xfrm>
            <a:off x="7612877" y="2475087"/>
            <a:ext cx="2261385" cy="1052596"/>
          </a:xfrm>
          <a:prstGeom prst="rect">
            <a:avLst/>
          </a:prstGeom>
        </p:spPr>
        <p:txBody>
          <a:bodyPr wrap="square" lIns="0" tIns="0" rIns="0" bIns="0">
            <a:spAutoFit/>
          </a:bodyPr>
          <a:lstStyle/>
          <a:p>
            <a:pPr marL="0" marR="0" lvl="0" indent="0" algn="ctr" defTabSz="914400" rtl="0" eaLnBrk="1" fontAlgn="auto" latinLnBrk="0" hangingPunct="1">
              <a:lnSpc>
                <a:spcPct val="95000"/>
              </a:lnSpc>
              <a:spcBef>
                <a:spcPts val="0"/>
              </a:spcBef>
              <a:spcAft>
                <a:spcPts val="800"/>
              </a:spcAft>
              <a:buClrTx/>
              <a:buSzTx/>
              <a:buFontTx/>
              <a:buNone/>
              <a:tabLst/>
              <a:defRPr/>
            </a:pPr>
            <a:r>
              <a:rPr kumimoji="0" lang="en-IN" b="0" i="0" u="none" strike="noStrike" kern="1200" cap="none" spc="0" normalizeH="0" baseline="0" noProof="1">
                <a:ln>
                  <a:noFill/>
                </a:ln>
                <a:solidFill>
                  <a:schemeClr val="bg1"/>
                </a:solidFill>
                <a:effectLst/>
                <a:uLnTx/>
                <a:uFillTx/>
                <a:latin typeface="Ubuntu"/>
                <a:ea typeface="+mn-ea"/>
                <a:cs typeface="+mn-cs"/>
              </a:rPr>
              <a:t>of organizations have seen an </a:t>
            </a:r>
            <a:r>
              <a:rPr kumimoji="0" lang="en-IN" b="1" i="0" u="none" strike="noStrike" kern="1200" cap="none" spc="0" normalizeH="0" baseline="0" noProof="1">
                <a:ln>
                  <a:noFill/>
                </a:ln>
                <a:solidFill>
                  <a:schemeClr val="bg1"/>
                </a:solidFill>
                <a:effectLst/>
                <a:uLnTx/>
                <a:uFillTx/>
                <a:latin typeface="Ubuntu"/>
                <a:ea typeface="+mn-ea"/>
                <a:cs typeface="+mn-cs"/>
              </a:rPr>
              <a:t>increased ability to attract capital</a:t>
            </a:r>
          </a:p>
        </p:txBody>
      </p:sp>
      <p:sp>
        <p:nvSpPr>
          <p:cNvPr id="54" name="Rechteck 31">
            <a:extLst>
              <a:ext uri="{FF2B5EF4-FFF2-40B4-BE49-F238E27FC236}">
                <a16:creationId xmlns:a16="http://schemas.microsoft.com/office/drawing/2014/main" id="{5734AF6E-85A0-42A7-831C-D9EE7DC5CCBA}"/>
              </a:ext>
            </a:extLst>
          </p:cNvPr>
          <p:cNvSpPr/>
          <p:nvPr/>
        </p:nvSpPr>
        <p:spPr>
          <a:xfrm>
            <a:off x="1274518" y="4398727"/>
            <a:ext cx="2226302" cy="1315745"/>
          </a:xfrm>
          <a:prstGeom prst="rect">
            <a:avLst/>
          </a:prstGeom>
        </p:spPr>
        <p:txBody>
          <a:bodyPr wrap="square" lIns="0" tIns="0" rIns="0" bIns="0">
            <a:spAutoFit/>
          </a:bodyPr>
          <a:lstStyle/>
          <a:p>
            <a:pPr marL="0" marR="0" lvl="0" indent="0" algn="ctr" defTabSz="914400" rtl="0" eaLnBrk="1" fontAlgn="auto" latinLnBrk="0" hangingPunct="1">
              <a:lnSpc>
                <a:spcPct val="95000"/>
              </a:lnSpc>
              <a:spcBef>
                <a:spcPts val="0"/>
              </a:spcBef>
              <a:spcAft>
                <a:spcPts val="800"/>
              </a:spcAft>
              <a:buClrTx/>
              <a:buSzTx/>
              <a:buFontTx/>
              <a:buNone/>
              <a:tabLst/>
              <a:defRPr/>
            </a:pPr>
            <a:r>
              <a:rPr kumimoji="0" lang="en-IN" i="0" u="none" strike="noStrike" kern="1200" cap="none" spc="0" normalizeH="0" baseline="0" noProof="1">
                <a:ln>
                  <a:noFill/>
                </a:ln>
                <a:solidFill>
                  <a:schemeClr val="bg1"/>
                </a:solidFill>
                <a:effectLst/>
                <a:uLnTx/>
                <a:uFillTx/>
                <a:latin typeface="Ubuntu"/>
                <a:ea typeface="+mn-ea"/>
                <a:cs typeface="+mn-cs"/>
              </a:rPr>
              <a:t>of organizations have seen an </a:t>
            </a:r>
            <a:r>
              <a:rPr kumimoji="0" lang="en-IN" b="1" i="0" u="none" strike="noStrike" kern="1200" cap="none" spc="0" normalizeH="0" baseline="0" noProof="1">
                <a:ln>
                  <a:noFill/>
                </a:ln>
                <a:solidFill>
                  <a:schemeClr val="bg1"/>
                </a:solidFill>
                <a:effectLst/>
                <a:uLnTx/>
                <a:uFillTx/>
                <a:latin typeface="Ubuntu"/>
                <a:ea typeface="+mn-ea"/>
                <a:cs typeface="+mn-cs"/>
              </a:rPr>
              <a:t>increase in customer satisfaction</a:t>
            </a:r>
          </a:p>
        </p:txBody>
      </p:sp>
      <p:sp>
        <p:nvSpPr>
          <p:cNvPr id="55" name="Rechteck 31">
            <a:extLst>
              <a:ext uri="{FF2B5EF4-FFF2-40B4-BE49-F238E27FC236}">
                <a16:creationId xmlns:a16="http://schemas.microsoft.com/office/drawing/2014/main" id="{F9E05D8D-4896-4702-8524-78E969C39C4C}"/>
              </a:ext>
            </a:extLst>
          </p:cNvPr>
          <p:cNvSpPr/>
          <p:nvPr/>
        </p:nvSpPr>
        <p:spPr>
          <a:xfrm>
            <a:off x="6882435" y="4480550"/>
            <a:ext cx="2112817" cy="1315745"/>
          </a:xfrm>
          <a:prstGeom prst="rect">
            <a:avLst/>
          </a:prstGeom>
        </p:spPr>
        <p:txBody>
          <a:bodyPr wrap="square" lIns="0" tIns="0" rIns="0" bIns="0">
            <a:spAutoFit/>
          </a:bodyPr>
          <a:lstStyle/>
          <a:p>
            <a:pPr marL="0" marR="0" lvl="0" indent="0" algn="ctr" defTabSz="914400" rtl="0" eaLnBrk="1" fontAlgn="auto" latinLnBrk="0" hangingPunct="1">
              <a:lnSpc>
                <a:spcPct val="95000"/>
              </a:lnSpc>
              <a:spcBef>
                <a:spcPts val="0"/>
              </a:spcBef>
              <a:spcAft>
                <a:spcPts val="800"/>
              </a:spcAft>
              <a:buClrTx/>
              <a:buSzTx/>
              <a:buFontTx/>
              <a:buNone/>
              <a:tabLst/>
              <a:defRPr/>
            </a:pPr>
            <a:r>
              <a:rPr kumimoji="0" lang="en-IN" b="0" i="0" u="none" strike="noStrike" kern="1200" cap="none" spc="0" normalizeH="0" baseline="0" noProof="1">
                <a:ln>
                  <a:noFill/>
                </a:ln>
                <a:solidFill>
                  <a:schemeClr val="bg1"/>
                </a:solidFill>
                <a:effectLst/>
                <a:uLnTx/>
                <a:uFillTx/>
                <a:latin typeface="Ubuntu"/>
                <a:ea typeface="+mn-ea"/>
                <a:cs typeface="+mn-cs"/>
              </a:rPr>
              <a:t>of organizations have seen an </a:t>
            </a:r>
            <a:r>
              <a:rPr kumimoji="0" lang="en-IN" b="1" i="0" u="none" strike="noStrike" kern="1200" cap="none" spc="0" normalizeH="0" baseline="0" noProof="1">
                <a:ln>
                  <a:noFill/>
                </a:ln>
                <a:solidFill>
                  <a:schemeClr val="bg1"/>
                </a:solidFill>
                <a:effectLst/>
                <a:uLnTx/>
                <a:uFillTx/>
                <a:latin typeface="Ubuntu"/>
                <a:ea typeface="+mn-ea"/>
                <a:cs typeface="+mn-cs"/>
              </a:rPr>
              <a:t>increase in employee engagement</a:t>
            </a:r>
          </a:p>
        </p:txBody>
      </p:sp>
      <p:sp>
        <p:nvSpPr>
          <p:cNvPr id="56" name="Retângulo 43">
            <a:extLst>
              <a:ext uri="{FF2B5EF4-FFF2-40B4-BE49-F238E27FC236}">
                <a16:creationId xmlns:a16="http://schemas.microsoft.com/office/drawing/2014/main" id="{D9EA6672-BC49-404F-95DA-026E63A5BF3E}"/>
              </a:ext>
            </a:extLst>
          </p:cNvPr>
          <p:cNvSpPr/>
          <p:nvPr/>
        </p:nvSpPr>
        <p:spPr>
          <a:xfrm>
            <a:off x="11744128" y="6517658"/>
            <a:ext cx="229263" cy="215444"/>
          </a:xfrm>
          <a:prstGeom prst="rect">
            <a:avLst/>
          </a:prstGeom>
        </p:spPr>
        <p:txBody>
          <a:bodyPr wrap="square" lIns="0" r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2E5A9-B53C-401E-A0E0-4A359BB0A9E5}" type="slidenum">
              <a:rPr kumimoji="0" lang="en-US" sz="800" b="0" i="0" u="none" strike="noStrike" kern="1200" cap="none" spc="0" normalizeH="0" baseline="0" noProof="0" smtClean="0">
                <a:ln>
                  <a:noFill/>
                </a:ln>
                <a:solidFill>
                  <a:srgbClr val="A6A6A6"/>
                </a:solidFill>
                <a:effectLst/>
                <a:uLnTx/>
                <a:uFillTx/>
                <a:latin typeface="Ubuntu" panose="020B0504030602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A6A6A6"/>
              </a:solidFill>
              <a:effectLst/>
              <a:uLnTx/>
              <a:uFillTx/>
              <a:latin typeface="Ubuntu" panose="020B0504030602030204" pitchFamily="34" charset="0"/>
              <a:ea typeface="+mn-ea"/>
              <a:cs typeface="Arial" panose="020B0604020202020204" pitchFamily="34" charset="0"/>
            </a:endParaRPr>
          </a:p>
        </p:txBody>
      </p:sp>
      <p:sp>
        <p:nvSpPr>
          <p:cNvPr id="57" name="Rectangle 27">
            <a:extLst>
              <a:ext uri="{FF2B5EF4-FFF2-40B4-BE49-F238E27FC236}">
                <a16:creationId xmlns:a16="http://schemas.microsoft.com/office/drawing/2014/main" id="{EADDC3B1-8C94-4FEA-83D6-6D3E0A4309E0}"/>
              </a:ext>
            </a:extLst>
          </p:cNvPr>
          <p:cNvSpPr/>
          <p:nvPr/>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A6A6A6"/>
                </a:solidFill>
                <a:effectLst/>
                <a:uLnTx/>
                <a:uFillTx/>
                <a:latin typeface="Ubuntu" panose="020B0504030602030204" pitchFamily="34" charset="0"/>
                <a:ea typeface="+mn-ea"/>
                <a:cs typeface="Arial" panose="020B0604020202020204" pitchFamily="34" charset="0"/>
              </a:rPr>
              <a:t>Company Confidential © Capgemini 2022. All rights reserved  |</a:t>
            </a:r>
          </a:p>
        </p:txBody>
      </p:sp>
      <p:pic>
        <p:nvPicPr>
          <p:cNvPr id="58" name="Picture 57">
            <a:extLst>
              <a:ext uri="{FF2B5EF4-FFF2-40B4-BE49-F238E27FC236}">
                <a16:creationId xmlns:a16="http://schemas.microsoft.com/office/drawing/2014/main" id="{B126CA4E-7185-47A1-B2A2-FE25C9955021}"/>
              </a:ext>
            </a:extLst>
          </p:cNvPr>
          <p:cNvPicPr>
            <a:picLocks noChangeAspect="1"/>
          </p:cNvPicPr>
          <p:nvPr/>
        </p:nvPicPr>
        <p:blipFill>
          <a:blip r:embed="rId2"/>
          <a:stretch>
            <a:fillRect/>
          </a:stretch>
        </p:blipFill>
        <p:spPr>
          <a:xfrm>
            <a:off x="5215866" y="1633851"/>
            <a:ext cx="2448866" cy="2824843"/>
          </a:xfrm>
          <a:prstGeom prst="rect">
            <a:avLst/>
          </a:prstGeom>
        </p:spPr>
      </p:pic>
      <p:pic>
        <p:nvPicPr>
          <p:cNvPr id="59" name="Picture 58">
            <a:extLst>
              <a:ext uri="{FF2B5EF4-FFF2-40B4-BE49-F238E27FC236}">
                <a16:creationId xmlns:a16="http://schemas.microsoft.com/office/drawing/2014/main" id="{1EE9FFB7-9663-48C9-AB00-BA26C3C5ACAD}"/>
              </a:ext>
            </a:extLst>
          </p:cNvPr>
          <p:cNvPicPr>
            <a:picLocks noChangeAspect="1"/>
          </p:cNvPicPr>
          <p:nvPr/>
        </p:nvPicPr>
        <p:blipFill>
          <a:blip r:embed="rId3"/>
          <a:stretch>
            <a:fillRect/>
          </a:stretch>
        </p:blipFill>
        <p:spPr>
          <a:xfrm>
            <a:off x="404812" y="1585830"/>
            <a:ext cx="2534717" cy="2920886"/>
          </a:xfrm>
          <a:prstGeom prst="rect">
            <a:avLst/>
          </a:prstGeom>
        </p:spPr>
      </p:pic>
      <p:pic>
        <p:nvPicPr>
          <p:cNvPr id="60" name="Picture 59">
            <a:extLst>
              <a:ext uri="{FF2B5EF4-FFF2-40B4-BE49-F238E27FC236}">
                <a16:creationId xmlns:a16="http://schemas.microsoft.com/office/drawing/2014/main" id="{D67A4560-7FBA-43D4-9713-1D343CCD6666}"/>
              </a:ext>
            </a:extLst>
          </p:cNvPr>
          <p:cNvPicPr>
            <a:picLocks noChangeAspect="1"/>
          </p:cNvPicPr>
          <p:nvPr/>
        </p:nvPicPr>
        <p:blipFill>
          <a:blip r:embed="rId4"/>
          <a:stretch>
            <a:fillRect/>
          </a:stretch>
        </p:blipFill>
        <p:spPr>
          <a:xfrm>
            <a:off x="8995252" y="3531223"/>
            <a:ext cx="2534717" cy="2926470"/>
          </a:xfrm>
          <a:prstGeom prst="rect">
            <a:avLst/>
          </a:prstGeom>
        </p:spPr>
      </p:pic>
      <p:pic>
        <p:nvPicPr>
          <p:cNvPr id="61" name="Picture 60">
            <a:extLst>
              <a:ext uri="{FF2B5EF4-FFF2-40B4-BE49-F238E27FC236}">
                <a16:creationId xmlns:a16="http://schemas.microsoft.com/office/drawing/2014/main" id="{A05429B6-AA54-44CC-AAC4-85CCFD2D597E}"/>
              </a:ext>
            </a:extLst>
          </p:cNvPr>
          <p:cNvPicPr>
            <a:picLocks noChangeAspect="1"/>
          </p:cNvPicPr>
          <p:nvPr/>
        </p:nvPicPr>
        <p:blipFill>
          <a:blip r:embed="rId5"/>
          <a:stretch>
            <a:fillRect/>
          </a:stretch>
        </p:blipFill>
        <p:spPr>
          <a:xfrm>
            <a:off x="3245192" y="3654134"/>
            <a:ext cx="2448866" cy="2821955"/>
          </a:xfrm>
          <a:prstGeom prst="rect">
            <a:avLst/>
          </a:prstGeom>
        </p:spPr>
      </p:pic>
      <p:sp>
        <p:nvSpPr>
          <p:cNvPr id="17" name="TextBox 16">
            <a:extLst>
              <a:ext uri="{FF2B5EF4-FFF2-40B4-BE49-F238E27FC236}">
                <a16:creationId xmlns:a16="http://schemas.microsoft.com/office/drawing/2014/main" id="{369F031C-9161-48C7-A76E-F3FD5664A25F}"/>
              </a:ext>
            </a:extLst>
          </p:cNvPr>
          <p:cNvSpPr txBox="1"/>
          <p:nvPr/>
        </p:nvSpPr>
        <p:spPr>
          <a:xfrm>
            <a:off x="379370" y="1201445"/>
            <a:ext cx="11439404" cy="584775"/>
          </a:xfrm>
          <a:prstGeom prst="rect">
            <a:avLst/>
          </a:prstGeom>
          <a:noFill/>
        </p:spPr>
        <p:txBody>
          <a:bodyPr wrap="square">
            <a:spAutoFit/>
          </a:bodyPr>
          <a:lstStyle/>
          <a:p>
            <a:r>
              <a:rPr kumimoji="0" lang="en-IN" sz="1600" b="0" i="0" u="none" strike="noStrike" kern="1200" cap="none" spc="0" normalizeH="0" baseline="0" noProof="0">
                <a:ln>
                  <a:noFill/>
                </a:ln>
                <a:solidFill>
                  <a:srgbClr val="12ABDB"/>
                </a:solidFill>
                <a:effectLst/>
                <a:uLnTx/>
                <a:uFillTx/>
                <a:latin typeface="Ubuntu Medium"/>
                <a:ea typeface="+mj-ea"/>
                <a:cs typeface="+mj-cs"/>
              </a:rPr>
              <a:t>In addition to the environmental and social benefits, sustainable product design initiatives are also positively</a:t>
            </a:r>
            <a:br>
              <a:rPr kumimoji="0" lang="en-IN" sz="1600" b="0" i="0" u="none" strike="noStrike" kern="1200" cap="none" spc="0" normalizeH="0" baseline="0" noProof="0">
                <a:ln>
                  <a:noFill/>
                </a:ln>
                <a:solidFill>
                  <a:srgbClr val="12ABDB"/>
                </a:solidFill>
                <a:effectLst/>
                <a:uLnTx/>
                <a:uFillTx/>
                <a:latin typeface="Ubuntu Medium"/>
                <a:ea typeface="+mj-ea"/>
                <a:cs typeface="+mj-cs"/>
              </a:rPr>
            </a:br>
            <a:r>
              <a:rPr kumimoji="0" lang="en-IN" sz="1600" b="0" i="0" u="none" strike="noStrike" kern="1200" cap="none" spc="0" normalizeH="0" baseline="0" noProof="0">
                <a:ln>
                  <a:noFill/>
                </a:ln>
                <a:solidFill>
                  <a:srgbClr val="12ABDB"/>
                </a:solidFill>
                <a:effectLst/>
                <a:uLnTx/>
                <a:uFillTx/>
                <a:latin typeface="Ubuntu Medium"/>
                <a:ea typeface="+mj-ea"/>
                <a:cs typeface="+mj-cs"/>
              </a:rPr>
              <a:t>impacting financial performance and increasing customer satisfaction and employee engagement.</a:t>
            </a:r>
            <a:endParaRPr lang="en-US" sz="1600"/>
          </a:p>
        </p:txBody>
      </p:sp>
    </p:spTree>
    <p:extLst>
      <p:ext uri="{BB962C8B-B14F-4D97-AF65-F5344CB8AC3E}">
        <p14:creationId xmlns:p14="http://schemas.microsoft.com/office/powerpoint/2010/main" val="1053646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8FEC9F-C887-4CF0-9A4C-86983B854B6E}"/>
              </a:ext>
            </a:extLst>
          </p:cNvPr>
          <p:cNvSpPr>
            <a:spLocks noGrp="1"/>
          </p:cNvSpPr>
          <p:nvPr>
            <p:ph type="title"/>
          </p:nvPr>
        </p:nvSpPr>
        <p:spPr>
          <a:xfrm>
            <a:off x="404813" y="99506"/>
            <a:ext cx="10947772" cy="716711"/>
          </a:xfrm>
        </p:spPr>
        <p:txBody>
          <a:bodyPr/>
          <a:lstStyle/>
          <a:p>
            <a:r>
              <a:rPr lang="en-IN" sz="2000" b="1" spc="-10">
                <a:latin typeface="+mn-lt"/>
              </a:rPr>
              <a:t>Asset-</a:t>
            </a:r>
            <a:r>
              <a:rPr lang="en-IN" sz="2000" b="1">
                <a:latin typeface="+mn-lt"/>
              </a:rPr>
              <a:t>heavy</a:t>
            </a:r>
            <a:r>
              <a:rPr lang="en-IN" sz="2000" b="1" spc="-30">
                <a:latin typeface="+mn-lt"/>
              </a:rPr>
              <a:t> </a:t>
            </a:r>
            <a:r>
              <a:rPr lang="en-IN" sz="2000" b="1">
                <a:latin typeface="+mn-lt"/>
              </a:rPr>
              <a:t>verticals</a:t>
            </a:r>
            <a:r>
              <a:rPr lang="en-IN" sz="2000" b="1" spc="-20">
                <a:latin typeface="+mn-lt"/>
              </a:rPr>
              <a:t> </a:t>
            </a:r>
            <a:r>
              <a:rPr lang="en-IN" sz="2000" b="1">
                <a:latin typeface="+mn-lt"/>
              </a:rPr>
              <a:t>are</a:t>
            </a:r>
            <a:r>
              <a:rPr lang="en-IN" sz="2000" b="1" spc="-20">
                <a:latin typeface="+mn-lt"/>
              </a:rPr>
              <a:t> </a:t>
            </a:r>
            <a:r>
              <a:rPr lang="en-IN" sz="2000" b="1">
                <a:latin typeface="+mn-lt"/>
              </a:rPr>
              <a:t>investing</a:t>
            </a:r>
            <a:r>
              <a:rPr lang="en-IN" sz="2000" b="1" spc="-15">
                <a:latin typeface="+mn-lt"/>
              </a:rPr>
              <a:t> </a:t>
            </a:r>
            <a:r>
              <a:rPr lang="en-IN" sz="2000" b="1">
                <a:latin typeface="+mn-lt"/>
              </a:rPr>
              <a:t>in</a:t>
            </a:r>
            <a:r>
              <a:rPr lang="en-IN" sz="2000" b="1" spc="-10">
                <a:latin typeface="+mn-lt"/>
              </a:rPr>
              <a:t> </a:t>
            </a:r>
            <a:r>
              <a:rPr lang="en-IN" sz="2000" b="1">
                <a:latin typeface="+mn-lt"/>
              </a:rPr>
              <a:t>manufacturing</a:t>
            </a:r>
            <a:r>
              <a:rPr lang="en-IN" sz="2000" b="1" spc="-15">
                <a:latin typeface="+mn-lt"/>
              </a:rPr>
              <a:t> </a:t>
            </a:r>
            <a:r>
              <a:rPr lang="en-IN" sz="2000" b="1">
                <a:latin typeface="+mn-lt"/>
              </a:rPr>
              <a:t>digitization</a:t>
            </a:r>
            <a:r>
              <a:rPr lang="en-IN" sz="2000" b="1" spc="-15">
                <a:latin typeface="+mn-lt"/>
              </a:rPr>
              <a:t> </a:t>
            </a:r>
            <a:r>
              <a:rPr lang="en-IN" sz="2000" b="1">
                <a:latin typeface="+mn-lt"/>
              </a:rPr>
              <a:t>and</a:t>
            </a:r>
            <a:r>
              <a:rPr lang="en-IN" sz="2000" b="1" spc="-15">
                <a:latin typeface="+mn-lt"/>
              </a:rPr>
              <a:t> </a:t>
            </a:r>
            <a:r>
              <a:rPr lang="en-IN" sz="2000" b="1">
                <a:latin typeface="+mn-lt"/>
              </a:rPr>
              <a:t>reduction</a:t>
            </a:r>
            <a:r>
              <a:rPr lang="en-IN" sz="2000" b="1" spc="-10">
                <a:latin typeface="+mn-lt"/>
              </a:rPr>
              <a:t> </a:t>
            </a:r>
            <a:r>
              <a:rPr lang="en-IN" sz="2000" b="1" spc="-25">
                <a:latin typeface="+mn-lt"/>
              </a:rPr>
              <a:t>of </a:t>
            </a:r>
            <a:r>
              <a:rPr lang="en-IN" sz="2000" b="1">
                <a:latin typeface="+mn-lt"/>
              </a:rPr>
              <a:t>emissions;</a:t>
            </a:r>
            <a:r>
              <a:rPr lang="en-IN" sz="2000" b="1" spc="-25">
                <a:latin typeface="+mn-lt"/>
              </a:rPr>
              <a:t> </a:t>
            </a:r>
            <a:r>
              <a:rPr lang="en-IN" sz="2000" b="1">
                <a:latin typeface="+mn-lt"/>
              </a:rPr>
              <a:t>verticals</a:t>
            </a:r>
            <a:r>
              <a:rPr lang="en-IN" sz="2000" b="1" spc="-20">
                <a:latin typeface="+mn-lt"/>
              </a:rPr>
              <a:t> </a:t>
            </a:r>
            <a:r>
              <a:rPr lang="en-IN" sz="2000" b="1">
                <a:latin typeface="+mn-lt"/>
              </a:rPr>
              <a:t>such</a:t>
            </a:r>
            <a:r>
              <a:rPr lang="en-IN" sz="2000" b="1" spc="-10">
                <a:latin typeface="+mn-lt"/>
              </a:rPr>
              <a:t> </a:t>
            </a:r>
            <a:r>
              <a:rPr lang="en-IN" sz="2000" b="1">
                <a:latin typeface="+mn-lt"/>
              </a:rPr>
              <a:t>as</a:t>
            </a:r>
            <a:r>
              <a:rPr lang="en-IN" sz="2000" b="1" spc="-20">
                <a:latin typeface="+mn-lt"/>
              </a:rPr>
              <a:t> </a:t>
            </a:r>
            <a:r>
              <a:rPr lang="en-IN" sz="2000" b="1">
                <a:latin typeface="+mn-lt"/>
              </a:rPr>
              <a:t>FMCG</a:t>
            </a:r>
            <a:r>
              <a:rPr lang="en-IN" sz="2000" b="1" spc="-20">
                <a:latin typeface="+mn-lt"/>
              </a:rPr>
              <a:t> </a:t>
            </a:r>
            <a:r>
              <a:rPr lang="en-IN" sz="2000" b="1">
                <a:latin typeface="+mn-lt"/>
              </a:rPr>
              <a:t>are</a:t>
            </a:r>
            <a:r>
              <a:rPr lang="en-IN" sz="2000" b="1" spc="-15">
                <a:latin typeface="+mn-lt"/>
              </a:rPr>
              <a:t> </a:t>
            </a:r>
            <a:r>
              <a:rPr lang="en-IN" sz="2000" b="1">
                <a:latin typeface="+mn-lt"/>
              </a:rPr>
              <a:t>focusing</a:t>
            </a:r>
            <a:r>
              <a:rPr lang="en-IN" sz="2000" b="1" spc="-15">
                <a:latin typeface="+mn-lt"/>
              </a:rPr>
              <a:t> </a:t>
            </a:r>
            <a:r>
              <a:rPr lang="en-IN" sz="2000" b="1">
                <a:latin typeface="+mn-lt"/>
              </a:rPr>
              <a:t>on</a:t>
            </a:r>
            <a:r>
              <a:rPr lang="en-IN" sz="2000" b="1" spc="-15">
                <a:latin typeface="+mn-lt"/>
              </a:rPr>
              <a:t> </a:t>
            </a:r>
            <a:r>
              <a:rPr lang="en-IN" sz="2000" b="1">
                <a:latin typeface="+mn-lt"/>
              </a:rPr>
              <a:t>product</a:t>
            </a:r>
            <a:r>
              <a:rPr lang="en-IN" sz="2000" b="1" spc="-10">
                <a:latin typeface="+mn-lt"/>
              </a:rPr>
              <a:t> packaging</a:t>
            </a:r>
            <a:endParaRPr lang="en-IN" sz="2000" b="1">
              <a:latin typeface="+mn-lt"/>
            </a:endParaRPr>
          </a:p>
        </p:txBody>
      </p:sp>
      <p:sp>
        <p:nvSpPr>
          <p:cNvPr id="26" name="object 3">
            <a:extLst>
              <a:ext uri="{FF2B5EF4-FFF2-40B4-BE49-F238E27FC236}">
                <a16:creationId xmlns:a16="http://schemas.microsoft.com/office/drawing/2014/main" id="{E504F4C2-27AC-4C5E-88BD-285E00DA394C}"/>
              </a:ext>
            </a:extLst>
          </p:cNvPr>
          <p:cNvSpPr/>
          <p:nvPr/>
        </p:nvSpPr>
        <p:spPr>
          <a:xfrm>
            <a:off x="309192" y="1538733"/>
            <a:ext cx="1952625" cy="2491740"/>
          </a:xfrm>
          <a:custGeom>
            <a:avLst/>
            <a:gdLst/>
            <a:ahLst/>
            <a:cxnLst/>
            <a:rect l="l" t="t" r="r" b="b"/>
            <a:pathLst>
              <a:path w="1952625" h="2491740">
                <a:moveTo>
                  <a:pt x="1952167" y="1267548"/>
                </a:moveTo>
                <a:lnTo>
                  <a:pt x="0" y="1267548"/>
                </a:lnTo>
                <a:lnTo>
                  <a:pt x="0" y="2491549"/>
                </a:lnTo>
                <a:lnTo>
                  <a:pt x="1952167" y="2491549"/>
                </a:lnTo>
                <a:lnTo>
                  <a:pt x="1952167" y="1267548"/>
                </a:lnTo>
                <a:close/>
              </a:path>
              <a:path w="1952625" h="2491740">
                <a:moveTo>
                  <a:pt x="1952167" y="0"/>
                </a:moveTo>
                <a:lnTo>
                  <a:pt x="0" y="0"/>
                </a:lnTo>
                <a:lnTo>
                  <a:pt x="0" y="1224000"/>
                </a:lnTo>
                <a:lnTo>
                  <a:pt x="1952167" y="1224000"/>
                </a:lnTo>
                <a:lnTo>
                  <a:pt x="1952167" y="0"/>
                </a:lnTo>
                <a:close/>
              </a:path>
            </a:pathLst>
          </a:custGeom>
          <a:solidFill>
            <a:srgbClr val="00666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44" name="object 4">
            <a:extLst>
              <a:ext uri="{FF2B5EF4-FFF2-40B4-BE49-F238E27FC236}">
                <a16:creationId xmlns:a16="http://schemas.microsoft.com/office/drawing/2014/main" id="{2075359D-F41F-4201-9C28-FC3ADBF0BCDE}"/>
              </a:ext>
            </a:extLst>
          </p:cNvPr>
          <p:cNvSpPr txBox="1"/>
          <p:nvPr/>
        </p:nvSpPr>
        <p:spPr>
          <a:xfrm>
            <a:off x="309195" y="2806274"/>
            <a:ext cx="1952625" cy="293029"/>
          </a:xfrm>
          <a:prstGeom prst="rect">
            <a:avLst/>
          </a:prstGeom>
        </p:spPr>
        <p:txBody>
          <a:bodyPr vert="horz" wrap="square" lIns="0" tIns="46355" rIns="0" bIns="0" rtlCol="0">
            <a:spAutoFit/>
          </a:bodyPr>
          <a:lstStyle/>
          <a:p>
            <a:pPr marL="361950" marR="0" lvl="0" indent="0" algn="l" defTabSz="914400" rtl="0" eaLnBrk="1" fontAlgn="auto" latinLnBrk="0" hangingPunct="1">
              <a:lnSpc>
                <a:spcPct val="100000"/>
              </a:lnSpc>
              <a:spcBef>
                <a:spcPts val="365"/>
              </a:spcBef>
              <a:spcAft>
                <a:spcPts val="0"/>
              </a:spcAft>
              <a:buClrTx/>
              <a:buSzTx/>
              <a:buFontTx/>
              <a:buNone/>
              <a:tabLst/>
              <a:defRPr/>
            </a:pPr>
            <a:r>
              <a:rPr kumimoji="0" sz="1600" b="1" i="0" u="none" strike="noStrike" kern="1200" cap="none" spc="-10" normalizeH="0" baseline="0" noProof="0">
                <a:ln>
                  <a:noFill/>
                </a:ln>
                <a:solidFill>
                  <a:schemeClr val="bg1"/>
                </a:solidFill>
                <a:effectLst/>
                <a:uLnTx/>
                <a:uFillTx/>
                <a:ea typeface="+mn-ea"/>
                <a:cs typeface="Arial"/>
              </a:rPr>
              <a:t>INDUSTRIAL</a:t>
            </a:r>
            <a:endParaRPr kumimoji="0" sz="1600" b="0" i="0" u="none" strike="noStrike" kern="1200" cap="none" spc="0" normalizeH="0" baseline="0" noProof="0">
              <a:ln>
                <a:noFill/>
              </a:ln>
              <a:solidFill>
                <a:schemeClr val="bg1"/>
              </a:solidFill>
              <a:effectLst/>
              <a:uLnTx/>
              <a:uFillTx/>
              <a:ea typeface="+mn-ea"/>
              <a:cs typeface="Arial"/>
            </a:endParaRPr>
          </a:p>
        </p:txBody>
      </p:sp>
      <p:sp>
        <p:nvSpPr>
          <p:cNvPr id="47" name="object 5">
            <a:extLst>
              <a:ext uri="{FF2B5EF4-FFF2-40B4-BE49-F238E27FC236}">
                <a16:creationId xmlns:a16="http://schemas.microsoft.com/office/drawing/2014/main" id="{811BFD58-112A-4A0E-A8F5-1102350FE1C6}"/>
              </a:ext>
            </a:extLst>
          </p:cNvPr>
          <p:cNvSpPr/>
          <p:nvPr/>
        </p:nvSpPr>
        <p:spPr>
          <a:xfrm>
            <a:off x="309195" y="4073817"/>
            <a:ext cx="1952625" cy="1224280"/>
          </a:xfrm>
          <a:custGeom>
            <a:avLst/>
            <a:gdLst/>
            <a:ahLst/>
            <a:cxnLst/>
            <a:rect l="l" t="t" r="r" b="b"/>
            <a:pathLst>
              <a:path w="1952625" h="1224279">
                <a:moveTo>
                  <a:pt x="1952172" y="0"/>
                </a:moveTo>
                <a:lnTo>
                  <a:pt x="0" y="0"/>
                </a:lnTo>
                <a:lnTo>
                  <a:pt x="0" y="1224000"/>
                </a:lnTo>
                <a:lnTo>
                  <a:pt x="1952172" y="1224000"/>
                </a:lnTo>
                <a:lnTo>
                  <a:pt x="1952172" y="0"/>
                </a:lnTo>
                <a:close/>
              </a:path>
            </a:pathLst>
          </a:custGeom>
          <a:solidFill>
            <a:srgbClr val="00666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49" name="object 6">
            <a:extLst>
              <a:ext uri="{FF2B5EF4-FFF2-40B4-BE49-F238E27FC236}">
                <a16:creationId xmlns:a16="http://schemas.microsoft.com/office/drawing/2014/main" id="{D596079F-9125-4904-A166-83E184D4291A}"/>
              </a:ext>
            </a:extLst>
          </p:cNvPr>
          <p:cNvSpPr txBox="1"/>
          <p:nvPr/>
        </p:nvSpPr>
        <p:spPr>
          <a:xfrm>
            <a:off x="309195" y="4107930"/>
            <a:ext cx="1952625" cy="269240"/>
          </a:xfrm>
          <a:prstGeom prst="rect">
            <a:avLst/>
          </a:prstGeom>
        </p:spPr>
        <p:txBody>
          <a:bodyPr vert="horz" wrap="square" lIns="0" tIns="12700" rIns="0" bIns="0" rtlCol="0">
            <a:spAutoFit/>
          </a:bodyPr>
          <a:lstStyle/>
          <a:p>
            <a:pPr marL="300355" marR="0" lvl="0" indent="0" algn="l" defTabSz="914400" rtl="0" eaLnBrk="1" fontAlgn="auto" latinLnBrk="0" hangingPunct="1">
              <a:lnSpc>
                <a:spcPct val="100000"/>
              </a:lnSpc>
              <a:spcBef>
                <a:spcPts val="100"/>
              </a:spcBef>
              <a:spcAft>
                <a:spcPts val="0"/>
              </a:spcAft>
              <a:buClrTx/>
              <a:buSzTx/>
              <a:buFontTx/>
              <a:buNone/>
              <a:tabLst/>
              <a:defRPr/>
            </a:pPr>
            <a:r>
              <a:rPr kumimoji="0" sz="1600" b="1" i="0" u="none" strike="noStrike" kern="1200" cap="none" spc="-10" normalizeH="0" baseline="0" noProof="0">
                <a:ln>
                  <a:noFill/>
                </a:ln>
                <a:solidFill>
                  <a:schemeClr val="bg1"/>
                </a:solidFill>
                <a:effectLst/>
                <a:uLnTx/>
                <a:uFillTx/>
                <a:ea typeface="+mn-ea"/>
                <a:cs typeface="Arial"/>
              </a:rPr>
              <a:t>AUTOMOTIVE</a:t>
            </a:r>
            <a:endParaRPr kumimoji="0" sz="1600" b="0" i="0" u="none" strike="noStrike" kern="1200" cap="none" spc="0" normalizeH="0" baseline="0" noProof="0">
              <a:ln>
                <a:noFill/>
              </a:ln>
              <a:solidFill>
                <a:schemeClr val="bg1"/>
              </a:solidFill>
              <a:effectLst/>
              <a:uLnTx/>
              <a:uFillTx/>
              <a:ea typeface="+mn-ea"/>
              <a:cs typeface="Arial"/>
            </a:endParaRPr>
          </a:p>
        </p:txBody>
      </p:sp>
      <p:sp>
        <p:nvSpPr>
          <p:cNvPr id="50" name="object 7">
            <a:extLst>
              <a:ext uri="{FF2B5EF4-FFF2-40B4-BE49-F238E27FC236}">
                <a16:creationId xmlns:a16="http://schemas.microsoft.com/office/drawing/2014/main" id="{F1F711BA-435A-494B-A4F3-6D6542E5F04F}"/>
              </a:ext>
            </a:extLst>
          </p:cNvPr>
          <p:cNvSpPr/>
          <p:nvPr/>
        </p:nvSpPr>
        <p:spPr>
          <a:xfrm>
            <a:off x="309195" y="5341361"/>
            <a:ext cx="1952625" cy="1224280"/>
          </a:xfrm>
          <a:custGeom>
            <a:avLst/>
            <a:gdLst/>
            <a:ahLst/>
            <a:cxnLst/>
            <a:rect l="l" t="t" r="r" b="b"/>
            <a:pathLst>
              <a:path w="1952625" h="1224279">
                <a:moveTo>
                  <a:pt x="1952172" y="0"/>
                </a:moveTo>
                <a:lnTo>
                  <a:pt x="0" y="0"/>
                </a:lnTo>
                <a:lnTo>
                  <a:pt x="0" y="1223999"/>
                </a:lnTo>
                <a:lnTo>
                  <a:pt x="1952172" y="1223999"/>
                </a:lnTo>
                <a:lnTo>
                  <a:pt x="1952172" y="0"/>
                </a:lnTo>
                <a:close/>
              </a:path>
            </a:pathLst>
          </a:custGeom>
          <a:solidFill>
            <a:srgbClr val="00666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51" name="object 8">
            <a:extLst>
              <a:ext uri="{FF2B5EF4-FFF2-40B4-BE49-F238E27FC236}">
                <a16:creationId xmlns:a16="http://schemas.microsoft.com/office/drawing/2014/main" id="{A2E2463B-167F-4132-8839-CD6C0D7566DF}"/>
              </a:ext>
            </a:extLst>
          </p:cNvPr>
          <p:cNvSpPr txBox="1"/>
          <p:nvPr/>
        </p:nvSpPr>
        <p:spPr>
          <a:xfrm>
            <a:off x="309195" y="5375898"/>
            <a:ext cx="1952625" cy="269240"/>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1600" b="1" i="0" u="none" strike="noStrike" kern="1200" cap="none" spc="-20" normalizeH="0" baseline="0" noProof="0">
                <a:ln>
                  <a:noFill/>
                </a:ln>
                <a:solidFill>
                  <a:schemeClr val="bg1"/>
                </a:solidFill>
                <a:effectLst/>
                <a:uLnTx/>
                <a:uFillTx/>
                <a:ea typeface="+mn-ea"/>
                <a:cs typeface="Arial"/>
              </a:rPr>
              <a:t>FMCG</a:t>
            </a:r>
            <a:endParaRPr kumimoji="0" sz="1600" b="0" i="0" u="none" strike="noStrike" kern="1200" cap="none" spc="0" normalizeH="0" baseline="0" noProof="0">
              <a:ln>
                <a:noFill/>
              </a:ln>
              <a:solidFill>
                <a:schemeClr val="bg1"/>
              </a:solidFill>
              <a:effectLst/>
              <a:uLnTx/>
              <a:uFillTx/>
              <a:ea typeface="+mn-ea"/>
              <a:cs typeface="Arial"/>
            </a:endParaRPr>
          </a:p>
        </p:txBody>
      </p:sp>
      <p:sp>
        <p:nvSpPr>
          <p:cNvPr id="52" name="object 9">
            <a:extLst>
              <a:ext uri="{FF2B5EF4-FFF2-40B4-BE49-F238E27FC236}">
                <a16:creationId xmlns:a16="http://schemas.microsoft.com/office/drawing/2014/main" id="{E484360B-5F34-4FE9-BA75-B9591F4FCCBC}"/>
              </a:ext>
            </a:extLst>
          </p:cNvPr>
          <p:cNvSpPr/>
          <p:nvPr/>
        </p:nvSpPr>
        <p:spPr>
          <a:xfrm>
            <a:off x="6607488" y="1716278"/>
            <a:ext cx="180340" cy="180340"/>
          </a:xfrm>
          <a:custGeom>
            <a:avLst/>
            <a:gdLst/>
            <a:ahLst/>
            <a:cxnLst/>
            <a:rect l="l" t="t" r="r" b="b"/>
            <a:pathLst>
              <a:path w="180340" h="180339">
                <a:moveTo>
                  <a:pt x="179999" y="0"/>
                </a:moveTo>
                <a:lnTo>
                  <a:pt x="0" y="0"/>
                </a:lnTo>
                <a:lnTo>
                  <a:pt x="0" y="179999"/>
                </a:lnTo>
                <a:lnTo>
                  <a:pt x="179999" y="179999"/>
                </a:lnTo>
                <a:lnTo>
                  <a:pt x="179999" y="0"/>
                </a:lnTo>
                <a:close/>
              </a:path>
            </a:pathLst>
          </a:custGeom>
          <a:solidFill>
            <a:srgbClr val="29283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53" name="object 10">
            <a:extLst>
              <a:ext uri="{FF2B5EF4-FFF2-40B4-BE49-F238E27FC236}">
                <a16:creationId xmlns:a16="http://schemas.microsoft.com/office/drawing/2014/main" id="{685BC7EB-0559-4C48-85FC-E6EF11A60B7F}"/>
              </a:ext>
            </a:extLst>
          </p:cNvPr>
          <p:cNvSpPr/>
          <p:nvPr/>
        </p:nvSpPr>
        <p:spPr>
          <a:xfrm>
            <a:off x="6860580" y="1716278"/>
            <a:ext cx="180340" cy="180340"/>
          </a:xfrm>
          <a:custGeom>
            <a:avLst/>
            <a:gdLst/>
            <a:ahLst/>
            <a:cxnLst/>
            <a:rect l="l" t="t" r="r" b="b"/>
            <a:pathLst>
              <a:path w="180340" h="180339">
                <a:moveTo>
                  <a:pt x="179999" y="0"/>
                </a:moveTo>
                <a:lnTo>
                  <a:pt x="0" y="0"/>
                </a:lnTo>
                <a:lnTo>
                  <a:pt x="0" y="179999"/>
                </a:lnTo>
                <a:lnTo>
                  <a:pt x="179999" y="179999"/>
                </a:lnTo>
                <a:lnTo>
                  <a:pt x="179999" y="0"/>
                </a:lnTo>
                <a:close/>
              </a:path>
            </a:pathLst>
          </a:custGeom>
          <a:solidFill>
            <a:srgbClr val="29283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54" name="object 11">
            <a:extLst>
              <a:ext uri="{FF2B5EF4-FFF2-40B4-BE49-F238E27FC236}">
                <a16:creationId xmlns:a16="http://schemas.microsoft.com/office/drawing/2014/main" id="{9BCD593C-1D89-419C-96CE-F885C7A62982}"/>
              </a:ext>
            </a:extLst>
          </p:cNvPr>
          <p:cNvSpPr/>
          <p:nvPr/>
        </p:nvSpPr>
        <p:spPr>
          <a:xfrm>
            <a:off x="7113673" y="1716278"/>
            <a:ext cx="180340" cy="180340"/>
          </a:xfrm>
          <a:custGeom>
            <a:avLst/>
            <a:gdLst/>
            <a:ahLst/>
            <a:cxnLst/>
            <a:rect l="l" t="t" r="r" b="b"/>
            <a:pathLst>
              <a:path w="180340" h="180339">
                <a:moveTo>
                  <a:pt x="180000" y="0"/>
                </a:moveTo>
                <a:lnTo>
                  <a:pt x="0" y="0"/>
                </a:lnTo>
                <a:lnTo>
                  <a:pt x="0" y="179999"/>
                </a:lnTo>
                <a:lnTo>
                  <a:pt x="180000" y="179999"/>
                </a:lnTo>
                <a:lnTo>
                  <a:pt x="180000" y="0"/>
                </a:lnTo>
                <a:close/>
              </a:path>
            </a:pathLst>
          </a:custGeom>
          <a:solidFill>
            <a:srgbClr val="29283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55" name="object 12">
            <a:extLst>
              <a:ext uri="{FF2B5EF4-FFF2-40B4-BE49-F238E27FC236}">
                <a16:creationId xmlns:a16="http://schemas.microsoft.com/office/drawing/2014/main" id="{CE22AB28-13A7-4BF4-9DFF-B94BA3160C90}"/>
              </a:ext>
            </a:extLst>
          </p:cNvPr>
          <p:cNvSpPr/>
          <p:nvPr/>
        </p:nvSpPr>
        <p:spPr>
          <a:xfrm>
            <a:off x="7366767" y="1716278"/>
            <a:ext cx="180340" cy="180340"/>
          </a:xfrm>
          <a:custGeom>
            <a:avLst/>
            <a:gdLst/>
            <a:ahLst/>
            <a:cxnLst/>
            <a:rect l="l" t="t" r="r" b="b"/>
            <a:pathLst>
              <a:path w="180340" h="180339">
                <a:moveTo>
                  <a:pt x="179999" y="0"/>
                </a:moveTo>
                <a:lnTo>
                  <a:pt x="0" y="0"/>
                </a:lnTo>
                <a:lnTo>
                  <a:pt x="0" y="179999"/>
                </a:lnTo>
                <a:lnTo>
                  <a:pt x="179999" y="179999"/>
                </a:lnTo>
                <a:lnTo>
                  <a:pt x="179999" y="0"/>
                </a:lnTo>
                <a:close/>
              </a:path>
            </a:pathLst>
          </a:custGeom>
          <a:solidFill>
            <a:srgbClr val="29283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56" name="object 13">
            <a:extLst>
              <a:ext uri="{FF2B5EF4-FFF2-40B4-BE49-F238E27FC236}">
                <a16:creationId xmlns:a16="http://schemas.microsoft.com/office/drawing/2014/main" id="{6039DD34-BF06-4A58-A3E1-14BB8247EA9F}"/>
              </a:ext>
            </a:extLst>
          </p:cNvPr>
          <p:cNvSpPr/>
          <p:nvPr/>
        </p:nvSpPr>
        <p:spPr>
          <a:xfrm>
            <a:off x="7619858" y="1716278"/>
            <a:ext cx="180340" cy="180340"/>
          </a:xfrm>
          <a:custGeom>
            <a:avLst/>
            <a:gdLst/>
            <a:ahLst/>
            <a:cxnLst/>
            <a:rect l="l" t="t" r="r" b="b"/>
            <a:pathLst>
              <a:path w="180340" h="180339">
                <a:moveTo>
                  <a:pt x="179999" y="0"/>
                </a:moveTo>
                <a:lnTo>
                  <a:pt x="0" y="0"/>
                </a:lnTo>
                <a:lnTo>
                  <a:pt x="0" y="179999"/>
                </a:lnTo>
                <a:lnTo>
                  <a:pt x="179999" y="179999"/>
                </a:lnTo>
                <a:lnTo>
                  <a:pt x="179999" y="0"/>
                </a:lnTo>
                <a:close/>
              </a:path>
            </a:pathLst>
          </a:custGeom>
          <a:solidFill>
            <a:srgbClr val="29283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57" name="object 14">
            <a:extLst>
              <a:ext uri="{FF2B5EF4-FFF2-40B4-BE49-F238E27FC236}">
                <a16:creationId xmlns:a16="http://schemas.microsoft.com/office/drawing/2014/main" id="{2FCB2FFC-CCC0-4203-BBB6-3D6B9BA5580D}"/>
              </a:ext>
            </a:extLst>
          </p:cNvPr>
          <p:cNvSpPr/>
          <p:nvPr/>
        </p:nvSpPr>
        <p:spPr>
          <a:xfrm>
            <a:off x="4542898" y="1716278"/>
            <a:ext cx="180340" cy="180340"/>
          </a:xfrm>
          <a:custGeom>
            <a:avLst/>
            <a:gdLst/>
            <a:ahLst/>
            <a:cxnLst/>
            <a:rect l="l" t="t" r="r" b="b"/>
            <a:pathLst>
              <a:path w="180339" h="180339">
                <a:moveTo>
                  <a:pt x="179999" y="0"/>
                </a:moveTo>
                <a:lnTo>
                  <a:pt x="0" y="0"/>
                </a:lnTo>
                <a:lnTo>
                  <a:pt x="0" y="179999"/>
                </a:lnTo>
                <a:lnTo>
                  <a:pt x="179999" y="179999"/>
                </a:lnTo>
                <a:lnTo>
                  <a:pt x="179999" y="0"/>
                </a:lnTo>
                <a:close/>
              </a:path>
            </a:pathLst>
          </a:custGeom>
          <a:solidFill>
            <a:srgbClr val="29283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58" name="object 15">
            <a:extLst>
              <a:ext uri="{FF2B5EF4-FFF2-40B4-BE49-F238E27FC236}">
                <a16:creationId xmlns:a16="http://schemas.microsoft.com/office/drawing/2014/main" id="{C34E8AFB-6EEE-4EEC-9B3E-E9B8A2B1E079}"/>
              </a:ext>
            </a:extLst>
          </p:cNvPr>
          <p:cNvSpPr/>
          <p:nvPr/>
        </p:nvSpPr>
        <p:spPr>
          <a:xfrm>
            <a:off x="4795992" y="1716278"/>
            <a:ext cx="180340" cy="180340"/>
          </a:xfrm>
          <a:custGeom>
            <a:avLst/>
            <a:gdLst/>
            <a:ahLst/>
            <a:cxnLst/>
            <a:rect l="l" t="t" r="r" b="b"/>
            <a:pathLst>
              <a:path w="180339" h="180339">
                <a:moveTo>
                  <a:pt x="179999" y="0"/>
                </a:moveTo>
                <a:lnTo>
                  <a:pt x="0" y="0"/>
                </a:lnTo>
                <a:lnTo>
                  <a:pt x="0" y="179999"/>
                </a:lnTo>
                <a:lnTo>
                  <a:pt x="179999" y="179999"/>
                </a:lnTo>
                <a:lnTo>
                  <a:pt x="179999" y="0"/>
                </a:lnTo>
                <a:close/>
              </a:path>
            </a:pathLst>
          </a:custGeom>
          <a:solidFill>
            <a:srgbClr val="29283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59" name="object 16">
            <a:extLst>
              <a:ext uri="{FF2B5EF4-FFF2-40B4-BE49-F238E27FC236}">
                <a16:creationId xmlns:a16="http://schemas.microsoft.com/office/drawing/2014/main" id="{03870CFB-1001-4F06-9C8B-56A8F60B4BA9}"/>
              </a:ext>
            </a:extLst>
          </p:cNvPr>
          <p:cNvSpPr/>
          <p:nvPr/>
        </p:nvSpPr>
        <p:spPr>
          <a:xfrm>
            <a:off x="5049085" y="1716278"/>
            <a:ext cx="180340" cy="180340"/>
          </a:xfrm>
          <a:custGeom>
            <a:avLst/>
            <a:gdLst/>
            <a:ahLst/>
            <a:cxnLst/>
            <a:rect l="l" t="t" r="r" b="b"/>
            <a:pathLst>
              <a:path w="180339" h="180339">
                <a:moveTo>
                  <a:pt x="179999" y="0"/>
                </a:moveTo>
                <a:lnTo>
                  <a:pt x="0" y="0"/>
                </a:lnTo>
                <a:lnTo>
                  <a:pt x="0" y="179999"/>
                </a:lnTo>
                <a:lnTo>
                  <a:pt x="179999" y="179999"/>
                </a:lnTo>
                <a:lnTo>
                  <a:pt x="179999" y="0"/>
                </a:lnTo>
                <a:close/>
              </a:path>
            </a:pathLst>
          </a:custGeom>
          <a:solidFill>
            <a:srgbClr val="29283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60" name="object 17">
            <a:extLst>
              <a:ext uri="{FF2B5EF4-FFF2-40B4-BE49-F238E27FC236}">
                <a16:creationId xmlns:a16="http://schemas.microsoft.com/office/drawing/2014/main" id="{AFE182E4-9EC5-4C7A-843E-3E712D715737}"/>
              </a:ext>
            </a:extLst>
          </p:cNvPr>
          <p:cNvSpPr/>
          <p:nvPr/>
        </p:nvSpPr>
        <p:spPr>
          <a:xfrm>
            <a:off x="5302177" y="1716278"/>
            <a:ext cx="180340" cy="180340"/>
          </a:xfrm>
          <a:custGeom>
            <a:avLst/>
            <a:gdLst/>
            <a:ahLst/>
            <a:cxnLst/>
            <a:rect l="l" t="t" r="r" b="b"/>
            <a:pathLst>
              <a:path w="180339" h="180339">
                <a:moveTo>
                  <a:pt x="180000" y="0"/>
                </a:moveTo>
                <a:lnTo>
                  <a:pt x="0" y="0"/>
                </a:lnTo>
                <a:lnTo>
                  <a:pt x="0" y="179999"/>
                </a:lnTo>
                <a:lnTo>
                  <a:pt x="180000" y="179999"/>
                </a:lnTo>
                <a:lnTo>
                  <a:pt x="180000" y="0"/>
                </a:lnTo>
                <a:close/>
              </a:path>
            </a:pathLst>
          </a:custGeom>
          <a:solidFill>
            <a:srgbClr val="3483A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61" name="object 18">
            <a:extLst>
              <a:ext uri="{FF2B5EF4-FFF2-40B4-BE49-F238E27FC236}">
                <a16:creationId xmlns:a16="http://schemas.microsoft.com/office/drawing/2014/main" id="{C22FD249-EEFF-4672-B7A7-613D6E59C9C4}"/>
              </a:ext>
            </a:extLst>
          </p:cNvPr>
          <p:cNvSpPr/>
          <p:nvPr/>
        </p:nvSpPr>
        <p:spPr>
          <a:xfrm>
            <a:off x="5555269" y="1716278"/>
            <a:ext cx="180340" cy="180340"/>
          </a:xfrm>
          <a:custGeom>
            <a:avLst/>
            <a:gdLst/>
            <a:ahLst/>
            <a:cxnLst/>
            <a:rect l="l" t="t" r="r" b="b"/>
            <a:pathLst>
              <a:path w="180339" h="180339">
                <a:moveTo>
                  <a:pt x="180000" y="0"/>
                </a:moveTo>
                <a:lnTo>
                  <a:pt x="0" y="0"/>
                </a:lnTo>
                <a:lnTo>
                  <a:pt x="0" y="179999"/>
                </a:lnTo>
                <a:lnTo>
                  <a:pt x="180000" y="179999"/>
                </a:lnTo>
                <a:lnTo>
                  <a:pt x="180000" y="0"/>
                </a:lnTo>
                <a:close/>
              </a:path>
            </a:pathLst>
          </a:custGeom>
          <a:solidFill>
            <a:srgbClr val="3483A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pic>
        <p:nvPicPr>
          <p:cNvPr id="62" name="object 19">
            <a:extLst>
              <a:ext uri="{FF2B5EF4-FFF2-40B4-BE49-F238E27FC236}">
                <a16:creationId xmlns:a16="http://schemas.microsoft.com/office/drawing/2014/main" id="{E411BCB7-55D7-444A-9401-76334A9AD4EE}"/>
              </a:ext>
            </a:extLst>
          </p:cNvPr>
          <p:cNvPicPr/>
          <p:nvPr/>
        </p:nvPicPr>
        <p:blipFill>
          <a:blip r:embed="rId2" cstate="print"/>
          <a:stretch>
            <a:fillRect/>
          </a:stretch>
        </p:blipFill>
        <p:spPr>
          <a:xfrm>
            <a:off x="1019961" y="2117079"/>
            <a:ext cx="588263" cy="585215"/>
          </a:xfrm>
          <a:prstGeom prst="rect">
            <a:avLst/>
          </a:prstGeom>
        </p:spPr>
      </p:pic>
      <p:pic>
        <p:nvPicPr>
          <p:cNvPr id="67" name="object 24">
            <a:extLst>
              <a:ext uri="{FF2B5EF4-FFF2-40B4-BE49-F238E27FC236}">
                <a16:creationId xmlns:a16="http://schemas.microsoft.com/office/drawing/2014/main" id="{0A65E646-6C99-4F01-980C-BDDCB3C2E471}"/>
              </a:ext>
            </a:extLst>
          </p:cNvPr>
          <p:cNvPicPr/>
          <p:nvPr/>
        </p:nvPicPr>
        <p:blipFill>
          <a:blip r:embed="rId3" cstate="print"/>
          <a:stretch>
            <a:fillRect/>
          </a:stretch>
        </p:blipFill>
        <p:spPr>
          <a:xfrm>
            <a:off x="10740849" y="1524584"/>
            <a:ext cx="1173007" cy="449169"/>
          </a:xfrm>
          <a:prstGeom prst="rect">
            <a:avLst/>
          </a:prstGeom>
        </p:spPr>
      </p:pic>
      <p:pic>
        <p:nvPicPr>
          <p:cNvPr id="68" name="object 25">
            <a:extLst>
              <a:ext uri="{FF2B5EF4-FFF2-40B4-BE49-F238E27FC236}">
                <a16:creationId xmlns:a16="http://schemas.microsoft.com/office/drawing/2014/main" id="{247E3E9B-C10F-4841-9B02-D952F0A728F1}"/>
              </a:ext>
            </a:extLst>
          </p:cNvPr>
          <p:cNvPicPr/>
          <p:nvPr/>
        </p:nvPicPr>
        <p:blipFill>
          <a:blip r:embed="rId4" cstate="print"/>
          <a:stretch>
            <a:fillRect/>
          </a:stretch>
        </p:blipFill>
        <p:spPr>
          <a:xfrm>
            <a:off x="10319674" y="2021117"/>
            <a:ext cx="485733" cy="408412"/>
          </a:xfrm>
          <a:prstGeom prst="rect">
            <a:avLst/>
          </a:prstGeom>
        </p:spPr>
      </p:pic>
      <p:pic>
        <p:nvPicPr>
          <p:cNvPr id="69" name="object 26">
            <a:extLst>
              <a:ext uri="{FF2B5EF4-FFF2-40B4-BE49-F238E27FC236}">
                <a16:creationId xmlns:a16="http://schemas.microsoft.com/office/drawing/2014/main" id="{2D972465-ADE7-4170-B969-FAA03D1EB79B}"/>
              </a:ext>
            </a:extLst>
          </p:cNvPr>
          <p:cNvPicPr/>
          <p:nvPr/>
        </p:nvPicPr>
        <p:blipFill>
          <a:blip r:embed="rId5" cstate="print"/>
          <a:stretch>
            <a:fillRect/>
          </a:stretch>
        </p:blipFill>
        <p:spPr>
          <a:xfrm>
            <a:off x="10234664" y="1617712"/>
            <a:ext cx="305238" cy="341232"/>
          </a:xfrm>
          <a:prstGeom prst="rect">
            <a:avLst/>
          </a:prstGeom>
        </p:spPr>
      </p:pic>
      <p:pic>
        <p:nvPicPr>
          <p:cNvPr id="76" name="object 33">
            <a:extLst>
              <a:ext uri="{FF2B5EF4-FFF2-40B4-BE49-F238E27FC236}">
                <a16:creationId xmlns:a16="http://schemas.microsoft.com/office/drawing/2014/main" id="{B557E14C-6B7C-4FA9-83DE-CC5DB53CF250}"/>
              </a:ext>
            </a:extLst>
          </p:cNvPr>
          <p:cNvPicPr/>
          <p:nvPr/>
        </p:nvPicPr>
        <p:blipFill>
          <a:blip r:embed="rId6" cstate="print"/>
          <a:stretch>
            <a:fillRect/>
          </a:stretch>
        </p:blipFill>
        <p:spPr>
          <a:xfrm>
            <a:off x="10535918" y="5387204"/>
            <a:ext cx="1291767" cy="369195"/>
          </a:xfrm>
          <a:prstGeom prst="rect">
            <a:avLst/>
          </a:prstGeom>
        </p:spPr>
      </p:pic>
      <p:pic>
        <p:nvPicPr>
          <p:cNvPr id="77" name="object 34">
            <a:extLst>
              <a:ext uri="{FF2B5EF4-FFF2-40B4-BE49-F238E27FC236}">
                <a16:creationId xmlns:a16="http://schemas.microsoft.com/office/drawing/2014/main" id="{8F0CFB78-237C-4169-ACA2-52B9DB9655F5}"/>
              </a:ext>
            </a:extLst>
          </p:cNvPr>
          <p:cNvPicPr/>
          <p:nvPr/>
        </p:nvPicPr>
        <p:blipFill>
          <a:blip r:embed="rId7" cstate="print"/>
          <a:stretch>
            <a:fillRect/>
          </a:stretch>
        </p:blipFill>
        <p:spPr>
          <a:xfrm>
            <a:off x="10899168" y="2099446"/>
            <a:ext cx="965048" cy="249598"/>
          </a:xfrm>
          <a:prstGeom prst="rect">
            <a:avLst/>
          </a:prstGeom>
        </p:spPr>
      </p:pic>
      <p:sp>
        <p:nvSpPr>
          <p:cNvPr id="78" name="object 35">
            <a:extLst>
              <a:ext uri="{FF2B5EF4-FFF2-40B4-BE49-F238E27FC236}">
                <a16:creationId xmlns:a16="http://schemas.microsoft.com/office/drawing/2014/main" id="{603B5076-145E-4ADB-9205-DB97DD0F184B}"/>
              </a:ext>
            </a:extLst>
          </p:cNvPr>
          <p:cNvSpPr/>
          <p:nvPr/>
        </p:nvSpPr>
        <p:spPr>
          <a:xfrm>
            <a:off x="6604198" y="2882456"/>
            <a:ext cx="180340" cy="180340"/>
          </a:xfrm>
          <a:custGeom>
            <a:avLst/>
            <a:gdLst/>
            <a:ahLst/>
            <a:cxnLst/>
            <a:rect l="l" t="t" r="r" b="b"/>
            <a:pathLst>
              <a:path w="180340"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79" name="object 36">
            <a:extLst>
              <a:ext uri="{FF2B5EF4-FFF2-40B4-BE49-F238E27FC236}">
                <a16:creationId xmlns:a16="http://schemas.microsoft.com/office/drawing/2014/main" id="{1E58D1E8-05E8-461F-9D9D-5ABF7B7A947A}"/>
              </a:ext>
            </a:extLst>
          </p:cNvPr>
          <p:cNvSpPr/>
          <p:nvPr/>
        </p:nvSpPr>
        <p:spPr>
          <a:xfrm>
            <a:off x="6857290" y="2882456"/>
            <a:ext cx="180340" cy="180340"/>
          </a:xfrm>
          <a:custGeom>
            <a:avLst/>
            <a:gdLst/>
            <a:ahLst/>
            <a:cxnLst/>
            <a:rect l="l" t="t" r="r" b="b"/>
            <a:pathLst>
              <a:path w="180340"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80" name="object 37">
            <a:extLst>
              <a:ext uri="{FF2B5EF4-FFF2-40B4-BE49-F238E27FC236}">
                <a16:creationId xmlns:a16="http://schemas.microsoft.com/office/drawing/2014/main" id="{308975B7-1E37-4B08-A279-4DDE1CC20770}"/>
              </a:ext>
            </a:extLst>
          </p:cNvPr>
          <p:cNvSpPr/>
          <p:nvPr/>
        </p:nvSpPr>
        <p:spPr>
          <a:xfrm>
            <a:off x="7110383" y="2882456"/>
            <a:ext cx="180340" cy="180340"/>
          </a:xfrm>
          <a:custGeom>
            <a:avLst/>
            <a:gdLst/>
            <a:ahLst/>
            <a:cxnLst/>
            <a:rect l="l" t="t" r="r" b="b"/>
            <a:pathLst>
              <a:path w="180340" h="180339">
                <a:moveTo>
                  <a:pt x="180000" y="0"/>
                </a:moveTo>
                <a:lnTo>
                  <a:pt x="0" y="0"/>
                </a:lnTo>
                <a:lnTo>
                  <a:pt x="0" y="179999"/>
                </a:lnTo>
                <a:lnTo>
                  <a:pt x="180000" y="179999"/>
                </a:lnTo>
                <a:lnTo>
                  <a:pt x="180000"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81" name="object 38">
            <a:extLst>
              <a:ext uri="{FF2B5EF4-FFF2-40B4-BE49-F238E27FC236}">
                <a16:creationId xmlns:a16="http://schemas.microsoft.com/office/drawing/2014/main" id="{9C088C49-999A-4FB5-91E0-7ED2ABB8BAF3}"/>
              </a:ext>
            </a:extLst>
          </p:cNvPr>
          <p:cNvSpPr/>
          <p:nvPr/>
        </p:nvSpPr>
        <p:spPr>
          <a:xfrm>
            <a:off x="7363477" y="2882456"/>
            <a:ext cx="180340" cy="180340"/>
          </a:xfrm>
          <a:custGeom>
            <a:avLst/>
            <a:gdLst/>
            <a:ahLst/>
            <a:cxnLst/>
            <a:rect l="l" t="t" r="r" b="b"/>
            <a:pathLst>
              <a:path w="180340"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82" name="object 39">
            <a:extLst>
              <a:ext uri="{FF2B5EF4-FFF2-40B4-BE49-F238E27FC236}">
                <a16:creationId xmlns:a16="http://schemas.microsoft.com/office/drawing/2014/main" id="{7F63428C-F3B9-466B-A11F-79F141304C23}"/>
              </a:ext>
            </a:extLst>
          </p:cNvPr>
          <p:cNvSpPr/>
          <p:nvPr/>
        </p:nvSpPr>
        <p:spPr>
          <a:xfrm>
            <a:off x="7616568" y="2882456"/>
            <a:ext cx="180340" cy="180340"/>
          </a:xfrm>
          <a:custGeom>
            <a:avLst/>
            <a:gdLst/>
            <a:ahLst/>
            <a:cxnLst/>
            <a:rect l="l" t="t" r="r" b="b"/>
            <a:pathLst>
              <a:path w="180340"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83" name="object 40">
            <a:extLst>
              <a:ext uri="{FF2B5EF4-FFF2-40B4-BE49-F238E27FC236}">
                <a16:creationId xmlns:a16="http://schemas.microsoft.com/office/drawing/2014/main" id="{611059C5-361E-4B33-AC40-9D779D9149C9}"/>
              </a:ext>
            </a:extLst>
          </p:cNvPr>
          <p:cNvSpPr/>
          <p:nvPr/>
        </p:nvSpPr>
        <p:spPr>
          <a:xfrm>
            <a:off x="4542898" y="2882364"/>
            <a:ext cx="180340" cy="180340"/>
          </a:xfrm>
          <a:custGeom>
            <a:avLst/>
            <a:gdLst/>
            <a:ahLst/>
            <a:cxnLst/>
            <a:rect l="l" t="t" r="r" b="b"/>
            <a:pathLst>
              <a:path w="180339"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84" name="object 41">
            <a:extLst>
              <a:ext uri="{FF2B5EF4-FFF2-40B4-BE49-F238E27FC236}">
                <a16:creationId xmlns:a16="http://schemas.microsoft.com/office/drawing/2014/main" id="{189D920A-6777-4A54-BEB3-A27E668C1981}"/>
              </a:ext>
            </a:extLst>
          </p:cNvPr>
          <p:cNvSpPr/>
          <p:nvPr/>
        </p:nvSpPr>
        <p:spPr>
          <a:xfrm>
            <a:off x="4795992" y="2882364"/>
            <a:ext cx="180340" cy="180340"/>
          </a:xfrm>
          <a:custGeom>
            <a:avLst/>
            <a:gdLst/>
            <a:ahLst/>
            <a:cxnLst/>
            <a:rect l="l" t="t" r="r" b="b"/>
            <a:pathLst>
              <a:path w="180339"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85" name="object 42">
            <a:extLst>
              <a:ext uri="{FF2B5EF4-FFF2-40B4-BE49-F238E27FC236}">
                <a16:creationId xmlns:a16="http://schemas.microsoft.com/office/drawing/2014/main" id="{D9605454-8930-4ADA-8EC6-813671644EC7}"/>
              </a:ext>
            </a:extLst>
          </p:cNvPr>
          <p:cNvSpPr/>
          <p:nvPr/>
        </p:nvSpPr>
        <p:spPr>
          <a:xfrm>
            <a:off x="5049085" y="2882364"/>
            <a:ext cx="180340" cy="180340"/>
          </a:xfrm>
          <a:custGeom>
            <a:avLst/>
            <a:gdLst/>
            <a:ahLst/>
            <a:cxnLst/>
            <a:rect l="l" t="t" r="r" b="b"/>
            <a:pathLst>
              <a:path w="180339"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86" name="object 43">
            <a:extLst>
              <a:ext uri="{FF2B5EF4-FFF2-40B4-BE49-F238E27FC236}">
                <a16:creationId xmlns:a16="http://schemas.microsoft.com/office/drawing/2014/main" id="{FBDC6048-22D1-4167-8C6E-E7F6E0BEE8EA}"/>
              </a:ext>
            </a:extLst>
          </p:cNvPr>
          <p:cNvSpPr/>
          <p:nvPr/>
        </p:nvSpPr>
        <p:spPr>
          <a:xfrm>
            <a:off x="5302177" y="2882364"/>
            <a:ext cx="180340" cy="180340"/>
          </a:xfrm>
          <a:custGeom>
            <a:avLst/>
            <a:gdLst/>
            <a:ahLst/>
            <a:cxnLst/>
            <a:rect l="l" t="t" r="r" b="b"/>
            <a:pathLst>
              <a:path w="180339" h="180339">
                <a:moveTo>
                  <a:pt x="180000" y="0"/>
                </a:moveTo>
                <a:lnTo>
                  <a:pt x="0" y="0"/>
                </a:lnTo>
                <a:lnTo>
                  <a:pt x="0" y="179999"/>
                </a:lnTo>
                <a:lnTo>
                  <a:pt x="180000" y="179999"/>
                </a:lnTo>
                <a:lnTo>
                  <a:pt x="180000"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87" name="object 44">
            <a:extLst>
              <a:ext uri="{FF2B5EF4-FFF2-40B4-BE49-F238E27FC236}">
                <a16:creationId xmlns:a16="http://schemas.microsoft.com/office/drawing/2014/main" id="{3F5F34DD-7A00-4F07-B7A5-C41C40CD7467}"/>
              </a:ext>
            </a:extLst>
          </p:cNvPr>
          <p:cNvSpPr/>
          <p:nvPr/>
        </p:nvSpPr>
        <p:spPr>
          <a:xfrm>
            <a:off x="5555269" y="2882364"/>
            <a:ext cx="180340" cy="180340"/>
          </a:xfrm>
          <a:custGeom>
            <a:avLst/>
            <a:gdLst/>
            <a:ahLst/>
            <a:cxnLst/>
            <a:rect l="l" t="t" r="r" b="b"/>
            <a:pathLst>
              <a:path w="180339" h="180339">
                <a:moveTo>
                  <a:pt x="180000" y="0"/>
                </a:moveTo>
                <a:lnTo>
                  <a:pt x="0" y="0"/>
                </a:lnTo>
                <a:lnTo>
                  <a:pt x="0" y="179999"/>
                </a:lnTo>
                <a:lnTo>
                  <a:pt x="180000" y="179999"/>
                </a:lnTo>
                <a:lnTo>
                  <a:pt x="180000" y="0"/>
                </a:lnTo>
                <a:close/>
              </a:path>
            </a:pathLst>
          </a:custGeom>
          <a:solidFill>
            <a:srgbClr val="3483A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88" name="object 45">
            <a:extLst>
              <a:ext uri="{FF2B5EF4-FFF2-40B4-BE49-F238E27FC236}">
                <a16:creationId xmlns:a16="http://schemas.microsoft.com/office/drawing/2014/main" id="{81BFBD28-4C75-4037-8420-DBD6168873D0}"/>
              </a:ext>
            </a:extLst>
          </p:cNvPr>
          <p:cNvSpPr/>
          <p:nvPr/>
        </p:nvSpPr>
        <p:spPr>
          <a:xfrm>
            <a:off x="6607488" y="4126753"/>
            <a:ext cx="180340" cy="180340"/>
          </a:xfrm>
          <a:custGeom>
            <a:avLst/>
            <a:gdLst/>
            <a:ahLst/>
            <a:cxnLst/>
            <a:rect l="l" t="t" r="r" b="b"/>
            <a:pathLst>
              <a:path w="180340"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89" name="object 46">
            <a:extLst>
              <a:ext uri="{FF2B5EF4-FFF2-40B4-BE49-F238E27FC236}">
                <a16:creationId xmlns:a16="http://schemas.microsoft.com/office/drawing/2014/main" id="{A2C26A12-E8B4-4C70-B999-C751E91E326B}"/>
              </a:ext>
            </a:extLst>
          </p:cNvPr>
          <p:cNvSpPr/>
          <p:nvPr/>
        </p:nvSpPr>
        <p:spPr>
          <a:xfrm>
            <a:off x="6860580" y="4126753"/>
            <a:ext cx="180340" cy="180340"/>
          </a:xfrm>
          <a:custGeom>
            <a:avLst/>
            <a:gdLst/>
            <a:ahLst/>
            <a:cxnLst/>
            <a:rect l="l" t="t" r="r" b="b"/>
            <a:pathLst>
              <a:path w="180340"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90" name="object 47">
            <a:extLst>
              <a:ext uri="{FF2B5EF4-FFF2-40B4-BE49-F238E27FC236}">
                <a16:creationId xmlns:a16="http://schemas.microsoft.com/office/drawing/2014/main" id="{595AA163-2344-4421-BB20-788BEF173AB6}"/>
              </a:ext>
            </a:extLst>
          </p:cNvPr>
          <p:cNvSpPr/>
          <p:nvPr/>
        </p:nvSpPr>
        <p:spPr>
          <a:xfrm>
            <a:off x="7113673" y="4126753"/>
            <a:ext cx="180340" cy="180340"/>
          </a:xfrm>
          <a:custGeom>
            <a:avLst/>
            <a:gdLst/>
            <a:ahLst/>
            <a:cxnLst/>
            <a:rect l="l" t="t" r="r" b="b"/>
            <a:pathLst>
              <a:path w="180340" h="180339">
                <a:moveTo>
                  <a:pt x="180000" y="0"/>
                </a:moveTo>
                <a:lnTo>
                  <a:pt x="0" y="0"/>
                </a:lnTo>
                <a:lnTo>
                  <a:pt x="0" y="179999"/>
                </a:lnTo>
                <a:lnTo>
                  <a:pt x="180000" y="179999"/>
                </a:lnTo>
                <a:lnTo>
                  <a:pt x="180000"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91" name="object 48">
            <a:extLst>
              <a:ext uri="{FF2B5EF4-FFF2-40B4-BE49-F238E27FC236}">
                <a16:creationId xmlns:a16="http://schemas.microsoft.com/office/drawing/2014/main" id="{E8152656-4DE7-4F62-BBE1-EE7B5B8CFF13}"/>
              </a:ext>
            </a:extLst>
          </p:cNvPr>
          <p:cNvSpPr/>
          <p:nvPr/>
        </p:nvSpPr>
        <p:spPr>
          <a:xfrm>
            <a:off x="7366767" y="4126753"/>
            <a:ext cx="180340" cy="180340"/>
          </a:xfrm>
          <a:custGeom>
            <a:avLst/>
            <a:gdLst/>
            <a:ahLst/>
            <a:cxnLst/>
            <a:rect l="l" t="t" r="r" b="b"/>
            <a:pathLst>
              <a:path w="180340"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92" name="object 49">
            <a:extLst>
              <a:ext uri="{FF2B5EF4-FFF2-40B4-BE49-F238E27FC236}">
                <a16:creationId xmlns:a16="http://schemas.microsoft.com/office/drawing/2014/main" id="{8815E530-6C26-4324-BE2F-F777982F7FDB}"/>
              </a:ext>
            </a:extLst>
          </p:cNvPr>
          <p:cNvSpPr/>
          <p:nvPr/>
        </p:nvSpPr>
        <p:spPr>
          <a:xfrm>
            <a:off x="7619858" y="4126753"/>
            <a:ext cx="180340" cy="180340"/>
          </a:xfrm>
          <a:custGeom>
            <a:avLst/>
            <a:gdLst/>
            <a:ahLst/>
            <a:cxnLst/>
            <a:rect l="l" t="t" r="r" b="b"/>
            <a:pathLst>
              <a:path w="180340" h="180339">
                <a:moveTo>
                  <a:pt x="179999" y="0"/>
                </a:moveTo>
                <a:lnTo>
                  <a:pt x="0" y="0"/>
                </a:lnTo>
                <a:lnTo>
                  <a:pt x="0" y="179999"/>
                </a:lnTo>
                <a:lnTo>
                  <a:pt x="179999" y="179999"/>
                </a:lnTo>
                <a:lnTo>
                  <a:pt x="179999" y="0"/>
                </a:lnTo>
                <a:close/>
              </a:path>
            </a:pathLst>
          </a:custGeom>
          <a:solidFill>
            <a:srgbClr val="3483A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93" name="object 50">
            <a:extLst>
              <a:ext uri="{FF2B5EF4-FFF2-40B4-BE49-F238E27FC236}">
                <a16:creationId xmlns:a16="http://schemas.microsoft.com/office/drawing/2014/main" id="{0E0DE617-CF70-4DA6-AF41-54CD1521A32E}"/>
              </a:ext>
            </a:extLst>
          </p:cNvPr>
          <p:cNvSpPr/>
          <p:nvPr/>
        </p:nvSpPr>
        <p:spPr>
          <a:xfrm>
            <a:off x="4542898" y="4126753"/>
            <a:ext cx="180340" cy="180340"/>
          </a:xfrm>
          <a:custGeom>
            <a:avLst/>
            <a:gdLst/>
            <a:ahLst/>
            <a:cxnLst/>
            <a:rect l="l" t="t" r="r" b="b"/>
            <a:pathLst>
              <a:path w="180339"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94" name="object 51">
            <a:extLst>
              <a:ext uri="{FF2B5EF4-FFF2-40B4-BE49-F238E27FC236}">
                <a16:creationId xmlns:a16="http://schemas.microsoft.com/office/drawing/2014/main" id="{4ADC28B3-3AF7-405A-9D95-FA0CE6A7D3C7}"/>
              </a:ext>
            </a:extLst>
          </p:cNvPr>
          <p:cNvSpPr/>
          <p:nvPr/>
        </p:nvSpPr>
        <p:spPr>
          <a:xfrm>
            <a:off x="4795992" y="4126753"/>
            <a:ext cx="180340" cy="180340"/>
          </a:xfrm>
          <a:custGeom>
            <a:avLst/>
            <a:gdLst/>
            <a:ahLst/>
            <a:cxnLst/>
            <a:rect l="l" t="t" r="r" b="b"/>
            <a:pathLst>
              <a:path w="180339"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95" name="object 52">
            <a:extLst>
              <a:ext uri="{FF2B5EF4-FFF2-40B4-BE49-F238E27FC236}">
                <a16:creationId xmlns:a16="http://schemas.microsoft.com/office/drawing/2014/main" id="{08D7F4B4-4C86-4F2C-81BF-065D5C0AD23C}"/>
              </a:ext>
            </a:extLst>
          </p:cNvPr>
          <p:cNvSpPr/>
          <p:nvPr/>
        </p:nvSpPr>
        <p:spPr>
          <a:xfrm>
            <a:off x="5049085" y="4126753"/>
            <a:ext cx="180340" cy="180340"/>
          </a:xfrm>
          <a:custGeom>
            <a:avLst/>
            <a:gdLst/>
            <a:ahLst/>
            <a:cxnLst/>
            <a:rect l="l" t="t" r="r" b="b"/>
            <a:pathLst>
              <a:path w="180339"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96" name="object 53">
            <a:extLst>
              <a:ext uri="{FF2B5EF4-FFF2-40B4-BE49-F238E27FC236}">
                <a16:creationId xmlns:a16="http://schemas.microsoft.com/office/drawing/2014/main" id="{76EFE0CF-87E6-4E20-8331-8225CF80C062}"/>
              </a:ext>
            </a:extLst>
          </p:cNvPr>
          <p:cNvSpPr/>
          <p:nvPr/>
        </p:nvSpPr>
        <p:spPr>
          <a:xfrm>
            <a:off x="5302177" y="4126753"/>
            <a:ext cx="180340" cy="180340"/>
          </a:xfrm>
          <a:custGeom>
            <a:avLst/>
            <a:gdLst/>
            <a:ahLst/>
            <a:cxnLst/>
            <a:rect l="l" t="t" r="r" b="b"/>
            <a:pathLst>
              <a:path w="180339" h="180339">
                <a:moveTo>
                  <a:pt x="180000" y="0"/>
                </a:moveTo>
                <a:lnTo>
                  <a:pt x="0" y="0"/>
                </a:lnTo>
                <a:lnTo>
                  <a:pt x="0" y="179999"/>
                </a:lnTo>
                <a:lnTo>
                  <a:pt x="180000" y="179999"/>
                </a:lnTo>
                <a:lnTo>
                  <a:pt x="180000"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97" name="object 54">
            <a:extLst>
              <a:ext uri="{FF2B5EF4-FFF2-40B4-BE49-F238E27FC236}">
                <a16:creationId xmlns:a16="http://schemas.microsoft.com/office/drawing/2014/main" id="{5AF1183B-4210-4D23-8630-4DEED759108B}"/>
              </a:ext>
            </a:extLst>
          </p:cNvPr>
          <p:cNvSpPr/>
          <p:nvPr/>
        </p:nvSpPr>
        <p:spPr>
          <a:xfrm>
            <a:off x="5555269" y="4126753"/>
            <a:ext cx="180340" cy="180340"/>
          </a:xfrm>
          <a:custGeom>
            <a:avLst/>
            <a:gdLst/>
            <a:ahLst/>
            <a:cxnLst/>
            <a:rect l="l" t="t" r="r" b="b"/>
            <a:pathLst>
              <a:path w="180339" h="180339">
                <a:moveTo>
                  <a:pt x="180000" y="0"/>
                </a:moveTo>
                <a:lnTo>
                  <a:pt x="0" y="0"/>
                </a:lnTo>
                <a:lnTo>
                  <a:pt x="0" y="179999"/>
                </a:lnTo>
                <a:lnTo>
                  <a:pt x="180000" y="179999"/>
                </a:lnTo>
                <a:lnTo>
                  <a:pt x="180000"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98" name="object 55">
            <a:extLst>
              <a:ext uri="{FF2B5EF4-FFF2-40B4-BE49-F238E27FC236}">
                <a16:creationId xmlns:a16="http://schemas.microsoft.com/office/drawing/2014/main" id="{DC776C52-AD5B-469A-A741-593A2B1A0679}"/>
              </a:ext>
            </a:extLst>
          </p:cNvPr>
          <p:cNvSpPr/>
          <p:nvPr/>
        </p:nvSpPr>
        <p:spPr>
          <a:xfrm>
            <a:off x="6607488" y="5435257"/>
            <a:ext cx="180340" cy="180340"/>
          </a:xfrm>
          <a:custGeom>
            <a:avLst/>
            <a:gdLst/>
            <a:ahLst/>
            <a:cxnLst/>
            <a:rect l="l" t="t" r="r" b="b"/>
            <a:pathLst>
              <a:path w="180340"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99" name="object 56">
            <a:extLst>
              <a:ext uri="{FF2B5EF4-FFF2-40B4-BE49-F238E27FC236}">
                <a16:creationId xmlns:a16="http://schemas.microsoft.com/office/drawing/2014/main" id="{8AF8B87F-30BB-4C32-9C26-392867E1E813}"/>
              </a:ext>
            </a:extLst>
          </p:cNvPr>
          <p:cNvSpPr/>
          <p:nvPr/>
        </p:nvSpPr>
        <p:spPr>
          <a:xfrm>
            <a:off x="6860580" y="5435257"/>
            <a:ext cx="180340" cy="180340"/>
          </a:xfrm>
          <a:custGeom>
            <a:avLst/>
            <a:gdLst/>
            <a:ahLst/>
            <a:cxnLst/>
            <a:rect l="l" t="t" r="r" b="b"/>
            <a:pathLst>
              <a:path w="180340"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100" name="object 57">
            <a:extLst>
              <a:ext uri="{FF2B5EF4-FFF2-40B4-BE49-F238E27FC236}">
                <a16:creationId xmlns:a16="http://schemas.microsoft.com/office/drawing/2014/main" id="{427C1E01-BCED-4C8F-A3FF-C19CD4948D6A}"/>
              </a:ext>
            </a:extLst>
          </p:cNvPr>
          <p:cNvSpPr/>
          <p:nvPr/>
        </p:nvSpPr>
        <p:spPr>
          <a:xfrm>
            <a:off x="7113673" y="5435257"/>
            <a:ext cx="180340" cy="180340"/>
          </a:xfrm>
          <a:custGeom>
            <a:avLst/>
            <a:gdLst/>
            <a:ahLst/>
            <a:cxnLst/>
            <a:rect l="l" t="t" r="r" b="b"/>
            <a:pathLst>
              <a:path w="180340" h="180339">
                <a:moveTo>
                  <a:pt x="180000" y="0"/>
                </a:moveTo>
                <a:lnTo>
                  <a:pt x="0" y="0"/>
                </a:lnTo>
                <a:lnTo>
                  <a:pt x="0" y="179999"/>
                </a:lnTo>
                <a:lnTo>
                  <a:pt x="180000" y="179999"/>
                </a:lnTo>
                <a:lnTo>
                  <a:pt x="180000"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101" name="object 58">
            <a:extLst>
              <a:ext uri="{FF2B5EF4-FFF2-40B4-BE49-F238E27FC236}">
                <a16:creationId xmlns:a16="http://schemas.microsoft.com/office/drawing/2014/main" id="{FBA8F872-413F-49A0-82FD-DCF94ACF57C8}"/>
              </a:ext>
            </a:extLst>
          </p:cNvPr>
          <p:cNvSpPr/>
          <p:nvPr/>
        </p:nvSpPr>
        <p:spPr>
          <a:xfrm>
            <a:off x="7366767" y="5435257"/>
            <a:ext cx="180340" cy="180340"/>
          </a:xfrm>
          <a:custGeom>
            <a:avLst/>
            <a:gdLst/>
            <a:ahLst/>
            <a:cxnLst/>
            <a:rect l="l" t="t" r="r" b="b"/>
            <a:pathLst>
              <a:path w="180340"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102" name="object 59">
            <a:extLst>
              <a:ext uri="{FF2B5EF4-FFF2-40B4-BE49-F238E27FC236}">
                <a16:creationId xmlns:a16="http://schemas.microsoft.com/office/drawing/2014/main" id="{7662F641-C2FB-4B5C-BADE-20339624B3CE}"/>
              </a:ext>
            </a:extLst>
          </p:cNvPr>
          <p:cNvSpPr/>
          <p:nvPr/>
        </p:nvSpPr>
        <p:spPr>
          <a:xfrm>
            <a:off x="7619858" y="5435257"/>
            <a:ext cx="180340" cy="180340"/>
          </a:xfrm>
          <a:custGeom>
            <a:avLst/>
            <a:gdLst/>
            <a:ahLst/>
            <a:cxnLst/>
            <a:rect l="l" t="t" r="r" b="b"/>
            <a:pathLst>
              <a:path w="180340" h="180339">
                <a:moveTo>
                  <a:pt x="179999" y="0"/>
                </a:moveTo>
                <a:lnTo>
                  <a:pt x="0" y="0"/>
                </a:lnTo>
                <a:lnTo>
                  <a:pt x="0" y="179999"/>
                </a:lnTo>
                <a:lnTo>
                  <a:pt x="179999" y="179999"/>
                </a:lnTo>
                <a:lnTo>
                  <a:pt x="179999" y="0"/>
                </a:lnTo>
                <a:close/>
              </a:path>
            </a:pathLst>
          </a:custGeom>
          <a:solidFill>
            <a:srgbClr val="3483A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103" name="object 60">
            <a:extLst>
              <a:ext uri="{FF2B5EF4-FFF2-40B4-BE49-F238E27FC236}">
                <a16:creationId xmlns:a16="http://schemas.microsoft.com/office/drawing/2014/main" id="{21E9B2C8-609B-497B-A23D-641B83D49716}"/>
              </a:ext>
            </a:extLst>
          </p:cNvPr>
          <p:cNvSpPr/>
          <p:nvPr/>
        </p:nvSpPr>
        <p:spPr>
          <a:xfrm>
            <a:off x="4542898" y="5435257"/>
            <a:ext cx="180340" cy="180340"/>
          </a:xfrm>
          <a:custGeom>
            <a:avLst/>
            <a:gdLst/>
            <a:ahLst/>
            <a:cxnLst/>
            <a:rect l="l" t="t" r="r" b="b"/>
            <a:pathLst>
              <a:path w="180339"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104" name="object 61">
            <a:extLst>
              <a:ext uri="{FF2B5EF4-FFF2-40B4-BE49-F238E27FC236}">
                <a16:creationId xmlns:a16="http://schemas.microsoft.com/office/drawing/2014/main" id="{B603D22E-8188-40F6-AA36-6D53172AE8EA}"/>
              </a:ext>
            </a:extLst>
          </p:cNvPr>
          <p:cNvSpPr/>
          <p:nvPr/>
        </p:nvSpPr>
        <p:spPr>
          <a:xfrm>
            <a:off x="4795992" y="5435257"/>
            <a:ext cx="180340" cy="180340"/>
          </a:xfrm>
          <a:custGeom>
            <a:avLst/>
            <a:gdLst/>
            <a:ahLst/>
            <a:cxnLst/>
            <a:rect l="l" t="t" r="r" b="b"/>
            <a:pathLst>
              <a:path w="180339"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105" name="object 62">
            <a:extLst>
              <a:ext uri="{FF2B5EF4-FFF2-40B4-BE49-F238E27FC236}">
                <a16:creationId xmlns:a16="http://schemas.microsoft.com/office/drawing/2014/main" id="{9EBB9278-7405-44BA-B0E5-24913A92B73E}"/>
              </a:ext>
            </a:extLst>
          </p:cNvPr>
          <p:cNvSpPr/>
          <p:nvPr/>
        </p:nvSpPr>
        <p:spPr>
          <a:xfrm>
            <a:off x="5049085" y="5435257"/>
            <a:ext cx="180340" cy="180340"/>
          </a:xfrm>
          <a:custGeom>
            <a:avLst/>
            <a:gdLst/>
            <a:ahLst/>
            <a:cxnLst/>
            <a:rect l="l" t="t" r="r" b="b"/>
            <a:pathLst>
              <a:path w="180339" h="180339">
                <a:moveTo>
                  <a:pt x="179999" y="0"/>
                </a:moveTo>
                <a:lnTo>
                  <a:pt x="0" y="0"/>
                </a:lnTo>
                <a:lnTo>
                  <a:pt x="0" y="179999"/>
                </a:lnTo>
                <a:lnTo>
                  <a:pt x="179999" y="179999"/>
                </a:lnTo>
                <a:lnTo>
                  <a:pt x="179999"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106" name="object 63">
            <a:extLst>
              <a:ext uri="{FF2B5EF4-FFF2-40B4-BE49-F238E27FC236}">
                <a16:creationId xmlns:a16="http://schemas.microsoft.com/office/drawing/2014/main" id="{4C8E2E29-69FB-49F8-AC0A-D556AC812CF1}"/>
              </a:ext>
            </a:extLst>
          </p:cNvPr>
          <p:cNvSpPr/>
          <p:nvPr/>
        </p:nvSpPr>
        <p:spPr>
          <a:xfrm>
            <a:off x="5302177" y="5435257"/>
            <a:ext cx="180340" cy="180340"/>
          </a:xfrm>
          <a:custGeom>
            <a:avLst/>
            <a:gdLst/>
            <a:ahLst/>
            <a:cxnLst/>
            <a:rect l="l" t="t" r="r" b="b"/>
            <a:pathLst>
              <a:path w="180339" h="180339">
                <a:moveTo>
                  <a:pt x="180000" y="0"/>
                </a:moveTo>
                <a:lnTo>
                  <a:pt x="0" y="0"/>
                </a:lnTo>
                <a:lnTo>
                  <a:pt x="0" y="179999"/>
                </a:lnTo>
                <a:lnTo>
                  <a:pt x="180000" y="179999"/>
                </a:lnTo>
                <a:lnTo>
                  <a:pt x="180000" y="0"/>
                </a:lnTo>
                <a:close/>
              </a:path>
            </a:pathLst>
          </a:custGeom>
          <a:solidFill>
            <a:srgbClr val="3483A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107" name="object 64">
            <a:extLst>
              <a:ext uri="{FF2B5EF4-FFF2-40B4-BE49-F238E27FC236}">
                <a16:creationId xmlns:a16="http://schemas.microsoft.com/office/drawing/2014/main" id="{61EC0E8E-BFF8-4839-A8A6-7FE3C30B9E59}"/>
              </a:ext>
            </a:extLst>
          </p:cNvPr>
          <p:cNvSpPr/>
          <p:nvPr/>
        </p:nvSpPr>
        <p:spPr>
          <a:xfrm>
            <a:off x="5555269" y="5435257"/>
            <a:ext cx="180340" cy="180340"/>
          </a:xfrm>
          <a:custGeom>
            <a:avLst/>
            <a:gdLst/>
            <a:ahLst/>
            <a:cxnLst/>
            <a:rect l="l" t="t" r="r" b="b"/>
            <a:pathLst>
              <a:path w="180339" h="180339">
                <a:moveTo>
                  <a:pt x="180000" y="0"/>
                </a:moveTo>
                <a:lnTo>
                  <a:pt x="0" y="0"/>
                </a:lnTo>
                <a:lnTo>
                  <a:pt x="0" y="179999"/>
                </a:lnTo>
                <a:lnTo>
                  <a:pt x="180000" y="179999"/>
                </a:lnTo>
                <a:lnTo>
                  <a:pt x="180000" y="0"/>
                </a:lnTo>
                <a:close/>
              </a:path>
            </a:pathLst>
          </a:custGeom>
          <a:solidFill>
            <a:srgbClr val="3483A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pic>
        <p:nvPicPr>
          <p:cNvPr id="108" name="object 65">
            <a:extLst>
              <a:ext uri="{FF2B5EF4-FFF2-40B4-BE49-F238E27FC236}">
                <a16:creationId xmlns:a16="http://schemas.microsoft.com/office/drawing/2014/main" id="{C80531D0-DB44-4A3E-BABF-FCA6C70304EA}"/>
              </a:ext>
            </a:extLst>
          </p:cNvPr>
          <p:cNvPicPr/>
          <p:nvPr/>
        </p:nvPicPr>
        <p:blipFill>
          <a:blip r:embed="rId8" cstate="print"/>
          <a:stretch>
            <a:fillRect/>
          </a:stretch>
        </p:blipFill>
        <p:spPr>
          <a:xfrm>
            <a:off x="8335160" y="2879079"/>
            <a:ext cx="341375" cy="341375"/>
          </a:xfrm>
          <a:prstGeom prst="rect">
            <a:avLst/>
          </a:prstGeom>
        </p:spPr>
      </p:pic>
      <p:grpSp>
        <p:nvGrpSpPr>
          <p:cNvPr id="109" name="object 66">
            <a:extLst>
              <a:ext uri="{FF2B5EF4-FFF2-40B4-BE49-F238E27FC236}">
                <a16:creationId xmlns:a16="http://schemas.microsoft.com/office/drawing/2014/main" id="{3BFA2FDD-0F07-423B-86DA-AB923241F5E6}"/>
              </a:ext>
            </a:extLst>
          </p:cNvPr>
          <p:cNvGrpSpPr/>
          <p:nvPr/>
        </p:nvGrpSpPr>
        <p:grpSpPr>
          <a:xfrm>
            <a:off x="918097" y="3205722"/>
            <a:ext cx="11020425" cy="3094355"/>
            <a:chOff x="877824" y="3160172"/>
            <a:chExt cx="11020425" cy="3094355"/>
          </a:xfrm>
        </p:grpSpPr>
        <p:pic>
          <p:nvPicPr>
            <p:cNvPr id="110" name="object 67">
              <a:extLst>
                <a:ext uri="{FF2B5EF4-FFF2-40B4-BE49-F238E27FC236}">
                  <a16:creationId xmlns:a16="http://schemas.microsoft.com/office/drawing/2014/main" id="{4C3FE15F-AACA-468B-86EC-2112F758A8DB}"/>
                </a:ext>
              </a:extLst>
            </p:cNvPr>
            <p:cNvPicPr/>
            <p:nvPr/>
          </p:nvPicPr>
          <p:blipFill>
            <a:blip r:embed="rId9" cstate="print"/>
            <a:stretch>
              <a:fillRect/>
            </a:stretch>
          </p:blipFill>
          <p:spPr>
            <a:xfrm>
              <a:off x="1013581" y="3160172"/>
              <a:ext cx="544808" cy="544808"/>
            </a:xfrm>
            <a:prstGeom prst="rect">
              <a:avLst/>
            </a:prstGeom>
          </p:spPr>
        </p:pic>
        <p:pic>
          <p:nvPicPr>
            <p:cNvPr id="111" name="object 68">
              <a:extLst>
                <a:ext uri="{FF2B5EF4-FFF2-40B4-BE49-F238E27FC236}">
                  <a16:creationId xmlns:a16="http://schemas.microsoft.com/office/drawing/2014/main" id="{38BF5C31-0C67-4609-AC61-DA501BCA9CAA}"/>
                </a:ext>
              </a:extLst>
            </p:cNvPr>
            <p:cNvPicPr/>
            <p:nvPr/>
          </p:nvPicPr>
          <p:blipFill>
            <a:blip r:embed="rId10" cstate="print"/>
            <a:stretch>
              <a:fillRect/>
            </a:stretch>
          </p:blipFill>
          <p:spPr>
            <a:xfrm>
              <a:off x="975237" y="4384173"/>
              <a:ext cx="606656" cy="606654"/>
            </a:xfrm>
            <a:prstGeom prst="rect">
              <a:avLst/>
            </a:prstGeom>
          </p:spPr>
        </p:pic>
        <p:pic>
          <p:nvPicPr>
            <p:cNvPr id="112" name="object 69">
              <a:extLst>
                <a:ext uri="{FF2B5EF4-FFF2-40B4-BE49-F238E27FC236}">
                  <a16:creationId xmlns:a16="http://schemas.microsoft.com/office/drawing/2014/main" id="{616F96DC-F7CD-4196-AA8B-2392B547EFEF}"/>
                </a:ext>
              </a:extLst>
            </p:cNvPr>
            <p:cNvPicPr/>
            <p:nvPr/>
          </p:nvPicPr>
          <p:blipFill>
            <a:blip r:embed="rId11" cstate="print"/>
            <a:stretch>
              <a:fillRect/>
            </a:stretch>
          </p:blipFill>
          <p:spPr>
            <a:xfrm>
              <a:off x="877824" y="5672327"/>
              <a:ext cx="816863" cy="582168"/>
            </a:xfrm>
            <a:prstGeom prst="rect">
              <a:avLst/>
            </a:prstGeom>
          </p:spPr>
        </p:pic>
        <p:sp>
          <p:nvSpPr>
            <p:cNvPr id="113" name="object 70">
              <a:extLst>
                <a:ext uri="{FF2B5EF4-FFF2-40B4-BE49-F238E27FC236}">
                  <a16:creationId xmlns:a16="http://schemas.microsoft.com/office/drawing/2014/main" id="{7F60BC18-9187-4FB6-8B37-DAC61367831B}"/>
                </a:ext>
              </a:extLst>
            </p:cNvPr>
            <p:cNvSpPr/>
            <p:nvPr/>
          </p:nvSpPr>
          <p:spPr>
            <a:xfrm>
              <a:off x="1848162" y="5253814"/>
              <a:ext cx="10046970" cy="0"/>
            </a:xfrm>
            <a:custGeom>
              <a:avLst/>
              <a:gdLst/>
              <a:ahLst/>
              <a:cxnLst/>
              <a:rect l="l" t="t" r="r" b="b"/>
              <a:pathLst>
                <a:path w="10046970">
                  <a:moveTo>
                    <a:pt x="0" y="0"/>
                  </a:moveTo>
                  <a:lnTo>
                    <a:pt x="10046784" y="1"/>
                  </a:lnTo>
                </a:path>
              </a:pathLst>
            </a:custGeom>
            <a:ln w="6350">
              <a:solidFill>
                <a:srgbClr val="579A9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sp>
          <p:nvSpPr>
            <p:cNvPr id="114" name="object 71">
              <a:extLst>
                <a:ext uri="{FF2B5EF4-FFF2-40B4-BE49-F238E27FC236}">
                  <a16:creationId xmlns:a16="http://schemas.microsoft.com/office/drawing/2014/main" id="{0F4952AD-247A-46AA-8178-A1DEC367A4DA}"/>
                </a:ext>
              </a:extLst>
            </p:cNvPr>
            <p:cNvSpPr/>
            <p:nvPr/>
          </p:nvSpPr>
          <p:spPr>
            <a:xfrm>
              <a:off x="1848162" y="3975384"/>
              <a:ext cx="10046970" cy="0"/>
            </a:xfrm>
            <a:custGeom>
              <a:avLst/>
              <a:gdLst/>
              <a:ahLst/>
              <a:cxnLst/>
              <a:rect l="l" t="t" r="r" b="b"/>
              <a:pathLst>
                <a:path w="10046970">
                  <a:moveTo>
                    <a:pt x="0" y="0"/>
                  </a:moveTo>
                  <a:lnTo>
                    <a:pt x="10046784" y="1"/>
                  </a:lnTo>
                </a:path>
              </a:pathLst>
            </a:custGeom>
            <a:ln w="6350">
              <a:solidFill>
                <a:srgbClr val="579A9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ea typeface="+mn-ea"/>
                <a:cs typeface="+mn-cs"/>
              </a:endParaRPr>
            </a:p>
          </p:txBody>
        </p:sp>
        <p:pic>
          <p:nvPicPr>
            <p:cNvPr id="115" name="object 72">
              <a:extLst>
                <a:ext uri="{FF2B5EF4-FFF2-40B4-BE49-F238E27FC236}">
                  <a16:creationId xmlns:a16="http://schemas.microsoft.com/office/drawing/2014/main" id="{0C37A074-6A29-48A1-B678-59DFE72D02A1}"/>
                </a:ext>
              </a:extLst>
            </p:cNvPr>
            <p:cNvPicPr/>
            <p:nvPr/>
          </p:nvPicPr>
          <p:blipFill>
            <a:blip r:embed="rId12" cstate="print"/>
            <a:stretch>
              <a:fillRect/>
            </a:stretch>
          </p:blipFill>
          <p:spPr>
            <a:xfrm>
              <a:off x="8342376" y="4059936"/>
              <a:ext cx="326135" cy="326136"/>
            </a:xfrm>
            <a:prstGeom prst="ellipse">
              <a:avLst/>
            </a:prstGeom>
          </p:spPr>
        </p:pic>
      </p:grpSp>
      <p:sp>
        <p:nvSpPr>
          <p:cNvPr id="116" name="object 73">
            <a:extLst>
              <a:ext uri="{FF2B5EF4-FFF2-40B4-BE49-F238E27FC236}">
                <a16:creationId xmlns:a16="http://schemas.microsoft.com/office/drawing/2014/main" id="{60E61BD4-07C1-4A56-885B-477C6B89A00F}"/>
              </a:ext>
            </a:extLst>
          </p:cNvPr>
          <p:cNvSpPr txBox="1"/>
          <p:nvPr/>
        </p:nvSpPr>
        <p:spPr>
          <a:xfrm>
            <a:off x="8245178" y="3312403"/>
            <a:ext cx="537845" cy="330200"/>
          </a:xfrm>
          <a:prstGeom prst="rect">
            <a:avLst/>
          </a:prstGeom>
        </p:spPr>
        <p:txBody>
          <a:bodyPr vert="horz" wrap="square" lIns="0" tIns="12700" rIns="0" bIns="0" rtlCol="0">
            <a:spAutoFit/>
          </a:bodyPr>
          <a:lstStyle/>
          <a:p>
            <a:pPr marL="177800" marR="5080" lvl="0" indent="-165100" algn="l" defTabSz="914400" rtl="0" eaLnBrk="1" fontAlgn="auto" latinLnBrk="0" hangingPunct="1">
              <a:lnSpc>
                <a:spcPct val="100000"/>
              </a:lnSpc>
              <a:spcBef>
                <a:spcPts val="100"/>
              </a:spcBef>
              <a:spcAft>
                <a:spcPts val="0"/>
              </a:spcAft>
              <a:buClrTx/>
              <a:buSzTx/>
              <a:buFontTx/>
              <a:buNone/>
              <a:tabLst/>
              <a:defRPr/>
            </a:pPr>
            <a:r>
              <a:rPr kumimoji="0" sz="1000" b="0" i="1" u="none" strike="noStrike" kern="1200" cap="none" spc="-10" normalizeH="0" baseline="0" noProof="0">
                <a:ln>
                  <a:noFill/>
                </a:ln>
                <a:solidFill>
                  <a:schemeClr val="bg1"/>
                </a:solidFill>
                <a:effectLst/>
                <a:uLnTx/>
                <a:uFillTx/>
                <a:ea typeface="+mn-ea"/>
                <a:cs typeface="Arial"/>
              </a:rPr>
              <a:t>Industrial </a:t>
            </a:r>
            <a:r>
              <a:rPr kumimoji="0" sz="1000" b="0" i="1" u="none" strike="noStrike" kern="1200" cap="none" spc="-25" normalizeH="0" baseline="0" noProof="0">
                <a:ln>
                  <a:noFill/>
                </a:ln>
                <a:solidFill>
                  <a:schemeClr val="bg1"/>
                </a:solidFill>
                <a:effectLst/>
                <a:uLnTx/>
                <a:uFillTx/>
                <a:ea typeface="+mn-ea"/>
                <a:cs typeface="Arial"/>
              </a:rPr>
              <a:t>IoT</a:t>
            </a:r>
            <a:endParaRPr kumimoji="0" sz="1000" b="0" i="0" u="none" strike="noStrike" kern="1200" cap="none" spc="0" normalizeH="0" baseline="0" noProof="0">
              <a:ln>
                <a:noFill/>
              </a:ln>
              <a:solidFill>
                <a:schemeClr val="bg1"/>
              </a:solidFill>
              <a:effectLst/>
              <a:uLnTx/>
              <a:uFillTx/>
              <a:ea typeface="+mn-ea"/>
              <a:cs typeface="Arial"/>
            </a:endParaRPr>
          </a:p>
        </p:txBody>
      </p:sp>
      <p:pic>
        <p:nvPicPr>
          <p:cNvPr id="117" name="object 74">
            <a:extLst>
              <a:ext uri="{FF2B5EF4-FFF2-40B4-BE49-F238E27FC236}">
                <a16:creationId xmlns:a16="http://schemas.microsoft.com/office/drawing/2014/main" id="{69A8E205-57CF-4A47-BF3E-9DBE664D273A}"/>
              </a:ext>
            </a:extLst>
          </p:cNvPr>
          <p:cNvPicPr/>
          <p:nvPr/>
        </p:nvPicPr>
        <p:blipFill>
          <a:blip r:embed="rId13" cstate="print"/>
          <a:stretch>
            <a:fillRect/>
          </a:stretch>
        </p:blipFill>
        <p:spPr>
          <a:xfrm>
            <a:off x="9222129" y="2848598"/>
            <a:ext cx="341375" cy="338327"/>
          </a:xfrm>
          <a:prstGeom prst="ellipse">
            <a:avLst/>
          </a:prstGeom>
        </p:spPr>
      </p:pic>
      <p:sp>
        <p:nvSpPr>
          <p:cNvPr id="118" name="object 75">
            <a:extLst>
              <a:ext uri="{FF2B5EF4-FFF2-40B4-BE49-F238E27FC236}">
                <a16:creationId xmlns:a16="http://schemas.microsoft.com/office/drawing/2014/main" id="{3BE4266C-8B8E-4172-8104-6FE870EA3005}"/>
              </a:ext>
            </a:extLst>
          </p:cNvPr>
          <p:cNvSpPr txBox="1"/>
          <p:nvPr/>
        </p:nvSpPr>
        <p:spPr>
          <a:xfrm>
            <a:off x="9232371" y="3205722"/>
            <a:ext cx="356870"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1" u="none" strike="noStrike" kern="1200" cap="none" spc="-10" normalizeH="0" baseline="0" noProof="0">
                <a:ln>
                  <a:noFill/>
                </a:ln>
                <a:solidFill>
                  <a:schemeClr val="bg1"/>
                </a:solidFill>
                <a:effectLst/>
                <a:uLnTx/>
                <a:uFillTx/>
                <a:ea typeface="+mn-ea"/>
                <a:cs typeface="Arial"/>
              </a:rPr>
              <a:t>AI/ML</a:t>
            </a:r>
            <a:endParaRPr kumimoji="0" sz="1000" b="0" i="0" u="none" strike="noStrike" kern="1200" cap="none" spc="0" normalizeH="0" baseline="0" noProof="0">
              <a:ln>
                <a:noFill/>
              </a:ln>
              <a:solidFill>
                <a:schemeClr val="bg1"/>
              </a:solidFill>
              <a:effectLst/>
              <a:uLnTx/>
              <a:uFillTx/>
              <a:ea typeface="+mn-ea"/>
              <a:cs typeface="Arial"/>
            </a:endParaRPr>
          </a:p>
        </p:txBody>
      </p:sp>
      <p:pic>
        <p:nvPicPr>
          <p:cNvPr id="119" name="object 76">
            <a:extLst>
              <a:ext uri="{FF2B5EF4-FFF2-40B4-BE49-F238E27FC236}">
                <a16:creationId xmlns:a16="http://schemas.microsoft.com/office/drawing/2014/main" id="{85849DBD-B54F-4A68-BD35-D4B34D218610}"/>
              </a:ext>
            </a:extLst>
          </p:cNvPr>
          <p:cNvPicPr/>
          <p:nvPr/>
        </p:nvPicPr>
        <p:blipFill>
          <a:blip r:embed="rId14" cstate="print"/>
          <a:stretch>
            <a:fillRect/>
          </a:stretch>
        </p:blipFill>
        <p:spPr>
          <a:xfrm>
            <a:off x="8868560" y="3415527"/>
            <a:ext cx="271272" cy="362712"/>
          </a:xfrm>
          <a:prstGeom prst="rect">
            <a:avLst/>
          </a:prstGeom>
        </p:spPr>
      </p:pic>
      <p:sp>
        <p:nvSpPr>
          <p:cNvPr id="120" name="object 77">
            <a:extLst>
              <a:ext uri="{FF2B5EF4-FFF2-40B4-BE49-F238E27FC236}">
                <a16:creationId xmlns:a16="http://schemas.microsoft.com/office/drawing/2014/main" id="{C50EC8E4-D22A-4257-91B9-AD29F7136CAD}"/>
              </a:ext>
            </a:extLst>
          </p:cNvPr>
          <p:cNvSpPr txBox="1"/>
          <p:nvPr/>
        </p:nvSpPr>
        <p:spPr>
          <a:xfrm>
            <a:off x="8792450" y="3787891"/>
            <a:ext cx="412115"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1" u="none" strike="noStrike" kern="1200" cap="none" spc="-20" normalizeH="0" baseline="0" noProof="0">
                <a:ln>
                  <a:noFill/>
                </a:ln>
                <a:solidFill>
                  <a:schemeClr val="bg1"/>
                </a:solidFill>
                <a:effectLst/>
                <a:uLnTx/>
                <a:uFillTx/>
                <a:ea typeface="+mn-ea"/>
                <a:cs typeface="Arial"/>
              </a:rPr>
              <a:t>AR/VR</a:t>
            </a:r>
            <a:endParaRPr kumimoji="0" sz="1000" b="0" i="0" u="none" strike="noStrike" kern="1200" cap="none" spc="0" normalizeH="0" baseline="0" noProof="0">
              <a:ln>
                <a:noFill/>
              </a:ln>
              <a:solidFill>
                <a:schemeClr val="bg1"/>
              </a:solidFill>
              <a:effectLst/>
              <a:uLnTx/>
              <a:uFillTx/>
              <a:ea typeface="+mn-ea"/>
              <a:cs typeface="Arial"/>
            </a:endParaRPr>
          </a:p>
        </p:txBody>
      </p:sp>
      <p:pic>
        <p:nvPicPr>
          <p:cNvPr id="121" name="object 78">
            <a:extLst>
              <a:ext uri="{FF2B5EF4-FFF2-40B4-BE49-F238E27FC236}">
                <a16:creationId xmlns:a16="http://schemas.microsoft.com/office/drawing/2014/main" id="{DD50303C-90D2-483E-A4D0-5378E5FFA48B}"/>
              </a:ext>
            </a:extLst>
          </p:cNvPr>
          <p:cNvPicPr/>
          <p:nvPr/>
        </p:nvPicPr>
        <p:blipFill>
          <a:blip r:embed="rId15" cstate="print"/>
          <a:stretch>
            <a:fillRect/>
          </a:stretch>
        </p:blipFill>
        <p:spPr>
          <a:xfrm>
            <a:off x="8329065" y="1608063"/>
            <a:ext cx="341375" cy="341375"/>
          </a:xfrm>
          <a:prstGeom prst="rect">
            <a:avLst/>
          </a:prstGeom>
        </p:spPr>
      </p:pic>
      <p:pic>
        <p:nvPicPr>
          <p:cNvPr id="122" name="object 79">
            <a:extLst>
              <a:ext uri="{FF2B5EF4-FFF2-40B4-BE49-F238E27FC236}">
                <a16:creationId xmlns:a16="http://schemas.microsoft.com/office/drawing/2014/main" id="{A9CA2428-488A-4789-BED6-9C3F5FD0CEEA}"/>
              </a:ext>
            </a:extLst>
          </p:cNvPr>
          <p:cNvPicPr/>
          <p:nvPr/>
        </p:nvPicPr>
        <p:blipFill>
          <a:blip r:embed="rId16" cstate="print"/>
          <a:stretch>
            <a:fillRect/>
          </a:stretch>
        </p:blipFill>
        <p:spPr>
          <a:xfrm>
            <a:off x="9176408" y="1568438"/>
            <a:ext cx="359664" cy="362712"/>
          </a:xfrm>
          <a:prstGeom prst="ellipse">
            <a:avLst/>
          </a:prstGeom>
        </p:spPr>
      </p:pic>
      <p:pic>
        <p:nvPicPr>
          <p:cNvPr id="123" name="object 80">
            <a:extLst>
              <a:ext uri="{FF2B5EF4-FFF2-40B4-BE49-F238E27FC236}">
                <a16:creationId xmlns:a16="http://schemas.microsoft.com/office/drawing/2014/main" id="{4EE34C68-91E8-437A-A57D-37C1BD915ECA}"/>
              </a:ext>
            </a:extLst>
          </p:cNvPr>
          <p:cNvPicPr/>
          <p:nvPr/>
        </p:nvPicPr>
        <p:blipFill>
          <a:blip r:embed="rId17" cstate="print"/>
          <a:stretch>
            <a:fillRect/>
          </a:stretch>
        </p:blipFill>
        <p:spPr>
          <a:xfrm>
            <a:off x="8841129" y="2235951"/>
            <a:ext cx="310896" cy="307848"/>
          </a:xfrm>
          <a:prstGeom prst="rect">
            <a:avLst/>
          </a:prstGeom>
        </p:spPr>
      </p:pic>
      <p:sp>
        <p:nvSpPr>
          <p:cNvPr id="124" name="object 81">
            <a:extLst>
              <a:ext uri="{FF2B5EF4-FFF2-40B4-BE49-F238E27FC236}">
                <a16:creationId xmlns:a16="http://schemas.microsoft.com/office/drawing/2014/main" id="{B43E7200-BB5A-4F40-BCE0-FD866CCCECAB}"/>
              </a:ext>
            </a:extLst>
          </p:cNvPr>
          <p:cNvSpPr txBox="1"/>
          <p:nvPr/>
        </p:nvSpPr>
        <p:spPr>
          <a:xfrm>
            <a:off x="8142124" y="4476739"/>
            <a:ext cx="779145"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1" u="none" strike="noStrike" kern="1200" cap="none" spc="-10" normalizeH="0" baseline="0" noProof="0">
                <a:ln>
                  <a:noFill/>
                </a:ln>
                <a:solidFill>
                  <a:schemeClr val="bg1"/>
                </a:solidFill>
                <a:effectLst/>
                <a:uLnTx/>
                <a:uFillTx/>
                <a:ea typeface="+mn-ea"/>
                <a:cs typeface="Arial"/>
              </a:rPr>
              <a:t>Electrification</a:t>
            </a:r>
            <a:endParaRPr kumimoji="0" sz="1000" b="0" i="0" u="none" strike="noStrike" kern="1200" cap="none" spc="0" normalizeH="0" baseline="0" noProof="0">
              <a:ln>
                <a:noFill/>
              </a:ln>
              <a:solidFill>
                <a:schemeClr val="bg1"/>
              </a:solidFill>
              <a:effectLst/>
              <a:uLnTx/>
              <a:uFillTx/>
              <a:ea typeface="+mn-ea"/>
              <a:cs typeface="Arial"/>
            </a:endParaRPr>
          </a:p>
        </p:txBody>
      </p:sp>
      <p:pic>
        <p:nvPicPr>
          <p:cNvPr id="125" name="object 82">
            <a:extLst>
              <a:ext uri="{FF2B5EF4-FFF2-40B4-BE49-F238E27FC236}">
                <a16:creationId xmlns:a16="http://schemas.microsoft.com/office/drawing/2014/main" id="{951141AD-77C9-4824-95BA-6E205D2D8E4E}"/>
              </a:ext>
            </a:extLst>
          </p:cNvPr>
          <p:cNvPicPr/>
          <p:nvPr/>
        </p:nvPicPr>
        <p:blipFill>
          <a:blip r:embed="rId18" cstate="print"/>
          <a:stretch>
            <a:fillRect/>
          </a:stretch>
        </p:blipFill>
        <p:spPr>
          <a:xfrm>
            <a:off x="9289184" y="4113519"/>
            <a:ext cx="341375" cy="341375"/>
          </a:xfrm>
          <a:prstGeom prst="ellipse">
            <a:avLst/>
          </a:prstGeom>
        </p:spPr>
      </p:pic>
      <p:sp>
        <p:nvSpPr>
          <p:cNvPr id="126" name="object 83">
            <a:extLst>
              <a:ext uri="{FF2B5EF4-FFF2-40B4-BE49-F238E27FC236}">
                <a16:creationId xmlns:a16="http://schemas.microsoft.com/office/drawing/2014/main" id="{E8075886-98FB-4702-95DD-6EE799FC98C9}"/>
              </a:ext>
            </a:extLst>
          </p:cNvPr>
          <p:cNvSpPr txBox="1"/>
          <p:nvPr/>
        </p:nvSpPr>
        <p:spPr>
          <a:xfrm>
            <a:off x="9300977" y="4470642"/>
            <a:ext cx="356870"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1" u="none" strike="noStrike" kern="1200" cap="none" spc="-10" normalizeH="0" baseline="0" noProof="0">
                <a:ln>
                  <a:noFill/>
                </a:ln>
                <a:solidFill>
                  <a:schemeClr val="bg1"/>
                </a:solidFill>
                <a:effectLst/>
                <a:uLnTx/>
                <a:uFillTx/>
                <a:ea typeface="+mn-ea"/>
                <a:cs typeface="Arial"/>
              </a:rPr>
              <a:t>AI/ML</a:t>
            </a:r>
            <a:endParaRPr kumimoji="0" sz="1000" b="0" i="0" u="none" strike="noStrike" kern="1200" cap="none" spc="0" normalizeH="0" baseline="0" noProof="0">
              <a:ln>
                <a:noFill/>
              </a:ln>
              <a:solidFill>
                <a:schemeClr val="bg1"/>
              </a:solidFill>
              <a:effectLst/>
              <a:uLnTx/>
              <a:uFillTx/>
              <a:ea typeface="+mn-ea"/>
              <a:cs typeface="Arial"/>
            </a:endParaRPr>
          </a:p>
        </p:txBody>
      </p:sp>
      <p:grpSp>
        <p:nvGrpSpPr>
          <p:cNvPr id="127" name="object 84">
            <a:extLst>
              <a:ext uri="{FF2B5EF4-FFF2-40B4-BE49-F238E27FC236}">
                <a16:creationId xmlns:a16="http://schemas.microsoft.com/office/drawing/2014/main" id="{67E5158A-C377-4953-9D5E-49FDE9A4E21F}"/>
              </a:ext>
            </a:extLst>
          </p:cNvPr>
          <p:cNvGrpSpPr/>
          <p:nvPr/>
        </p:nvGrpSpPr>
        <p:grpSpPr>
          <a:xfrm>
            <a:off x="8390025" y="4656063"/>
            <a:ext cx="1301750" cy="1198245"/>
            <a:chOff x="8382000" y="4590288"/>
            <a:chExt cx="1301750" cy="1198245"/>
          </a:xfrm>
        </p:grpSpPr>
        <p:pic>
          <p:nvPicPr>
            <p:cNvPr id="128" name="object 85">
              <a:extLst>
                <a:ext uri="{FF2B5EF4-FFF2-40B4-BE49-F238E27FC236}">
                  <a16:creationId xmlns:a16="http://schemas.microsoft.com/office/drawing/2014/main" id="{2C05CC8E-C0EB-4AEF-8B2D-A5D6C13E388C}"/>
                </a:ext>
              </a:extLst>
            </p:cNvPr>
            <p:cNvPicPr/>
            <p:nvPr/>
          </p:nvPicPr>
          <p:blipFill>
            <a:blip r:embed="rId19" cstate="print"/>
            <a:stretch>
              <a:fillRect/>
            </a:stretch>
          </p:blipFill>
          <p:spPr>
            <a:xfrm>
              <a:off x="8811768" y="4590288"/>
              <a:ext cx="374903" cy="329184"/>
            </a:xfrm>
            <a:prstGeom prst="rect">
              <a:avLst/>
            </a:prstGeom>
          </p:spPr>
        </p:pic>
        <p:pic>
          <p:nvPicPr>
            <p:cNvPr id="129" name="object 86">
              <a:extLst>
                <a:ext uri="{FF2B5EF4-FFF2-40B4-BE49-F238E27FC236}">
                  <a16:creationId xmlns:a16="http://schemas.microsoft.com/office/drawing/2014/main" id="{31580B8F-FB03-432A-806D-4E1DD8F8DAE0}"/>
                </a:ext>
              </a:extLst>
            </p:cNvPr>
            <p:cNvPicPr/>
            <p:nvPr/>
          </p:nvPicPr>
          <p:blipFill>
            <a:blip r:embed="rId20" cstate="print"/>
            <a:stretch>
              <a:fillRect/>
            </a:stretch>
          </p:blipFill>
          <p:spPr>
            <a:xfrm>
              <a:off x="8382000" y="5446775"/>
              <a:ext cx="341375" cy="341375"/>
            </a:xfrm>
            <a:prstGeom prst="rect">
              <a:avLst/>
            </a:prstGeom>
          </p:spPr>
        </p:pic>
        <p:pic>
          <p:nvPicPr>
            <p:cNvPr id="130" name="object 87">
              <a:extLst>
                <a:ext uri="{FF2B5EF4-FFF2-40B4-BE49-F238E27FC236}">
                  <a16:creationId xmlns:a16="http://schemas.microsoft.com/office/drawing/2014/main" id="{09FAB996-1D3C-476D-8E60-49AFA30F4F61}"/>
                </a:ext>
              </a:extLst>
            </p:cNvPr>
            <p:cNvPicPr/>
            <p:nvPr/>
          </p:nvPicPr>
          <p:blipFill>
            <a:blip r:embed="rId21" cstate="print"/>
            <a:stretch>
              <a:fillRect/>
            </a:stretch>
          </p:blipFill>
          <p:spPr>
            <a:xfrm>
              <a:off x="9342119" y="5425439"/>
              <a:ext cx="341375" cy="338328"/>
            </a:xfrm>
            <a:prstGeom prst="ellipse">
              <a:avLst/>
            </a:prstGeom>
          </p:spPr>
        </p:pic>
      </p:grpSp>
      <p:sp>
        <p:nvSpPr>
          <p:cNvPr id="131" name="object 88">
            <a:extLst>
              <a:ext uri="{FF2B5EF4-FFF2-40B4-BE49-F238E27FC236}">
                <a16:creationId xmlns:a16="http://schemas.microsoft.com/office/drawing/2014/main" id="{1D915977-7532-419C-AD81-1504923AD13A}"/>
              </a:ext>
            </a:extLst>
          </p:cNvPr>
          <p:cNvSpPr txBox="1"/>
          <p:nvPr/>
        </p:nvSpPr>
        <p:spPr>
          <a:xfrm>
            <a:off x="8500774" y="5040619"/>
            <a:ext cx="1121410"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1" u="none" strike="noStrike" kern="1200" cap="none" spc="0" normalizeH="0" baseline="0" noProof="0">
                <a:ln>
                  <a:noFill/>
                </a:ln>
                <a:solidFill>
                  <a:schemeClr val="bg1"/>
                </a:solidFill>
                <a:effectLst/>
                <a:uLnTx/>
                <a:uFillTx/>
                <a:ea typeface="+mn-ea"/>
                <a:cs typeface="Arial"/>
              </a:rPr>
              <a:t>Connected</a:t>
            </a:r>
            <a:r>
              <a:rPr kumimoji="0" sz="1000" b="0" i="1" u="none" strike="noStrike" kern="1200" cap="none" spc="-65" normalizeH="0" baseline="0" noProof="0">
                <a:ln>
                  <a:noFill/>
                </a:ln>
                <a:solidFill>
                  <a:schemeClr val="bg1"/>
                </a:solidFill>
                <a:effectLst/>
                <a:uLnTx/>
                <a:uFillTx/>
                <a:ea typeface="+mn-ea"/>
                <a:cs typeface="Arial"/>
              </a:rPr>
              <a:t> </a:t>
            </a:r>
            <a:r>
              <a:rPr kumimoji="0" sz="1000" b="0" i="1" u="none" strike="noStrike" kern="1200" cap="none" spc="-10" normalizeH="0" baseline="0" noProof="0">
                <a:ln>
                  <a:noFill/>
                </a:ln>
                <a:solidFill>
                  <a:schemeClr val="bg1"/>
                </a:solidFill>
                <a:effectLst/>
                <a:uLnTx/>
                <a:uFillTx/>
                <a:ea typeface="+mn-ea"/>
                <a:cs typeface="Arial"/>
              </a:rPr>
              <a:t>Devices</a:t>
            </a:r>
            <a:endParaRPr kumimoji="0" sz="1000" b="0" i="0" u="none" strike="noStrike" kern="1200" cap="none" spc="0" normalizeH="0" baseline="0" noProof="0">
              <a:ln>
                <a:noFill/>
              </a:ln>
              <a:solidFill>
                <a:schemeClr val="bg1"/>
              </a:solidFill>
              <a:effectLst/>
              <a:uLnTx/>
              <a:uFillTx/>
              <a:ea typeface="+mn-ea"/>
              <a:cs typeface="Arial"/>
            </a:endParaRPr>
          </a:p>
        </p:txBody>
      </p:sp>
      <p:sp>
        <p:nvSpPr>
          <p:cNvPr id="132" name="object 89">
            <a:extLst>
              <a:ext uri="{FF2B5EF4-FFF2-40B4-BE49-F238E27FC236}">
                <a16:creationId xmlns:a16="http://schemas.microsoft.com/office/drawing/2014/main" id="{71C53F76-3655-4193-A2C4-CDF6076F030E}"/>
              </a:ext>
            </a:extLst>
          </p:cNvPr>
          <p:cNvSpPr txBox="1"/>
          <p:nvPr/>
        </p:nvSpPr>
        <p:spPr>
          <a:xfrm>
            <a:off x="8313211" y="5915395"/>
            <a:ext cx="537845" cy="330200"/>
          </a:xfrm>
          <a:prstGeom prst="rect">
            <a:avLst/>
          </a:prstGeom>
        </p:spPr>
        <p:txBody>
          <a:bodyPr vert="horz" wrap="square" lIns="0" tIns="12700" rIns="0" bIns="0" rtlCol="0">
            <a:spAutoFit/>
          </a:bodyPr>
          <a:lstStyle/>
          <a:p>
            <a:pPr marL="177800" marR="5080" lvl="0" indent="-165100" algn="l" defTabSz="914400" rtl="0" eaLnBrk="1" fontAlgn="auto" latinLnBrk="0" hangingPunct="1">
              <a:lnSpc>
                <a:spcPct val="100000"/>
              </a:lnSpc>
              <a:spcBef>
                <a:spcPts val="100"/>
              </a:spcBef>
              <a:spcAft>
                <a:spcPts val="0"/>
              </a:spcAft>
              <a:buClrTx/>
              <a:buSzTx/>
              <a:buFontTx/>
              <a:buNone/>
              <a:tabLst/>
              <a:defRPr/>
            </a:pPr>
            <a:r>
              <a:rPr kumimoji="0" sz="1000" b="0" i="1" u="none" strike="noStrike" kern="1200" cap="none" spc="-10" normalizeH="0" baseline="0" noProof="0">
                <a:ln>
                  <a:noFill/>
                </a:ln>
                <a:solidFill>
                  <a:schemeClr val="bg1"/>
                </a:solidFill>
                <a:effectLst/>
                <a:uLnTx/>
                <a:uFillTx/>
                <a:ea typeface="+mn-ea"/>
                <a:cs typeface="Arial"/>
              </a:rPr>
              <a:t>Industrial </a:t>
            </a:r>
            <a:r>
              <a:rPr kumimoji="0" sz="1000" b="0" i="1" u="none" strike="noStrike" kern="1200" cap="none" spc="-25" normalizeH="0" baseline="0" noProof="0">
                <a:ln>
                  <a:noFill/>
                </a:ln>
                <a:solidFill>
                  <a:schemeClr val="bg1"/>
                </a:solidFill>
                <a:effectLst/>
                <a:uLnTx/>
                <a:uFillTx/>
                <a:ea typeface="+mn-ea"/>
                <a:cs typeface="Arial"/>
              </a:rPr>
              <a:t>IoT</a:t>
            </a:r>
            <a:endParaRPr kumimoji="0" sz="1000" b="0" i="0" u="none" strike="noStrike" kern="1200" cap="none" spc="0" normalizeH="0" baseline="0" noProof="0">
              <a:ln>
                <a:noFill/>
              </a:ln>
              <a:solidFill>
                <a:schemeClr val="bg1"/>
              </a:solidFill>
              <a:effectLst/>
              <a:uLnTx/>
              <a:uFillTx/>
              <a:ea typeface="+mn-ea"/>
              <a:cs typeface="Arial"/>
            </a:endParaRPr>
          </a:p>
        </p:txBody>
      </p:sp>
      <p:sp>
        <p:nvSpPr>
          <p:cNvPr id="133" name="object 90">
            <a:extLst>
              <a:ext uri="{FF2B5EF4-FFF2-40B4-BE49-F238E27FC236}">
                <a16:creationId xmlns:a16="http://schemas.microsoft.com/office/drawing/2014/main" id="{C80FA9C5-8BFB-48C7-A900-8F97A41BC6D2}"/>
              </a:ext>
            </a:extLst>
          </p:cNvPr>
          <p:cNvSpPr txBox="1"/>
          <p:nvPr/>
        </p:nvSpPr>
        <p:spPr>
          <a:xfrm>
            <a:off x="9361369" y="5848339"/>
            <a:ext cx="356870"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1" u="none" strike="noStrike" kern="1200" cap="none" spc="-10" normalizeH="0" baseline="0" noProof="0">
                <a:ln>
                  <a:noFill/>
                </a:ln>
                <a:solidFill>
                  <a:schemeClr val="bg1"/>
                </a:solidFill>
                <a:effectLst/>
                <a:uLnTx/>
                <a:uFillTx/>
                <a:ea typeface="+mn-ea"/>
                <a:cs typeface="Arial"/>
              </a:rPr>
              <a:t>AI/ML</a:t>
            </a:r>
            <a:endParaRPr kumimoji="0" sz="1000" b="0" i="0" u="none" strike="noStrike" kern="1200" cap="none" spc="0" normalizeH="0" baseline="0" noProof="0">
              <a:ln>
                <a:noFill/>
              </a:ln>
              <a:solidFill>
                <a:schemeClr val="bg1"/>
              </a:solidFill>
              <a:effectLst/>
              <a:uLnTx/>
              <a:uFillTx/>
              <a:ea typeface="+mn-ea"/>
              <a:cs typeface="Arial"/>
            </a:endParaRPr>
          </a:p>
        </p:txBody>
      </p:sp>
      <p:pic>
        <p:nvPicPr>
          <p:cNvPr id="134" name="object 91">
            <a:extLst>
              <a:ext uri="{FF2B5EF4-FFF2-40B4-BE49-F238E27FC236}">
                <a16:creationId xmlns:a16="http://schemas.microsoft.com/office/drawing/2014/main" id="{5D3ED8DA-BD3F-4B18-BE5D-D69A004AB6E6}"/>
              </a:ext>
            </a:extLst>
          </p:cNvPr>
          <p:cNvPicPr/>
          <p:nvPr/>
        </p:nvPicPr>
        <p:blipFill>
          <a:blip r:embed="rId22" cstate="print"/>
          <a:stretch>
            <a:fillRect/>
          </a:stretch>
        </p:blipFill>
        <p:spPr>
          <a:xfrm>
            <a:off x="8926472" y="6021566"/>
            <a:ext cx="268224" cy="362711"/>
          </a:xfrm>
          <a:prstGeom prst="rect">
            <a:avLst/>
          </a:prstGeom>
        </p:spPr>
      </p:pic>
      <p:sp>
        <p:nvSpPr>
          <p:cNvPr id="135" name="object 92">
            <a:extLst>
              <a:ext uri="{FF2B5EF4-FFF2-40B4-BE49-F238E27FC236}">
                <a16:creationId xmlns:a16="http://schemas.microsoft.com/office/drawing/2014/main" id="{3B4365F0-2C17-4769-A915-725244D42AB2}"/>
              </a:ext>
            </a:extLst>
          </p:cNvPr>
          <p:cNvSpPr txBox="1"/>
          <p:nvPr/>
        </p:nvSpPr>
        <p:spPr>
          <a:xfrm>
            <a:off x="8848100" y="6396978"/>
            <a:ext cx="412115"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1" u="none" strike="noStrike" kern="1200" cap="none" spc="-20" normalizeH="0" baseline="0" noProof="0">
                <a:ln>
                  <a:noFill/>
                </a:ln>
                <a:solidFill>
                  <a:schemeClr val="bg1"/>
                </a:solidFill>
                <a:effectLst/>
                <a:uLnTx/>
                <a:uFillTx/>
                <a:ea typeface="+mn-ea"/>
                <a:cs typeface="Arial"/>
              </a:rPr>
              <a:t>AR/VR</a:t>
            </a:r>
            <a:endParaRPr kumimoji="0" sz="1000" b="0" i="0" u="none" strike="noStrike" kern="1200" cap="none" spc="0" normalizeH="0" baseline="0" noProof="0">
              <a:ln>
                <a:noFill/>
              </a:ln>
              <a:solidFill>
                <a:schemeClr val="bg1"/>
              </a:solidFill>
              <a:effectLst/>
              <a:uLnTx/>
              <a:uFillTx/>
              <a:ea typeface="+mn-ea"/>
              <a:cs typeface="Arial"/>
            </a:endParaRPr>
          </a:p>
        </p:txBody>
      </p:sp>
      <p:sp>
        <p:nvSpPr>
          <p:cNvPr id="136" name="object 93">
            <a:extLst>
              <a:ext uri="{FF2B5EF4-FFF2-40B4-BE49-F238E27FC236}">
                <a16:creationId xmlns:a16="http://schemas.microsoft.com/office/drawing/2014/main" id="{CD946623-6B8E-47A5-A4F4-3F94E51ADF99}"/>
              </a:ext>
            </a:extLst>
          </p:cNvPr>
          <p:cNvSpPr txBox="1"/>
          <p:nvPr/>
        </p:nvSpPr>
        <p:spPr>
          <a:xfrm>
            <a:off x="2349320" y="2979663"/>
            <a:ext cx="1805305" cy="846386"/>
          </a:xfrm>
          <a:prstGeom prst="rect">
            <a:avLst/>
          </a:prstGeom>
        </p:spPr>
        <p:txBody>
          <a:bodyPr vert="horz" wrap="square" lIns="0" tIns="12700" rIns="0" bIns="0" rtlCol="0">
            <a:spAutoFit/>
          </a:bodyPr>
          <a:lstStyle/>
          <a:p>
            <a:pPr marL="184150" marR="0" lvl="0" indent="-171450" algn="l" defTabSz="914400" rtl="0" eaLnBrk="1" fontAlgn="auto" latinLnBrk="0" hangingPunct="1">
              <a:lnSpc>
                <a:spcPts val="1310"/>
              </a:lnSpc>
              <a:spcBef>
                <a:spcPts val="10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Manufacturing</a:t>
            </a:r>
            <a:r>
              <a:rPr kumimoji="0" sz="1100" b="0" i="0" u="none" strike="noStrike" kern="1200" cap="none" spc="-30" normalizeH="0" baseline="0" noProof="0">
                <a:ln>
                  <a:noFill/>
                </a:ln>
                <a:solidFill>
                  <a:schemeClr val="bg1"/>
                </a:solidFill>
                <a:effectLst/>
                <a:uLnTx/>
                <a:uFillTx/>
                <a:ea typeface="+mn-ea"/>
                <a:cs typeface="Arial"/>
              </a:rPr>
              <a:t> </a:t>
            </a:r>
            <a:r>
              <a:rPr kumimoji="0" sz="1100" b="0" i="0" u="none" strike="noStrike" kern="1200" cap="none" spc="-10" normalizeH="0" baseline="0" noProof="0">
                <a:ln>
                  <a:noFill/>
                </a:ln>
                <a:solidFill>
                  <a:schemeClr val="bg1"/>
                </a:solidFill>
                <a:effectLst/>
                <a:uLnTx/>
                <a:uFillTx/>
                <a:ea typeface="+mn-ea"/>
                <a:cs typeface="Arial"/>
              </a:rPr>
              <a:t>Digitization</a:t>
            </a:r>
            <a:endParaRPr kumimoji="0" sz="1100" b="0" i="0" u="none" strike="noStrike" kern="1200" cap="none" spc="0" normalizeH="0" baseline="0" noProof="0">
              <a:ln>
                <a:noFill/>
              </a:ln>
              <a:solidFill>
                <a:schemeClr val="bg1"/>
              </a:solidFill>
              <a:effectLst/>
              <a:uLnTx/>
              <a:uFillTx/>
              <a:ea typeface="+mn-ea"/>
              <a:cs typeface="Arial"/>
            </a:endParaRPr>
          </a:p>
          <a:p>
            <a:pPr marL="184150" marR="0" lvl="0" indent="-171450" algn="l" defTabSz="914400" rtl="0" eaLnBrk="1" fontAlgn="auto" latinLnBrk="0" hangingPunct="1">
              <a:lnSpc>
                <a:spcPts val="1295"/>
              </a:lnSpc>
              <a:spcBef>
                <a:spcPts val="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Value</a:t>
            </a:r>
            <a:r>
              <a:rPr kumimoji="0" sz="1100" b="0" i="0" u="none" strike="noStrike" kern="1200" cap="none" spc="-5" normalizeH="0" baseline="0" noProof="0">
                <a:ln>
                  <a:noFill/>
                </a:ln>
                <a:solidFill>
                  <a:schemeClr val="bg1"/>
                </a:solidFill>
                <a:effectLst/>
                <a:uLnTx/>
                <a:uFillTx/>
                <a:ea typeface="+mn-ea"/>
                <a:cs typeface="Arial"/>
              </a:rPr>
              <a:t> </a:t>
            </a:r>
            <a:r>
              <a:rPr kumimoji="0" sz="1100" b="0" i="0" u="none" strike="noStrike" kern="1200" cap="none" spc="0" normalizeH="0" baseline="0" noProof="0">
                <a:ln>
                  <a:noFill/>
                </a:ln>
                <a:solidFill>
                  <a:schemeClr val="bg1"/>
                </a:solidFill>
                <a:effectLst/>
                <a:uLnTx/>
                <a:uFillTx/>
                <a:ea typeface="+mn-ea"/>
                <a:cs typeface="Arial"/>
              </a:rPr>
              <a:t>Chain </a:t>
            </a:r>
            <a:r>
              <a:rPr kumimoji="0" sz="1100" b="0" i="0" u="none" strike="noStrike" kern="1200" cap="none" spc="-10" normalizeH="0" baseline="0" noProof="0">
                <a:ln>
                  <a:noFill/>
                </a:ln>
                <a:solidFill>
                  <a:schemeClr val="bg1"/>
                </a:solidFill>
                <a:effectLst/>
                <a:uLnTx/>
                <a:uFillTx/>
                <a:ea typeface="+mn-ea"/>
                <a:cs typeface="Arial"/>
              </a:rPr>
              <a:t>Engineering</a:t>
            </a:r>
            <a:endParaRPr kumimoji="0" sz="1100" b="0" i="0" u="none" strike="noStrike" kern="1200" cap="none" spc="0" normalizeH="0" baseline="0" noProof="0">
              <a:ln>
                <a:noFill/>
              </a:ln>
              <a:solidFill>
                <a:schemeClr val="bg1"/>
              </a:solidFill>
              <a:effectLst/>
              <a:uLnTx/>
              <a:uFillTx/>
              <a:ea typeface="+mn-ea"/>
              <a:cs typeface="Arial"/>
            </a:endParaRPr>
          </a:p>
          <a:p>
            <a:pPr marL="184150" marR="0" lvl="0" indent="-171450" algn="l" defTabSz="914400" rtl="0" eaLnBrk="1" fontAlgn="auto" latinLnBrk="0" hangingPunct="1">
              <a:lnSpc>
                <a:spcPts val="1295"/>
              </a:lnSpc>
              <a:spcBef>
                <a:spcPts val="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Energy</a:t>
            </a:r>
            <a:r>
              <a:rPr kumimoji="0" sz="1100" b="0" i="0" u="none" strike="noStrike" kern="1200" cap="none" spc="-15" normalizeH="0" baseline="0" noProof="0">
                <a:ln>
                  <a:noFill/>
                </a:ln>
                <a:solidFill>
                  <a:schemeClr val="bg1"/>
                </a:solidFill>
                <a:effectLst/>
                <a:uLnTx/>
                <a:uFillTx/>
                <a:ea typeface="+mn-ea"/>
                <a:cs typeface="Arial"/>
              </a:rPr>
              <a:t> </a:t>
            </a:r>
            <a:r>
              <a:rPr kumimoji="0" sz="1100" b="0" i="0" u="none" strike="noStrike" kern="1200" cap="none" spc="-10" normalizeH="0" baseline="0" noProof="0">
                <a:ln>
                  <a:noFill/>
                </a:ln>
                <a:solidFill>
                  <a:schemeClr val="bg1"/>
                </a:solidFill>
                <a:effectLst/>
                <a:uLnTx/>
                <a:uFillTx/>
                <a:ea typeface="+mn-ea"/>
                <a:cs typeface="Arial"/>
              </a:rPr>
              <a:t>Efficiency</a:t>
            </a:r>
            <a:endParaRPr kumimoji="0" sz="1100" b="0" i="0" u="none" strike="noStrike" kern="1200" cap="none" spc="0" normalizeH="0" baseline="0" noProof="0">
              <a:ln>
                <a:noFill/>
              </a:ln>
              <a:solidFill>
                <a:schemeClr val="bg1"/>
              </a:solidFill>
              <a:effectLst/>
              <a:uLnTx/>
              <a:uFillTx/>
              <a:ea typeface="+mn-ea"/>
              <a:cs typeface="Arial"/>
            </a:endParaRPr>
          </a:p>
          <a:p>
            <a:pPr marL="184150" marR="0" lvl="0" indent="-171450" algn="l" defTabSz="914400" rtl="0" eaLnBrk="1" fontAlgn="auto" latinLnBrk="0" hangingPunct="1">
              <a:lnSpc>
                <a:spcPts val="1310"/>
              </a:lnSpc>
              <a:spcBef>
                <a:spcPts val="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Waste</a:t>
            </a:r>
            <a:r>
              <a:rPr kumimoji="0" sz="1100" b="0" i="0" u="none" strike="noStrike" kern="1200" cap="none" spc="-20" normalizeH="0" baseline="0" noProof="0">
                <a:ln>
                  <a:noFill/>
                </a:ln>
                <a:solidFill>
                  <a:schemeClr val="bg1"/>
                </a:solidFill>
                <a:effectLst/>
                <a:uLnTx/>
                <a:uFillTx/>
                <a:ea typeface="+mn-ea"/>
                <a:cs typeface="Arial"/>
              </a:rPr>
              <a:t> </a:t>
            </a:r>
            <a:r>
              <a:rPr kumimoji="0" sz="1100" b="0" i="0" u="none" strike="noStrike" kern="1200" cap="none" spc="-10" normalizeH="0" baseline="0" noProof="0">
                <a:ln>
                  <a:noFill/>
                </a:ln>
                <a:solidFill>
                  <a:schemeClr val="bg1"/>
                </a:solidFill>
                <a:effectLst/>
                <a:uLnTx/>
                <a:uFillTx/>
                <a:ea typeface="+mn-ea"/>
                <a:cs typeface="Arial"/>
              </a:rPr>
              <a:t>Management</a:t>
            </a:r>
            <a:endParaRPr kumimoji="0" sz="1100" b="0" i="0" u="none" strike="noStrike" kern="1200" cap="none" spc="0" normalizeH="0" baseline="0" noProof="0">
              <a:ln>
                <a:noFill/>
              </a:ln>
              <a:solidFill>
                <a:schemeClr val="bg1"/>
              </a:solidFill>
              <a:effectLst/>
              <a:uLnTx/>
              <a:uFillTx/>
              <a:ea typeface="+mn-ea"/>
              <a:cs typeface="Arial"/>
            </a:endParaRPr>
          </a:p>
        </p:txBody>
      </p:sp>
      <p:sp>
        <p:nvSpPr>
          <p:cNvPr id="137" name="object 94">
            <a:extLst>
              <a:ext uri="{FF2B5EF4-FFF2-40B4-BE49-F238E27FC236}">
                <a16:creationId xmlns:a16="http://schemas.microsoft.com/office/drawing/2014/main" id="{A3A7DE11-A19A-4D73-BC9A-2993F6E4BB14}"/>
              </a:ext>
            </a:extLst>
          </p:cNvPr>
          <p:cNvSpPr txBox="1"/>
          <p:nvPr/>
        </p:nvSpPr>
        <p:spPr>
          <a:xfrm>
            <a:off x="2349320" y="4150252"/>
            <a:ext cx="1851025" cy="846386"/>
          </a:xfrm>
          <a:prstGeom prst="rect">
            <a:avLst/>
          </a:prstGeom>
        </p:spPr>
        <p:txBody>
          <a:bodyPr vert="horz" wrap="square" lIns="0" tIns="12700" rIns="0" bIns="0" rtlCol="0">
            <a:spAutoFit/>
          </a:bodyPr>
          <a:lstStyle/>
          <a:p>
            <a:pPr marL="184150" marR="0" lvl="0" indent="-171450" algn="l" defTabSz="914400" rtl="0" eaLnBrk="1" fontAlgn="auto" latinLnBrk="0" hangingPunct="1">
              <a:lnSpc>
                <a:spcPts val="1310"/>
              </a:lnSpc>
              <a:spcBef>
                <a:spcPts val="100"/>
              </a:spcBef>
              <a:spcAft>
                <a:spcPts val="0"/>
              </a:spcAft>
              <a:buClrTx/>
              <a:buSzTx/>
              <a:buFontTx/>
              <a:buChar char="•"/>
              <a:tabLst>
                <a:tab pos="184150" algn="l"/>
              </a:tabLst>
              <a:defRPr/>
            </a:pPr>
            <a:r>
              <a:rPr kumimoji="0" sz="1100" b="0" i="0" u="none" strike="noStrike" kern="1200" cap="none" spc="-10" normalizeH="0" baseline="0" noProof="0">
                <a:ln>
                  <a:noFill/>
                </a:ln>
                <a:solidFill>
                  <a:schemeClr val="bg1"/>
                </a:solidFill>
                <a:effectLst/>
                <a:uLnTx/>
                <a:uFillTx/>
                <a:ea typeface="+mn-ea"/>
                <a:cs typeface="Arial"/>
              </a:rPr>
              <a:t>Electrification</a:t>
            </a:r>
            <a:endParaRPr kumimoji="0" sz="1100" b="0" i="0" u="none" strike="noStrike" kern="1200" cap="none" spc="0" normalizeH="0" baseline="0" noProof="0">
              <a:ln>
                <a:noFill/>
              </a:ln>
              <a:solidFill>
                <a:schemeClr val="bg1"/>
              </a:solidFill>
              <a:effectLst/>
              <a:uLnTx/>
              <a:uFillTx/>
              <a:ea typeface="+mn-ea"/>
              <a:cs typeface="Arial"/>
            </a:endParaRPr>
          </a:p>
          <a:p>
            <a:pPr marL="184150" marR="0" lvl="0" indent="-171450" algn="l" defTabSz="914400" rtl="0" eaLnBrk="1" fontAlgn="auto" latinLnBrk="0" hangingPunct="1">
              <a:lnSpc>
                <a:spcPts val="1295"/>
              </a:lnSpc>
              <a:spcBef>
                <a:spcPts val="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Sustainable</a:t>
            </a:r>
            <a:r>
              <a:rPr kumimoji="0" sz="1100" b="0" i="0" u="none" strike="noStrike" kern="1200" cap="none" spc="-5" normalizeH="0" baseline="0" noProof="0">
                <a:ln>
                  <a:noFill/>
                </a:ln>
                <a:solidFill>
                  <a:schemeClr val="bg1"/>
                </a:solidFill>
                <a:effectLst/>
                <a:uLnTx/>
                <a:uFillTx/>
                <a:ea typeface="+mn-ea"/>
                <a:cs typeface="Arial"/>
              </a:rPr>
              <a:t> </a:t>
            </a:r>
            <a:r>
              <a:rPr kumimoji="0" sz="1100" b="0" i="0" u="none" strike="noStrike" kern="1200" cap="none" spc="-10" normalizeH="0" baseline="0" noProof="0">
                <a:ln>
                  <a:noFill/>
                </a:ln>
                <a:solidFill>
                  <a:schemeClr val="bg1"/>
                </a:solidFill>
                <a:effectLst/>
                <a:uLnTx/>
                <a:uFillTx/>
                <a:ea typeface="+mn-ea"/>
                <a:cs typeface="Arial"/>
              </a:rPr>
              <a:t>Manufacturing</a:t>
            </a:r>
            <a:endParaRPr kumimoji="0" sz="1100" b="0" i="0" u="none" strike="noStrike" kern="1200" cap="none" spc="0" normalizeH="0" baseline="0" noProof="0">
              <a:ln>
                <a:noFill/>
              </a:ln>
              <a:solidFill>
                <a:schemeClr val="bg1"/>
              </a:solidFill>
              <a:effectLst/>
              <a:uLnTx/>
              <a:uFillTx/>
              <a:ea typeface="+mn-ea"/>
              <a:cs typeface="Arial"/>
            </a:endParaRPr>
          </a:p>
          <a:p>
            <a:pPr marL="184150" marR="0" lvl="0" indent="-171450" algn="l" defTabSz="914400" rtl="0" eaLnBrk="1" fontAlgn="auto" latinLnBrk="0" hangingPunct="1">
              <a:lnSpc>
                <a:spcPts val="1295"/>
              </a:lnSpc>
              <a:spcBef>
                <a:spcPts val="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Emission </a:t>
            </a:r>
            <a:r>
              <a:rPr kumimoji="0" sz="1100" b="0" i="0" u="none" strike="noStrike" kern="1200" cap="none" spc="-10" normalizeH="0" baseline="0" noProof="0">
                <a:ln>
                  <a:noFill/>
                </a:ln>
                <a:solidFill>
                  <a:schemeClr val="bg1"/>
                </a:solidFill>
                <a:effectLst/>
                <a:uLnTx/>
                <a:uFillTx/>
                <a:ea typeface="+mn-ea"/>
                <a:cs typeface="Arial"/>
              </a:rPr>
              <a:t>Control</a:t>
            </a:r>
            <a:endParaRPr kumimoji="0" sz="1100" b="0" i="0" u="none" strike="noStrike" kern="1200" cap="none" spc="0" normalizeH="0" baseline="0" noProof="0">
              <a:ln>
                <a:noFill/>
              </a:ln>
              <a:solidFill>
                <a:schemeClr val="bg1"/>
              </a:solidFill>
              <a:effectLst/>
              <a:uLnTx/>
              <a:uFillTx/>
              <a:ea typeface="+mn-ea"/>
              <a:cs typeface="Arial"/>
            </a:endParaRPr>
          </a:p>
          <a:p>
            <a:pPr marL="184150" marR="0" lvl="0" indent="-171450" algn="l" defTabSz="914400" rtl="0" eaLnBrk="1" fontAlgn="auto" latinLnBrk="0" hangingPunct="1">
              <a:lnSpc>
                <a:spcPts val="1310"/>
              </a:lnSpc>
              <a:spcBef>
                <a:spcPts val="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Sustainable</a:t>
            </a:r>
            <a:r>
              <a:rPr kumimoji="0" sz="1100" b="0" i="0" u="none" strike="noStrike" kern="1200" cap="none" spc="-5" normalizeH="0" baseline="0" noProof="0">
                <a:ln>
                  <a:noFill/>
                </a:ln>
                <a:solidFill>
                  <a:schemeClr val="bg1"/>
                </a:solidFill>
                <a:effectLst/>
                <a:uLnTx/>
                <a:uFillTx/>
                <a:ea typeface="+mn-ea"/>
                <a:cs typeface="Arial"/>
              </a:rPr>
              <a:t> </a:t>
            </a:r>
            <a:r>
              <a:rPr kumimoji="0" sz="1100" b="0" i="0" u="none" strike="noStrike" kern="1200" cap="none" spc="-10" normalizeH="0" baseline="0" noProof="0">
                <a:ln>
                  <a:noFill/>
                </a:ln>
                <a:solidFill>
                  <a:schemeClr val="bg1"/>
                </a:solidFill>
                <a:effectLst/>
                <a:uLnTx/>
                <a:uFillTx/>
                <a:ea typeface="+mn-ea"/>
                <a:cs typeface="Arial"/>
              </a:rPr>
              <a:t>Procurement,</a:t>
            </a:r>
            <a:endParaRPr kumimoji="0" sz="1100" b="0" i="0" u="none" strike="noStrike" kern="1200" cap="none" spc="0" normalizeH="0" baseline="0" noProof="0">
              <a:ln>
                <a:noFill/>
              </a:ln>
              <a:solidFill>
                <a:schemeClr val="bg1"/>
              </a:solidFill>
              <a:effectLst/>
              <a:uLnTx/>
              <a:uFillTx/>
              <a:ea typeface="+mn-ea"/>
              <a:cs typeface="Arial"/>
            </a:endParaRPr>
          </a:p>
        </p:txBody>
      </p:sp>
      <p:sp>
        <p:nvSpPr>
          <p:cNvPr id="138" name="object 95">
            <a:extLst>
              <a:ext uri="{FF2B5EF4-FFF2-40B4-BE49-F238E27FC236}">
                <a16:creationId xmlns:a16="http://schemas.microsoft.com/office/drawing/2014/main" id="{766F74DA-B216-41CF-B0F6-1B17824947AD}"/>
              </a:ext>
            </a:extLst>
          </p:cNvPr>
          <p:cNvSpPr txBox="1"/>
          <p:nvPr/>
        </p:nvSpPr>
        <p:spPr>
          <a:xfrm>
            <a:off x="2349320" y="5491215"/>
            <a:ext cx="1717675" cy="851535"/>
          </a:xfrm>
          <a:prstGeom prst="rect">
            <a:avLst/>
          </a:prstGeom>
        </p:spPr>
        <p:txBody>
          <a:bodyPr vert="horz" wrap="square" lIns="0" tIns="12700" rIns="0" bIns="0" rtlCol="0">
            <a:spAutoFit/>
          </a:bodyPr>
          <a:lstStyle/>
          <a:p>
            <a:pPr marL="184150" marR="0" lvl="0" indent="-171450" algn="l" defTabSz="914400" rtl="0" eaLnBrk="1" fontAlgn="auto" latinLnBrk="0" hangingPunct="1">
              <a:lnSpc>
                <a:spcPts val="1310"/>
              </a:lnSpc>
              <a:spcBef>
                <a:spcPts val="10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Green</a:t>
            </a:r>
            <a:r>
              <a:rPr kumimoji="0" sz="1100" b="0" i="0" u="none" strike="noStrike" kern="1200" cap="none" spc="-20" normalizeH="0" baseline="0" noProof="0">
                <a:ln>
                  <a:noFill/>
                </a:ln>
                <a:solidFill>
                  <a:schemeClr val="bg1"/>
                </a:solidFill>
                <a:effectLst/>
                <a:uLnTx/>
                <a:uFillTx/>
                <a:ea typeface="+mn-ea"/>
                <a:cs typeface="Arial"/>
              </a:rPr>
              <a:t> </a:t>
            </a:r>
            <a:r>
              <a:rPr kumimoji="0" sz="1100" b="0" i="0" u="none" strike="noStrike" kern="1200" cap="none" spc="0" normalizeH="0" baseline="0" noProof="0">
                <a:ln>
                  <a:noFill/>
                </a:ln>
                <a:solidFill>
                  <a:schemeClr val="bg1"/>
                </a:solidFill>
                <a:effectLst/>
                <a:uLnTx/>
                <a:uFillTx/>
                <a:ea typeface="+mn-ea"/>
                <a:cs typeface="Arial"/>
              </a:rPr>
              <a:t>Supply</a:t>
            </a:r>
            <a:r>
              <a:rPr kumimoji="0" sz="1100" b="0" i="0" u="none" strike="noStrike" kern="1200" cap="none" spc="-15" normalizeH="0" baseline="0" noProof="0">
                <a:ln>
                  <a:noFill/>
                </a:ln>
                <a:solidFill>
                  <a:schemeClr val="bg1"/>
                </a:solidFill>
                <a:effectLst/>
                <a:uLnTx/>
                <a:uFillTx/>
                <a:ea typeface="+mn-ea"/>
                <a:cs typeface="Arial"/>
              </a:rPr>
              <a:t> </a:t>
            </a:r>
            <a:r>
              <a:rPr kumimoji="0" sz="1100" b="0" i="0" u="none" strike="noStrike" kern="1200" cap="none" spc="-20" normalizeH="0" baseline="0" noProof="0">
                <a:ln>
                  <a:noFill/>
                </a:ln>
                <a:solidFill>
                  <a:schemeClr val="bg1"/>
                </a:solidFill>
                <a:effectLst/>
                <a:uLnTx/>
                <a:uFillTx/>
                <a:ea typeface="+mn-ea"/>
                <a:cs typeface="Arial"/>
              </a:rPr>
              <a:t>Chain</a:t>
            </a:r>
            <a:endParaRPr kumimoji="0" sz="1100" b="0" i="0" u="none" strike="noStrike" kern="1200" cap="none" spc="0" normalizeH="0" baseline="0" noProof="0">
              <a:ln>
                <a:noFill/>
              </a:ln>
              <a:solidFill>
                <a:schemeClr val="bg1"/>
              </a:solidFill>
              <a:effectLst/>
              <a:uLnTx/>
              <a:uFillTx/>
              <a:ea typeface="+mn-ea"/>
              <a:cs typeface="Arial"/>
            </a:endParaRPr>
          </a:p>
          <a:p>
            <a:pPr marL="184150" marR="0" lvl="0" indent="-171450" algn="l" defTabSz="914400" rtl="0" eaLnBrk="1" fontAlgn="auto" latinLnBrk="0" hangingPunct="1">
              <a:lnSpc>
                <a:spcPts val="1295"/>
              </a:lnSpc>
              <a:spcBef>
                <a:spcPts val="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Green</a:t>
            </a:r>
            <a:r>
              <a:rPr kumimoji="0" sz="1100" b="0" i="0" u="none" strike="noStrike" kern="1200" cap="none" spc="-20" normalizeH="0" baseline="0" noProof="0">
                <a:ln>
                  <a:noFill/>
                </a:ln>
                <a:solidFill>
                  <a:schemeClr val="bg1"/>
                </a:solidFill>
                <a:effectLst/>
                <a:uLnTx/>
                <a:uFillTx/>
                <a:ea typeface="+mn-ea"/>
                <a:cs typeface="Arial"/>
              </a:rPr>
              <a:t> </a:t>
            </a:r>
            <a:r>
              <a:rPr kumimoji="0" sz="1100" b="0" i="0" u="none" strike="noStrike" kern="1200" cap="none" spc="-10" normalizeH="0" baseline="0" noProof="0">
                <a:ln>
                  <a:noFill/>
                </a:ln>
                <a:solidFill>
                  <a:schemeClr val="bg1"/>
                </a:solidFill>
                <a:effectLst/>
                <a:uLnTx/>
                <a:uFillTx/>
                <a:ea typeface="+mn-ea"/>
                <a:cs typeface="Arial"/>
              </a:rPr>
              <a:t>Packaging</a:t>
            </a:r>
            <a:endParaRPr kumimoji="0" sz="1100" b="0" i="0" u="none" strike="noStrike" kern="1200" cap="none" spc="0" normalizeH="0" baseline="0" noProof="0">
              <a:ln>
                <a:noFill/>
              </a:ln>
              <a:solidFill>
                <a:schemeClr val="bg1"/>
              </a:solidFill>
              <a:effectLst/>
              <a:uLnTx/>
              <a:uFillTx/>
              <a:ea typeface="+mn-ea"/>
              <a:cs typeface="Arial"/>
            </a:endParaRPr>
          </a:p>
          <a:p>
            <a:pPr marL="184150" marR="5080" lvl="0" indent="-171450" algn="l" defTabSz="914400" rtl="0" eaLnBrk="1" fontAlgn="auto" latinLnBrk="0" hangingPunct="1">
              <a:lnSpc>
                <a:spcPts val="1300"/>
              </a:lnSpc>
              <a:spcBef>
                <a:spcPts val="45"/>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Green</a:t>
            </a:r>
            <a:r>
              <a:rPr kumimoji="0" sz="1100" b="0" i="0" u="none" strike="noStrike" kern="1200" cap="none" spc="-15" normalizeH="0" baseline="0" noProof="0">
                <a:ln>
                  <a:noFill/>
                </a:ln>
                <a:solidFill>
                  <a:schemeClr val="bg1"/>
                </a:solidFill>
                <a:effectLst/>
                <a:uLnTx/>
                <a:uFillTx/>
                <a:ea typeface="+mn-ea"/>
                <a:cs typeface="Arial"/>
              </a:rPr>
              <a:t> </a:t>
            </a:r>
            <a:r>
              <a:rPr kumimoji="0" sz="1100" b="0" i="0" u="none" strike="noStrike" kern="1200" cap="none" spc="0" normalizeH="0" baseline="0" noProof="0">
                <a:ln>
                  <a:noFill/>
                </a:ln>
                <a:solidFill>
                  <a:schemeClr val="bg1"/>
                </a:solidFill>
                <a:effectLst/>
                <a:uLnTx/>
                <a:uFillTx/>
                <a:ea typeface="+mn-ea"/>
                <a:cs typeface="Arial"/>
              </a:rPr>
              <a:t>Warehousing</a:t>
            </a:r>
            <a:r>
              <a:rPr kumimoji="0" sz="1100" b="0" i="0" u="none" strike="noStrike" kern="1200" cap="none" spc="-15" normalizeH="0" baseline="0" noProof="0">
                <a:ln>
                  <a:noFill/>
                </a:ln>
                <a:solidFill>
                  <a:schemeClr val="bg1"/>
                </a:solidFill>
                <a:effectLst/>
                <a:uLnTx/>
                <a:uFillTx/>
                <a:ea typeface="+mn-ea"/>
                <a:cs typeface="Arial"/>
              </a:rPr>
              <a:t> </a:t>
            </a:r>
            <a:r>
              <a:rPr kumimoji="0" sz="1100" b="0" i="0" u="none" strike="noStrike" kern="1200" cap="none" spc="-25" normalizeH="0" baseline="0" noProof="0">
                <a:ln>
                  <a:noFill/>
                </a:ln>
                <a:solidFill>
                  <a:schemeClr val="bg1"/>
                </a:solidFill>
                <a:effectLst/>
                <a:uLnTx/>
                <a:uFillTx/>
                <a:ea typeface="+mn-ea"/>
                <a:cs typeface="Arial"/>
              </a:rPr>
              <a:t>and </a:t>
            </a:r>
            <a:r>
              <a:rPr kumimoji="0" sz="1100" b="0" i="0" u="none" strike="noStrike" kern="1200" cap="none" spc="-10" normalizeH="0" baseline="0" noProof="0">
                <a:ln>
                  <a:noFill/>
                </a:ln>
                <a:solidFill>
                  <a:schemeClr val="bg1"/>
                </a:solidFill>
                <a:effectLst/>
                <a:uLnTx/>
                <a:uFillTx/>
                <a:ea typeface="+mn-ea"/>
                <a:cs typeface="Arial"/>
              </a:rPr>
              <a:t>distribution</a:t>
            </a:r>
            <a:endParaRPr kumimoji="0" sz="1100" b="0" i="0" u="none" strike="noStrike" kern="1200" cap="none" spc="0" normalizeH="0" baseline="0" noProof="0">
              <a:ln>
                <a:noFill/>
              </a:ln>
              <a:solidFill>
                <a:schemeClr val="bg1"/>
              </a:solidFill>
              <a:effectLst/>
              <a:uLnTx/>
              <a:uFillTx/>
              <a:ea typeface="+mn-ea"/>
              <a:cs typeface="Arial"/>
            </a:endParaRPr>
          </a:p>
          <a:p>
            <a:pPr marL="184150" marR="0" lvl="0" indent="-171450" algn="l" defTabSz="914400" rtl="0" eaLnBrk="1" fontAlgn="auto" latinLnBrk="0" hangingPunct="1">
              <a:lnSpc>
                <a:spcPts val="1250"/>
              </a:lnSpc>
              <a:spcBef>
                <a:spcPts val="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Emission </a:t>
            </a:r>
            <a:r>
              <a:rPr kumimoji="0" sz="1100" b="0" i="0" u="none" strike="noStrike" kern="1200" cap="none" spc="-10" normalizeH="0" baseline="0" noProof="0">
                <a:ln>
                  <a:noFill/>
                </a:ln>
                <a:solidFill>
                  <a:schemeClr val="bg1"/>
                </a:solidFill>
                <a:effectLst/>
                <a:uLnTx/>
                <a:uFillTx/>
                <a:ea typeface="+mn-ea"/>
                <a:cs typeface="Arial"/>
              </a:rPr>
              <a:t>Control</a:t>
            </a:r>
            <a:endParaRPr kumimoji="0" sz="1100" b="0" i="0" u="none" strike="noStrike" kern="1200" cap="none" spc="0" normalizeH="0" baseline="0" noProof="0">
              <a:ln>
                <a:noFill/>
              </a:ln>
              <a:solidFill>
                <a:schemeClr val="bg1"/>
              </a:solidFill>
              <a:effectLst/>
              <a:uLnTx/>
              <a:uFillTx/>
              <a:ea typeface="+mn-ea"/>
              <a:cs typeface="Arial"/>
            </a:endParaRPr>
          </a:p>
        </p:txBody>
      </p:sp>
      <p:sp>
        <p:nvSpPr>
          <p:cNvPr id="139" name="object 96">
            <a:extLst>
              <a:ext uri="{FF2B5EF4-FFF2-40B4-BE49-F238E27FC236}">
                <a16:creationId xmlns:a16="http://schemas.microsoft.com/office/drawing/2014/main" id="{01016181-0B67-4B73-A07E-BC0B7D962402}"/>
              </a:ext>
            </a:extLst>
          </p:cNvPr>
          <p:cNvSpPr txBox="1"/>
          <p:nvPr/>
        </p:nvSpPr>
        <p:spPr>
          <a:xfrm>
            <a:off x="4320390" y="3196071"/>
            <a:ext cx="1478280" cy="687368"/>
          </a:xfrm>
          <a:prstGeom prst="rect">
            <a:avLst/>
          </a:prstGeom>
        </p:spPr>
        <p:txBody>
          <a:bodyPr vert="horz" wrap="square" lIns="0" tIns="12700" rIns="0" bIns="0" rtlCol="0">
            <a:spAutoFit/>
          </a:bodyPr>
          <a:lstStyle/>
          <a:p>
            <a:pPr marL="184150" marR="5080" lvl="0" indent="-171450" algn="l" defTabSz="914400" rtl="0" eaLnBrk="1" fontAlgn="auto" latinLnBrk="0" hangingPunct="1">
              <a:lnSpc>
                <a:spcPct val="100000"/>
              </a:lnSpc>
              <a:spcBef>
                <a:spcPts val="100"/>
              </a:spcBef>
              <a:spcAft>
                <a:spcPts val="0"/>
              </a:spcAft>
              <a:buClrTx/>
              <a:buSzTx/>
              <a:buFontTx/>
              <a:buChar char="•"/>
              <a:tabLst>
                <a:tab pos="184150" algn="l"/>
              </a:tabLst>
              <a:defRPr/>
            </a:pPr>
            <a:r>
              <a:rPr kumimoji="0" sz="1100" b="0" i="0" u="none" strike="noStrike" kern="1200" cap="none" spc="-10" normalizeH="0" baseline="0" noProof="0">
                <a:ln>
                  <a:noFill/>
                </a:ln>
                <a:solidFill>
                  <a:schemeClr val="bg1"/>
                </a:solidFill>
                <a:effectLst/>
                <a:uLnTx/>
                <a:uFillTx/>
                <a:ea typeface="+mn-ea"/>
                <a:cs typeface="Arial"/>
              </a:rPr>
              <a:t>Manufacturing </a:t>
            </a:r>
            <a:r>
              <a:rPr kumimoji="0" sz="1100" b="0" i="0" u="none" strike="noStrike" kern="1200" cap="none" spc="0" normalizeH="0" baseline="0" noProof="0">
                <a:ln>
                  <a:noFill/>
                </a:ln>
                <a:solidFill>
                  <a:schemeClr val="bg1"/>
                </a:solidFill>
                <a:effectLst/>
                <a:uLnTx/>
                <a:uFillTx/>
                <a:ea typeface="+mn-ea"/>
                <a:cs typeface="Arial"/>
              </a:rPr>
              <a:t>sustainable</a:t>
            </a:r>
            <a:r>
              <a:rPr kumimoji="0" sz="1100" b="0" i="0" u="none" strike="noStrike" kern="1200" cap="none" spc="-5" normalizeH="0" baseline="0" noProof="0">
                <a:ln>
                  <a:noFill/>
                </a:ln>
                <a:solidFill>
                  <a:schemeClr val="bg1"/>
                </a:solidFill>
                <a:effectLst/>
                <a:uLnTx/>
                <a:uFillTx/>
                <a:ea typeface="+mn-ea"/>
                <a:cs typeface="Arial"/>
              </a:rPr>
              <a:t> </a:t>
            </a:r>
            <a:r>
              <a:rPr kumimoji="0" sz="1100" b="0" i="0" u="none" strike="noStrike" kern="1200" cap="none" spc="-10" normalizeH="0" baseline="0" noProof="0">
                <a:ln>
                  <a:noFill/>
                </a:ln>
                <a:solidFill>
                  <a:schemeClr val="bg1"/>
                </a:solidFill>
                <a:effectLst/>
                <a:uLnTx/>
                <a:uFillTx/>
                <a:ea typeface="+mn-ea"/>
                <a:cs typeface="Arial"/>
              </a:rPr>
              <a:t>products</a:t>
            </a:r>
            <a:endParaRPr kumimoji="0" sz="1100" b="0" i="0" u="none" strike="noStrike" kern="1200" cap="none" spc="0" normalizeH="0" baseline="0" noProof="0">
              <a:ln>
                <a:noFill/>
              </a:ln>
              <a:solidFill>
                <a:schemeClr val="bg1"/>
              </a:solidFill>
              <a:effectLst/>
              <a:uLnTx/>
              <a:uFillTx/>
              <a:ea typeface="+mn-ea"/>
              <a:cs typeface="Arial"/>
            </a:endParaRPr>
          </a:p>
          <a:p>
            <a:pPr marL="184150" marR="0" lvl="0" indent="-171450" algn="l" defTabSz="914400" rtl="0" eaLnBrk="1" fontAlgn="auto" latinLnBrk="0" hangingPunct="1">
              <a:lnSpc>
                <a:spcPts val="1295"/>
              </a:lnSpc>
              <a:spcBef>
                <a:spcPts val="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Flexible</a:t>
            </a:r>
            <a:r>
              <a:rPr kumimoji="0" sz="1100" b="0" i="0" u="none" strike="noStrike" kern="1200" cap="none" spc="10" normalizeH="0" baseline="0" noProof="0">
                <a:ln>
                  <a:noFill/>
                </a:ln>
                <a:solidFill>
                  <a:schemeClr val="bg1"/>
                </a:solidFill>
                <a:effectLst/>
                <a:uLnTx/>
                <a:uFillTx/>
                <a:ea typeface="+mn-ea"/>
                <a:cs typeface="Arial"/>
              </a:rPr>
              <a:t> </a:t>
            </a:r>
            <a:r>
              <a:rPr kumimoji="0" sz="1100" b="0" i="0" u="none" strike="noStrike" kern="1200" cap="none" spc="-10" normalizeH="0" baseline="0" noProof="0">
                <a:ln>
                  <a:noFill/>
                </a:ln>
                <a:solidFill>
                  <a:schemeClr val="bg1"/>
                </a:solidFill>
                <a:effectLst/>
                <a:uLnTx/>
                <a:uFillTx/>
                <a:ea typeface="+mn-ea"/>
                <a:cs typeface="Arial"/>
              </a:rPr>
              <a:t>production</a:t>
            </a:r>
            <a:endParaRPr kumimoji="0" sz="1100" b="0" i="0" u="none" strike="noStrike" kern="1200" cap="none" spc="0" normalizeH="0" baseline="0" noProof="0">
              <a:ln>
                <a:noFill/>
              </a:ln>
              <a:solidFill>
                <a:schemeClr val="bg1"/>
              </a:solidFill>
              <a:effectLst/>
              <a:uLnTx/>
              <a:uFillTx/>
              <a:ea typeface="+mn-ea"/>
              <a:cs typeface="Arial"/>
            </a:endParaRPr>
          </a:p>
        </p:txBody>
      </p:sp>
      <p:sp>
        <p:nvSpPr>
          <p:cNvPr id="140" name="object 97">
            <a:extLst>
              <a:ext uri="{FF2B5EF4-FFF2-40B4-BE49-F238E27FC236}">
                <a16:creationId xmlns:a16="http://schemas.microsoft.com/office/drawing/2014/main" id="{9C5E8482-BEBE-405D-93EB-6F2389A29469}"/>
              </a:ext>
            </a:extLst>
          </p:cNvPr>
          <p:cNvSpPr txBox="1"/>
          <p:nvPr/>
        </p:nvSpPr>
        <p:spPr>
          <a:xfrm>
            <a:off x="4320390" y="5671047"/>
            <a:ext cx="1617980" cy="512961"/>
          </a:xfrm>
          <a:prstGeom prst="rect">
            <a:avLst/>
          </a:prstGeom>
        </p:spPr>
        <p:txBody>
          <a:bodyPr vert="horz" wrap="square" lIns="0" tIns="12700" rIns="0" bIns="0" rtlCol="0">
            <a:spAutoFit/>
          </a:bodyPr>
          <a:lstStyle/>
          <a:p>
            <a:pPr marL="184150" marR="0" lvl="0" indent="-171450" algn="l" defTabSz="914400" rtl="0" eaLnBrk="1" fontAlgn="auto" latinLnBrk="0" hangingPunct="1">
              <a:lnSpc>
                <a:spcPts val="1310"/>
              </a:lnSpc>
              <a:spcBef>
                <a:spcPts val="10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Sustainable</a:t>
            </a:r>
            <a:r>
              <a:rPr kumimoji="0" sz="1100" b="0" i="0" u="none" strike="noStrike" kern="1200" cap="none" spc="-5" normalizeH="0" baseline="0" noProof="0">
                <a:ln>
                  <a:noFill/>
                </a:ln>
                <a:solidFill>
                  <a:schemeClr val="bg1"/>
                </a:solidFill>
                <a:effectLst/>
                <a:uLnTx/>
                <a:uFillTx/>
                <a:ea typeface="+mn-ea"/>
                <a:cs typeface="Arial"/>
              </a:rPr>
              <a:t> </a:t>
            </a:r>
            <a:r>
              <a:rPr kumimoji="0" sz="1100" b="0" i="0" u="none" strike="noStrike" kern="1200" cap="none" spc="-10" normalizeH="0" baseline="0" noProof="0">
                <a:ln>
                  <a:noFill/>
                </a:ln>
                <a:solidFill>
                  <a:schemeClr val="bg1"/>
                </a:solidFill>
                <a:effectLst/>
                <a:uLnTx/>
                <a:uFillTx/>
                <a:ea typeface="+mn-ea"/>
                <a:cs typeface="Arial"/>
              </a:rPr>
              <a:t>Sourcing</a:t>
            </a:r>
            <a:endParaRPr kumimoji="0" sz="1100" b="0" i="0" u="none" strike="noStrike" kern="1200" cap="none" spc="0" normalizeH="0" baseline="0" noProof="0">
              <a:ln>
                <a:noFill/>
              </a:ln>
              <a:solidFill>
                <a:schemeClr val="bg1"/>
              </a:solidFill>
              <a:effectLst/>
              <a:uLnTx/>
              <a:uFillTx/>
              <a:ea typeface="+mn-ea"/>
              <a:cs typeface="Arial"/>
            </a:endParaRPr>
          </a:p>
          <a:p>
            <a:pPr marL="184150" marR="0" lvl="0" indent="-171450" algn="l" defTabSz="914400" rtl="0" eaLnBrk="1" fontAlgn="auto" latinLnBrk="0" hangingPunct="1">
              <a:lnSpc>
                <a:spcPts val="1310"/>
              </a:lnSpc>
              <a:spcBef>
                <a:spcPts val="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Additive</a:t>
            </a:r>
            <a:r>
              <a:rPr kumimoji="0" sz="1100" b="0" i="0" u="none" strike="noStrike" kern="1200" cap="none" spc="-5" normalizeH="0" baseline="0" noProof="0">
                <a:ln>
                  <a:noFill/>
                </a:ln>
                <a:solidFill>
                  <a:schemeClr val="bg1"/>
                </a:solidFill>
                <a:effectLst/>
                <a:uLnTx/>
                <a:uFillTx/>
                <a:ea typeface="+mn-ea"/>
                <a:cs typeface="Arial"/>
              </a:rPr>
              <a:t> </a:t>
            </a:r>
            <a:r>
              <a:rPr kumimoji="0" sz="1100" b="0" i="0" u="none" strike="noStrike" kern="1200" cap="none" spc="-10" normalizeH="0" baseline="0" noProof="0">
                <a:ln>
                  <a:noFill/>
                </a:ln>
                <a:solidFill>
                  <a:schemeClr val="bg1"/>
                </a:solidFill>
                <a:effectLst/>
                <a:uLnTx/>
                <a:uFillTx/>
                <a:ea typeface="+mn-ea"/>
                <a:cs typeface="Arial"/>
              </a:rPr>
              <a:t>Manufacturing</a:t>
            </a:r>
            <a:endParaRPr kumimoji="0" sz="1100" b="0" i="0" u="none" strike="noStrike" kern="1200" cap="none" spc="0" normalizeH="0" baseline="0" noProof="0">
              <a:ln>
                <a:noFill/>
              </a:ln>
              <a:solidFill>
                <a:schemeClr val="bg1"/>
              </a:solidFill>
              <a:effectLst/>
              <a:uLnTx/>
              <a:uFillTx/>
              <a:ea typeface="+mn-ea"/>
              <a:cs typeface="Arial"/>
            </a:endParaRPr>
          </a:p>
        </p:txBody>
      </p:sp>
      <p:sp>
        <p:nvSpPr>
          <p:cNvPr id="141" name="object 98">
            <a:extLst>
              <a:ext uri="{FF2B5EF4-FFF2-40B4-BE49-F238E27FC236}">
                <a16:creationId xmlns:a16="http://schemas.microsoft.com/office/drawing/2014/main" id="{98C5C871-2E85-4223-A678-74CCF919EDB0}"/>
              </a:ext>
            </a:extLst>
          </p:cNvPr>
          <p:cNvSpPr txBox="1"/>
          <p:nvPr/>
        </p:nvSpPr>
        <p:spPr>
          <a:xfrm>
            <a:off x="2495370" y="4984923"/>
            <a:ext cx="1925320" cy="182101"/>
          </a:xfrm>
          <a:prstGeom prst="rect">
            <a:avLst/>
          </a:prstGeom>
        </p:spPr>
        <p:txBody>
          <a:bodyPr vert="horz" wrap="square" lIns="0" tIns="12700" rIns="0" bIns="0" rtlCol="0">
            <a:spAutoFit/>
          </a:bodyPr>
          <a:lstStyle/>
          <a:p>
            <a:pPr marL="381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0" normalizeH="0" baseline="0" noProof="0">
                <a:ln>
                  <a:noFill/>
                </a:ln>
                <a:solidFill>
                  <a:schemeClr val="bg1"/>
                </a:solidFill>
                <a:effectLst/>
                <a:uLnTx/>
                <a:uFillTx/>
                <a:ea typeface="+mn-ea"/>
                <a:cs typeface="Arial"/>
              </a:rPr>
              <a:t>Product</a:t>
            </a:r>
            <a:r>
              <a:rPr kumimoji="0" sz="1100" b="0" i="0" u="none" strike="noStrike" kern="1200" cap="none" spc="5" normalizeH="0" baseline="0" noProof="0">
                <a:ln>
                  <a:noFill/>
                </a:ln>
                <a:solidFill>
                  <a:schemeClr val="bg1"/>
                </a:solidFill>
                <a:effectLst/>
                <a:uLnTx/>
                <a:uFillTx/>
                <a:ea typeface="+mn-ea"/>
                <a:cs typeface="Arial"/>
              </a:rPr>
              <a:t> </a:t>
            </a:r>
            <a:r>
              <a:rPr kumimoji="0" sz="1100" b="0" i="0" u="none" strike="noStrike" kern="1200" cap="none" spc="0" normalizeH="0" baseline="0" noProof="0">
                <a:ln>
                  <a:noFill/>
                </a:ln>
                <a:solidFill>
                  <a:schemeClr val="bg1"/>
                </a:solidFill>
                <a:effectLst/>
                <a:uLnTx/>
                <a:uFillTx/>
                <a:ea typeface="+mn-ea"/>
                <a:cs typeface="Arial"/>
              </a:rPr>
              <a:t>Design</a:t>
            </a:r>
            <a:r>
              <a:rPr kumimoji="0" sz="1100" b="0" i="0" u="none" strike="noStrike" kern="1200" cap="none" spc="20" normalizeH="0" baseline="0" noProof="0">
                <a:ln>
                  <a:noFill/>
                </a:ln>
                <a:solidFill>
                  <a:schemeClr val="bg1"/>
                </a:solidFill>
                <a:effectLst/>
                <a:uLnTx/>
                <a:uFillTx/>
                <a:ea typeface="+mn-ea"/>
                <a:cs typeface="Arial"/>
              </a:rPr>
              <a:t> </a:t>
            </a:r>
            <a:r>
              <a:rPr kumimoji="0" sz="1100" b="0" i="0" u="none" strike="noStrike" kern="1200" cap="none" spc="0" normalizeH="0" baseline="0" noProof="0">
                <a:ln>
                  <a:noFill/>
                </a:ln>
                <a:solidFill>
                  <a:schemeClr val="bg1"/>
                </a:solidFill>
                <a:effectLst/>
                <a:uLnTx/>
                <a:uFillTx/>
                <a:ea typeface="+mn-ea"/>
                <a:cs typeface="Arial"/>
              </a:rPr>
              <a:t>&amp;</a:t>
            </a:r>
            <a:r>
              <a:rPr kumimoji="0" sz="1100" b="0" i="0" u="none" strike="noStrike" kern="1200" cap="none" spc="20" normalizeH="0" baseline="0" noProof="0">
                <a:ln>
                  <a:noFill/>
                </a:ln>
                <a:solidFill>
                  <a:schemeClr val="bg1"/>
                </a:solidFill>
                <a:effectLst/>
                <a:uLnTx/>
                <a:uFillTx/>
                <a:ea typeface="+mn-ea"/>
                <a:cs typeface="Arial"/>
              </a:rPr>
              <a:t> </a:t>
            </a:r>
            <a:r>
              <a:rPr kumimoji="0" sz="1100" b="0" i="0" u="none" strike="noStrike" kern="1200" cap="none" spc="-10" normalizeH="0" baseline="0" noProof="0">
                <a:ln>
                  <a:noFill/>
                </a:ln>
                <a:solidFill>
                  <a:schemeClr val="bg1"/>
                </a:solidFill>
                <a:effectLst/>
                <a:uLnTx/>
                <a:uFillTx/>
                <a:ea typeface="+mn-ea"/>
                <a:cs typeface="Arial"/>
              </a:rPr>
              <a:t>Innovation</a:t>
            </a:r>
            <a:r>
              <a:rPr kumimoji="0" sz="1100" b="0" i="0" u="none" strike="noStrike" kern="1200" cap="none" spc="-55" normalizeH="0" baseline="0" noProof="0">
                <a:ln>
                  <a:noFill/>
                </a:ln>
                <a:solidFill>
                  <a:schemeClr val="bg1"/>
                </a:solidFill>
                <a:effectLst/>
                <a:uLnTx/>
                <a:uFillTx/>
                <a:ea typeface="+mn-ea"/>
                <a:cs typeface="Arial"/>
              </a:rPr>
              <a:t> </a:t>
            </a:r>
            <a:r>
              <a:rPr kumimoji="0" sz="1650" b="0" i="0" u="none" strike="noStrike" kern="1200" cap="none" spc="-75" normalizeH="0" baseline="-37878" noProof="0">
                <a:ln>
                  <a:noFill/>
                </a:ln>
                <a:solidFill>
                  <a:schemeClr val="bg1"/>
                </a:solidFill>
                <a:effectLst/>
                <a:uLnTx/>
                <a:uFillTx/>
                <a:ea typeface="+mn-ea"/>
                <a:cs typeface="Arial"/>
              </a:rPr>
              <a:t>•</a:t>
            </a:r>
            <a:endParaRPr kumimoji="0" sz="1650" b="0" i="0" u="none" strike="noStrike" kern="1200" cap="none" spc="0" normalizeH="0" baseline="-37878" noProof="0">
              <a:ln>
                <a:noFill/>
              </a:ln>
              <a:solidFill>
                <a:schemeClr val="bg1"/>
              </a:solidFill>
              <a:effectLst/>
              <a:uLnTx/>
              <a:uFillTx/>
              <a:ea typeface="+mn-ea"/>
              <a:cs typeface="Arial"/>
            </a:endParaRPr>
          </a:p>
        </p:txBody>
      </p:sp>
      <p:sp>
        <p:nvSpPr>
          <p:cNvPr id="142" name="object 99">
            <a:extLst>
              <a:ext uri="{FF2B5EF4-FFF2-40B4-BE49-F238E27FC236}">
                <a16:creationId xmlns:a16="http://schemas.microsoft.com/office/drawing/2014/main" id="{2A143F85-F86D-4B82-A21A-06C7728CB9EB}"/>
              </a:ext>
            </a:extLst>
          </p:cNvPr>
          <p:cNvSpPr txBox="1"/>
          <p:nvPr/>
        </p:nvSpPr>
        <p:spPr>
          <a:xfrm>
            <a:off x="4320390" y="4319176"/>
            <a:ext cx="1456055" cy="846386"/>
          </a:xfrm>
          <a:prstGeom prst="rect">
            <a:avLst/>
          </a:prstGeom>
        </p:spPr>
        <p:txBody>
          <a:bodyPr vert="horz" wrap="square" lIns="0" tIns="12700" rIns="0" bIns="0" rtlCol="0">
            <a:spAutoFit/>
          </a:bodyPr>
          <a:lstStyle/>
          <a:p>
            <a:pPr marL="184150" marR="0" lvl="0" indent="-171450" algn="l" defTabSz="914400" rtl="0" eaLnBrk="1" fontAlgn="auto" latinLnBrk="0" hangingPunct="1">
              <a:lnSpc>
                <a:spcPts val="1310"/>
              </a:lnSpc>
              <a:spcBef>
                <a:spcPts val="10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Clean</a:t>
            </a:r>
            <a:r>
              <a:rPr kumimoji="0" sz="1100" b="0" i="0" u="none" strike="noStrike" kern="1200" cap="none" spc="-10" normalizeH="0" baseline="0" noProof="0">
                <a:ln>
                  <a:noFill/>
                </a:ln>
                <a:solidFill>
                  <a:schemeClr val="bg1"/>
                </a:solidFill>
                <a:effectLst/>
                <a:uLnTx/>
                <a:uFillTx/>
                <a:ea typeface="+mn-ea"/>
                <a:cs typeface="Arial"/>
              </a:rPr>
              <a:t> </a:t>
            </a:r>
            <a:r>
              <a:rPr kumimoji="0" sz="1100" b="0" i="0" u="none" strike="noStrike" kern="1200" cap="none" spc="-20" normalizeH="0" baseline="0" noProof="0">
                <a:ln>
                  <a:noFill/>
                </a:ln>
                <a:solidFill>
                  <a:schemeClr val="bg1"/>
                </a:solidFill>
                <a:effectLst/>
                <a:uLnTx/>
                <a:uFillTx/>
                <a:ea typeface="+mn-ea"/>
                <a:cs typeface="Arial"/>
              </a:rPr>
              <a:t>fuel</a:t>
            </a:r>
            <a:endParaRPr kumimoji="0" sz="1100" b="0" i="0" u="none" strike="noStrike" kern="1200" cap="none" spc="0" normalizeH="0" baseline="0" noProof="0">
              <a:ln>
                <a:noFill/>
              </a:ln>
              <a:solidFill>
                <a:schemeClr val="bg1"/>
              </a:solidFill>
              <a:effectLst/>
              <a:uLnTx/>
              <a:uFillTx/>
              <a:ea typeface="+mn-ea"/>
              <a:cs typeface="Arial"/>
            </a:endParaRPr>
          </a:p>
          <a:p>
            <a:pPr marL="184150" marR="5080" lvl="0" indent="-171450" algn="l" defTabSz="914400" rtl="0" eaLnBrk="1" fontAlgn="auto" latinLnBrk="0" hangingPunct="1">
              <a:lnSpc>
                <a:spcPts val="1300"/>
              </a:lnSpc>
              <a:spcBef>
                <a:spcPts val="45"/>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Electric</a:t>
            </a:r>
            <a:r>
              <a:rPr kumimoji="0" sz="1100" b="0" i="0" u="none" strike="noStrike" kern="1200" cap="none" spc="-15" normalizeH="0" baseline="0" noProof="0">
                <a:ln>
                  <a:noFill/>
                </a:ln>
                <a:solidFill>
                  <a:schemeClr val="bg1"/>
                </a:solidFill>
                <a:effectLst/>
                <a:uLnTx/>
                <a:uFillTx/>
                <a:ea typeface="+mn-ea"/>
                <a:cs typeface="Arial"/>
              </a:rPr>
              <a:t> </a:t>
            </a:r>
            <a:r>
              <a:rPr kumimoji="0" sz="1100" b="0" i="0" u="none" strike="noStrike" kern="1200" cap="none" spc="-10" normalizeH="0" baseline="0" noProof="0">
                <a:ln>
                  <a:noFill/>
                </a:ln>
                <a:solidFill>
                  <a:schemeClr val="bg1"/>
                </a:solidFill>
                <a:effectLst/>
                <a:uLnTx/>
                <a:uFillTx/>
                <a:ea typeface="+mn-ea"/>
                <a:cs typeface="Arial"/>
              </a:rPr>
              <a:t>vehicle Innovations </a:t>
            </a:r>
            <a:r>
              <a:rPr kumimoji="0" sz="1100" b="0" i="0" u="none" strike="noStrike" kern="1200" cap="none" spc="0" normalizeH="0" baseline="0" noProof="0">
                <a:ln>
                  <a:noFill/>
                </a:ln>
                <a:solidFill>
                  <a:schemeClr val="bg1"/>
                </a:solidFill>
                <a:effectLst/>
                <a:uLnTx/>
                <a:uFillTx/>
                <a:ea typeface="+mn-ea"/>
                <a:cs typeface="Arial"/>
              </a:rPr>
              <a:t>Autonomous</a:t>
            </a:r>
            <a:r>
              <a:rPr kumimoji="0" sz="1100" b="0" i="0" u="none" strike="noStrike" kern="1200" cap="none" spc="-25" normalizeH="0" baseline="0" noProof="0">
                <a:ln>
                  <a:noFill/>
                </a:ln>
                <a:solidFill>
                  <a:schemeClr val="bg1"/>
                </a:solidFill>
                <a:effectLst/>
                <a:uLnTx/>
                <a:uFillTx/>
                <a:ea typeface="+mn-ea"/>
                <a:cs typeface="Arial"/>
              </a:rPr>
              <a:t> </a:t>
            </a:r>
            <a:r>
              <a:rPr kumimoji="0" sz="1100" b="0" i="0" u="none" strike="noStrike" kern="1200" cap="none" spc="-10" normalizeH="0" baseline="0" noProof="0">
                <a:ln>
                  <a:noFill/>
                </a:ln>
                <a:solidFill>
                  <a:schemeClr val="bg1"/>
                </a:solidFill>
                <a:effectLst/>
                <a:uLnTx/>
                <a:uFillTx/>
                <a:ea typeface="+mn-ea"/>
                <a:cs typeface="Arial"/>
              </a:rPr>
              <a:t>vehicle</a:t>
            </a:r>
            <a:endParaRPr kumimoji="0" sz="1100" b="0" i="0" u="none" strike="noStrike" kern="1200" cap="none" spc="0" normalizeH="0" baseline="0" noProof="0">
              <a:ln>
                <a:noFill/>
              </a:ln>
              <a:solidFill>
                <a:schemeClr val="bg1"/>
              </a:solidFill>
              <a:effectLst/>
              <a:uLnTx/>
              <a:uFillTx/>
              <a:ea typeface="+mn-ea"/>
              <a:cs typeface="Arial"/>
            </a:endParaRPr>
          </a:p>
        </p:txBody>
      </p:sp>
      <p:graphicFrame>
        <p:nvGraphicFramePr>
          <p:cNvPr id="143" name="object 100">
            <a:extLst>
              <a:ext uri="{FF2B5EF4-FFF2-40B4-BE49-F238E27FC236}">
                <a16:creationId xmlns:a16="http://schemas.microsoft.com/office/drawing/2014/main" id="{3EC8599E-11B0-43EF-8641-CA619BA8B1C4}"/>
              </a:ext>
            </a:extLst>
          </p:cNvPr>
          <p:cNvGraphicFramePr>
            <a:graphicFrameLocks noGrp="1"/>
          </p:cNvGraphicFramePr>
          <p:nvPr>
            <p:extLst>
              <p:ext uri="{D42A27DB-BD31-4B8C-83A1-F6EECF244321}">
                <p14:modId xmlns:p14="http://schemas.microsoft.com/office/powerpoint/2010/main" val="1977309913"/>
              </p:ext>
            </p:extLst>
          </p:nvPr>
        </p:nvGraphicFramePr>
        <p:xfrm>
          <a:off x="299555" y="1083981"/>
          <a:ext cx="11685269" cy="1706244"/>
        </p:xfrm>
        <a:graphic>
          <a:graphicData uri="http://schemas.openxmlformats.org/drawingml/2006/table">
            <a:tbl>
              <a:tblPr firstRow="1" bandRow="1">
                <a:tableStyleId>{2D5ABB26-0587-4C30-8999-92F81FD0307C}</a:tableStyleId>
              </a:tblPr>
              <a:tblGrid>
                <a:gridCol w="1947545">
                  <a:extLst>
                    <a:ext uri="{9D8B030D-6E8A-4147-A177-3AD203B41FA5}">
                      <a16:colId xmlns:a16="http://schemas.microsoft.com/office/drawing/2014/main" val="20000"/>
                    </a:ext>
                  </a:extLst>
                </a:gridCol>
                <a:gridCol w="1947545">
                  <a:extLst>
                    <a:ext uri="{9D8B030D-6E8A-4147-A177-3AD203B41FA5}">
                      <a16:colId xmlns:a16="http://schemas.microsoft.com/office/drawing/2014/main" val="20001"/>
                    </a:ext>
                  </a:extLst>
                </a:gridCol>
                <a:gridCol w="1947544">
                  <a:extLst>
                    <a:ext uri="{9D8B030D-6E8A-4147-A177-3AD203B41FA5}">
                      <a16:colId xmlns:a16="http://schemas.microsoft.com/office/drawing/2014/main" val="20002"/>
                    </a:ext>
                  </a:extLst>
                </a:gridCol>
                <a:gridCol w="1947545">
                  <a:extLst>
                    <a:ext uri="{9D8B030D-6E8A-4147-A177-3AD203B41FA5}">
                      <a16:colId xmlns:a16="http://schemas.microsoft.com/office/drawing/2014/main" val="20003"/>
                    </a:ext>
                  </a:extLst>
                </a:gridCol>
                <a:gridCol w="1947545">
                  <a:extLst>
                    <a:ext uri="{9D8B030D-6E8A-4147-A177-3AD203B41FA5}">
                      <a16:colId xmlns:a16="http://schemas.microsoft.com/office/drawing/2014/main" val="20004"/>
                    </a:ext>
                  </a:extLst>
                </a:gridCol>
                <a:gridCol w="1947545">
                  <a:extLst>
                    <a:ext uri="{9D8B030D-6E8A-4147-A177-3AD203B41FA5}">
                      <a16:colId xmlns:a16="http://schemas.microsoft.com/office/drawing/2014/main" val="20005"/>
                    </a:ext>
                  </a:extLst>
                </a:gridCol>
              </a:tblGrid>
              <a:tr h="432000">
                <a:tc>
                  <a:txBody>
                    <a:bodyPr/>
                    <a:lstStyle/>
                    <a:p>
                      <a:pPr>
                        <a:lnSpc>
                          <a:spcPct val="100000"/>
                        </a:lnSpc>
                        <a:spcBef>
                          <a:spcPts val="40"/>
                        </a:spcBef>
                      </a:pPr>
                      <a:endParaRPr sz="1250">
                        <a:latin typeface="Times New Roman"/>
                        <a:cs typeface="Times New Roman"/>
                      </a:endParaRPr>
                    </a:p>
                    <a:p>
                      <a:pPr marL="528955">
                        <a:lnSpc>
                          <a:spcPct val="100000"/>
                        </a:lnSpc>
                      </a:pPr>
                      <a:r>
                        <a:rPr sz="1400" b="1" spc="-10">
                          <a:solidFill>
                            <a:srgbClr val="FFFFFF"/>
                          </a:solidFill>
                          <a:latin typeface="Arial"/>
                          <a:cs typeface="Arial"/>
                        </a:rPr>
                        <a:t>VERTICAL</a:t>
                      </a:r>
                      <a:endParaRPr sz="1400">
                        <a:latin typeface="Arial"/>
                        <a:cs typeface="Arial"/>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104459"/>
                    </a:solidFill>
                  </a:tcPr>
                </a:tc>
                <a:tc>
                  <a:txBody>
                    <a:bodyPr/>
                    <a:lstStyle/>
                    <a:p>
                      <a:pPr marL="662305" marR="235585" indent="-416559">
                        <a:lnSpc>
                          <a:spcPts val="1610"/>
                        </a:lnSpc>
                        <a:spcBef>
                          <a:spcPts val="459"/>
                        </a:spcBef>
                      </a:pPr>
                      <a:r>
                        <a:rPr sz="1400" b="1" spc="-20">
                          <a:solidFill>
                            <a:srgbClr val="FFFFFF"/>
                          </a:solidFill>
                          <a:latin typeface="Arial"/>
                          <a:cs typeface="Arial"/>
                        </a:rPr>
                        <a:t>SUSTAINABILITY </a:t>
                      </a:r>
                      <a:r>
                        <a:rPr sz="1400" b="1" spc="-10">
                          <a:solidFill>
                            <a:srgbClr val="FFFFFF"/>
                          </a:solidFill>
                          <a:latin typeface="Arial"/>
                          <a:cs typeface="Arial"/>
                        </a:rPr>
                        <a:t>FOCUS</a:t>
                      </a:r>
                      <a:endParaRPr sz="1400">
                        <a:latin typeface="Arial"/>
                        <a:cs typeface="Arial"/>
                      </a:endParaRPr>
                    </a:p>
                  </a:txBody>
                  <a:tcPr marL="0" marR="0" marT="58419"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104459"/>
                    </a:solidFill>
                  </a:tcPr>
                </a:tc>
                <a:tc>
                  <a:txBody>
                    <a:bodyPr/>
                    <a:lstStyle/>
                    <a:p>
                      <a:pPr marL="428625" marR="421640" indent="104775">
                        <a:lnSpc>
                          <a:spcPts val="1610"/>
                        </a:lnSpc>
                        <a:spcBef>
                          <a:spcPts val="459"/>
                        </a:spcBef>
                      </a:pPr>
                      <a:r>
                        <a:rPr sz="1400" b="1" spc="-10">
                          <a:solidFill>
                            <a:srgbClr val="FFFFFF"/>
                          </a:solidFill>
                          <a:latin typeface="Arial"/>
                          <a:cs typeface="Arial"/>
                        </a:rPr>
                        <a:t>PRODUCT </a:t>
                      </a:r>
                      <a:r>
                        <a:rPr sz="1400" b="1" spc="-30">
                          <a:solidFill>
                            <a:srgbClr val="FFFFFF"/>
                          </a:solidFill>
                          <a:latin typeface="Arial"/>
                          <a:cs typeface="Arial"/>
                        </a:rPr>
                        <a:t>INNOVATION</a:t>
                      </a:r>
                      <a:endParaRPr sz="1400">
                        <a:latin typeface="Arial"/>
                        <a:cs typeface="Arial"/>
                      </a:endParaRPr>
                    </a:p>
                  </a:txBody>
                  <a:tcPr marL="0" marR="0" marT="58419"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104459"/>
                    </a:solidFill>
                  </a:tcPr>
                </a:tc>
                <a:tc>
                  <a:txBody>
                    <a:bodyPr/>
                    <a:lstStyle/>
                    <a:p>
                      <a:pPr marL="374650" marR="367665" indent="16510">
                        <a:lnSpc>
                          <a:spcPts val="1610"/>
                        </a:lnSpc>
                        <a:spcBef>
                          <a:spcPts val="459"/>
                        </a:spcBef>
                      </a:pPr>
                      <a:r>
                        <a:rPr sz="1400" b="1" spc="-10">
                          <a:solidFill>
                            <a:srgbClr val="FFFFFF"/>
                          </a:solidFill>
                          <a:latin typeface="Arial"/>
                          <a:cs typeface="Arial"/>
                        </a:rPr>
                        <a:t>OPERATIONS EXCELLENCE</a:t>
                      </a:r>
                      <a:endParaRPr sz="1400">
                        <a:latin typeface="Arial"/>
                        <a:cs typeface="Arial"/>
                      </a:endParaRPr>
                    </a:p>
                  </a:txBody>
                  <a:tcPr marL="0" marR="0" marT="58419"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104459"/>
                    </a:solidFill>
                  </a:tcPr>
                </a:tc>
                <a:tc>
                  <a:txBody>
                    <a:bodyPr/>
                    <a:lstStyle/>
                    <a:p>
                      <a:pPr marL="262255" marR="254635" indent="40005">
                        <a:lnSpc>
                          <a:spcPts val="1610"/>
                        </a:lnSpc>
                        <a:spcBef>
                          <a:spcPts val="459"/>
                        </a:spcBef>
                      </a:pPr>
                      <a:r>
                        <a:rPr sz="1400" b="1">
                          <a:solidFill>
                            <a:srgbClr val="FFFFFF"/>
                          </a:solidFill>
                          <a:latin typeface="Arial"/>
                          <a:cs typeface="Arial"/>
                        </a:rPr>
                        <a:t>KEY</a:t>
                      </a:r>
                      <a:r>
                        <a:rPr sz="1400" b="1" spc="-25">
                          <a:solidFill>
                            <a:srgbClr val="FFFFFF"/>
                          </a:solidFill>
                          <a:latin typeface="Arial"/>
                          <a:cs typeface="Arial"/>
                        </a:rPr>
                        <a:t> </a:t>
                      </a:r>
                      <a:r>
                        <a:rPr sz="1400" b="1" spc="-10">
                          <a:solidFill>
                            <a:srgbClr val="FFFFFF"/>
                          </a:solidFill>
                          <a:latin typeface="Arial"/>
                          <a:cs typeface="Arial"/>
                        </a:rPr>
                        <a:t>ENABLING TECHNOLOGIES</a:t>
                      </a:r>
                      <a:endParaRPr sz="1400">
                        <a:latin typeface="Arial"/>
                        <a:cs typeface="Arial"/>
                      </a:endParaRPr>
                    </a:p>
                  </a:txBody>
                  <a:tcPr marL="0" marR="0" marT="58419"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104459"/>
                    </a:solidFill>
                  </a:tcPr>
                </a:tc>
                <a:tc>
                  <a:txBody>
                    <a:bodyPr/>
                    <a:lstStyle/>
                    <a:p>
                      <a:pPr marL="344805" marR="337185" indent="173355">
                        <a:lnSpc>
                          <a:spcPts val="1610"/>
                        </a:lnSpc>
                        <a:spcBef>
                          <a:spcPts val="459"/>
                        </a:spcBef>
                      </a:pPr>
                      <a:r>
                        <a:rPr sz="1400" b="1">
                          <a:solidFill>
                            <a:srgbClr val="FFFFFF"/>
                          </a:solidFill>
                          <a:latin typeface="Arial"/>
                          <a:cs typeface="Arial"/>
                        </a:rPr>
                        <a:t>TOP</a:t>
                      </a:r>
                      <a:r>
                        <a:rPr sz="1400" b="1" spc="-65">
                          <a:solidFill>
                            <a:srgbClr val="FFFFFF"/>
                          </a:solidFill>
                          <a:latin typeface="Arial"/>
                          <a:cs typeface="Arial"/>
                        </a:rPr>
                        <a:t> </a:t>
                      </a:r>
                      <a:r>
                        <a:rPr sz="1400" b="1" spc="-10">
                          <a:solidFill>
                            <a:srgbClr val="FFFFFF"/>
                          </a:solidFill>
                          <a:latin typeface="Arial"/>
                          <a:cs typeface="Arial"/>
                        </a:rPr>
                        <a:t>Z1000 ENTERPRISES</a:t>
                      </a:r>
                      <a:endParaRPr sz="1400">
                        <a:latin typeface="Arial"/>
                        <a:cs typeface="Arial"/>
                      </a:endParaRPr>
                    </a:p>
                  </a:txBody>
                  <a:tcPr marL="0" marR="0" marT="58419"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104459"/>
                    </a:solidFill>
                  </a:tcPr>
                </a:tc>
                <a:extLst>
                  <a:ext uri="{0D108BD9-81ED-4DB2-BD59-A6C34878D82A}">
                    <a16:rowId xmlns:a16="http://schemas.microsoft.com/office/drawing/2014/main" val="10000"/>
                  </a:ext>
                </a:extLst>
              </a:tr>
              <a:tr h="1241425">
                <a:tc>
                  <a:txBody>
                    <a:bodyPr/>
                    <a:lstStyle/>
                    <a:p>
                      <a:pPr marL="592455" marR="434975" indent="-144780">
                        <a:lnSpc>
                          <a:spcPts val="1900"/>
                        </a:lnSpc>
                        <a:spcBef>
                          <a:spcPts val="495"/>
                        </a:spcBef>
                      </a:pPr>
                      <a:r>
                        <a:rPr sz="1600" b="1">
                          <a:solidFill>
                            <a:srgbClr val="FFFFFF"/>
                          </a:solidFill>
                          <a:latin typeface="Arial"/>
                          <a:cs typeface="Arial"/>
                        </a:rPr>
                        <a:t>ENERGY</a:t>
                      </a:r>
                      <a:r>
                        <a:rPr sz="1600" b="1" spc="-45">
                          <a:solidFill>
                            <a:srgbClr val="FFFFFF"/>
                          </a:solidFill>
                          <a:latin typeface="Arial"/>
                          <a:cs typeface="Arial"/>
                        </a:rPr>
                        <a:t> </a:t>
                      </a:r>
                      <a:r>
                        <a:rPr sz="1600" b="1" spc="-50">
                          <a:solidFill>
                            <a:srgbClr val="FFFFFF"/>
                          </a:solidFill>
                          <a:latin typeface="Arial"/>
                          <a:cs typeface="Arial"/>
                        </a:rPr>
                        <a:t>&amp; </a:t>
                      </a:r>
                      <a:r>
                        <a:rPr sz="1600" b="1" spc="-10">
                          <a:solidFill>
                            <a:srgbClr val="FFFFFF"/>
                          </a:solidFill>
                          <a:latin typeface="Arial"/>
                          <a:cs typeface="Arial"/>
                        </a:rPr>
                        <a:t>UTILITY</a:t>
                      </a:r>
                      <a:endParaRPr sz="1600">
                        <a:latin typeface="Arial"/>
                        <a:cs typeface="Arial"/>
                      </a:endParaRPr>
                    </a:p>
                  </a:txBody>
                  <a:tcPr marL="0" marR="0" marT="62865" marB="0">
                    <a:lnT w="6350">
                      <a:solidFill>
                        <a:srgbClr val="FFFFFF"/>
                      </a:solidFill>
                      <a:prstDash val="solid"/>
                    </a:lnT>
                    <a:lnB w="6350">
                      <a:solidFill>
                        <a:srgbClr val="579A9A"/>
                      </a:solidFill>
                      <a:prstDash val="solid"/>
                    </a:lnB>
                  </a:tcPr>
                </a:tc>
                <a:tc>
                  <a:txBody>
                    <a:bodyPr/>
                    <a:lstStyle/>
                    <a:p>
                      <a:pPr>
                        <a:lnSpc>
                          <a:spcPct val="100000"/>
                        </a:lnSpc>
                        <a:spcBef>
                          <a:spcPts val="45"/>
                        </a:spcBef>
                      </a:pPr>
                      <a:endParaRPr sz="1150">
                        <a:latin typeface="Times New Roman"/>
                        <a:cs typeface="Times New Roman"/>
                      </a:endParaRPr>
                    </a:p>
                    <a:p>
                      <a:pPr marL="276860" indent="-172085">
                        <a:lnSpc>
                          <a:spcPts val="1310"/>
                        </a:lnSpc>
                        <a:spcBef>
                          <a:spcPts val="5"/>
                        </a:spcBef>
                        <a:buChar char="•"/>
                        <a:tabLst>
                          <a:tab pos="277495" algn="l"/>
                        </a:tabLst>
                      </a:pPr>
                      <a:r>
                        <a:rPr sz="1100">
                          <a:solidFill>
                            <a:schemeClr val="bg1"/>
                          </a:solidFill>
                          <a:latin typeface="Arial"/>
                          <a:cs typeface="Arial"/>
                        </a:rPr>
                        <a:t>Alternative</a:t>
                      </a:r>
                      <a:r>
                        <a:rPr sz="1100" spc="-10">
                          <a:solidFill>
                            <a:schemeClr val="bg1"/>
                          </a:solidFill>
                          <a:latin typeface="Arial"/>
                          <a:cs typeface="Arial"/>
                        </a:rPr>
                        <a:t> </a:t>
                      </a:r>
                      <a:r>
                        <a:rPr sz="1100">
                          <a:solidFill>
                            <a:schemeClr val="bg1"/>
                          </a:solidFill>
                          <a:latin typeface="Arial"/>
                          <a:cs typeface="Arial"/>
                        </a:rPr>
                        <a:t>Clean</a:t>
                      </a:r>
                      <a:r>
                        <a:rPr sz="1100" spc="-5">
                          <a:solidFill>
                            <a:schemeClr val="bg1"/>
                          </a:solidFill>
                          <a:latin typeface="Arial"/>
                          <a:cs typeface="Arial"/>
                        </a:rPr>
                        <a:t> </a:t>
                      </a:r>
                      <a:r>
                        <a:rPr sz="1100" spc="-10">
                          <a:solidFill>
                            <a:schemeClr val="bg1"/>
                          </a:solidFill>
                          <a:latin typeface="Arial"/>
                          <a:cs typeface="Arial"/>
                        </a:rPr>
                        <a:t>Energy</a:t>
                      </a:r>
                      <a:endParaRPr sz="1100">
                        <a:solidFill>
                          <a:schemeClr val="bg1"/>
                        </a:solidFill>
                        <a:latin typeface="Arial"/>
                        <a:cs typeface="Arial"/>
                      </a:endParaRPr>
                    </a:p>
                    <a:p>
                      <a:pPr marL="276860" indent="-172085">
                        <a:lnSpc>
                          <a:spcPts val="1295"/>
                        </a:lnSpc>
                        <a:buChar char="•"/>
                        <a:tabLst>
                          <a:tab pos="277495" algn="l"/>
                        </a:tabLst>
                      </a:pPr>
                      <a:r>
                        <a:rPr sz="1100">
                          <a:solidFill>
                            <a:schemeClr val="bg1"/>
                          </a:solidFill>
                          <a:latin typeface="Arial"/>
                          <a:cs typeface="Arial"/>
                        </a:rPr>
                        <a:t>Emission </a:t>
                      </a:r>
                      <a:r>
                        <a:rPr sz="1100" spc="-10">
                          <a:solidFill>
                            <a:schemeClr val="bg1"/>
                          </a:solidFill>
                          <a:latin typeface="Arial"/>
                          <a:cs typeface="Arial"/>
                        </a:rPr>
                        <a:t>Monitoring</a:t>
                      </a:r>
                      <a:endParaRPr sz="1100">
                        <a:solidFill>
                          <a:schemeClr val="bg1"/>
                        </a:solidFill>
                        <a:latin typeface="Arial"/>
                        <a:cs typeface="Arial"/>
                      </a:endParaRPr>
                    </a:p>
                    <a:p>
                      <a:pPr marL="276860" indent="-172085">
                        <a:lnSpc>
                          <a:spcPts val="1295"/>
                        </a:lnSpc>
                        <a:buChar char="•"/>
                        <a:tabLst>
                          <a:tab pos="277495" algn="l"/>
                        </a:tabLst>
                      </a:pPr>
                      <a:r>
                        <a:rPr sz="1100">
                          <a:solidFill>
                            <a:schemeClr val="bg1"/>
                          </a:solidFill>
                          <a:latin typeface="Arial"/>
                          <a:cs typeface="Arial"/>
                        </a:rPr>
                        <a:t>Waste</a:t>
                      </a:r>
                      <a:r>
                        <a:rPr sz="1100" spc="-20">
                          <a:solidFill>
                            <a:schemeClr val="bg1"/>
                          </a:solidFill>
                          <a:latin typeface="Arial"/>
                          <a:cs typeface="Arial"/>
                        </a:rPr>
                        <a:t> </a:t>
                      </a:r>
                      <a:r>
                        <a:rPr sz="1100" spc="-10">
                          <a:solidFill>
                            <a:schemeClr val="bg1"/>
                          </a:solidFill>
                          <a:latin typeface="Arial"/>
                          <a:cs typeface="Arial"/>
                        </a:rPr>
                        <a:t>Management</a:t>
                      </a:r>
                      <a:endParaRPr sz="1100">
                        <a:solidFill>
                          <a:schemeClr val="bg1"/>
                        </a:solidFill>
                        <a:latin typeface="Arial"/>
                        <a:cs typeface="Arial"/>
                      </a:endParaRPr>
                    </a:p>
                    <a:p>
                      <a:pPr marL="276860" indent="-172085">
                        <a:lnSpc>
                          <a:spcPts val="1310"/>
                        </a:lnSpc>
                        <a:buChar char="•"/>
                        <a:tabLst>
                          <a:tab pos="277495" algn="l"/>
                        </a:tabLst>
                      </a:pPr>
                      <a:r>
                        <a:rPr sz="1100">
                          <a:solidFill>
                            <a:schemeClr val="bg1"/>
                          </a:solidFill>
                          <a:latin typeface="Arial"/>
                          <a:cs typeface="Arial"/>
                        </a:rPr>
                        <a:t>Workers</a:t>
                      </a:r>
                      <a:r>
                        <a:rPr sz="1100" spc="-25">
                          <a:solidFill>
                            <a:schemeClr val="bg1"/>
                          </a:solidFill>
                          <a:latin typeface="Arial"/>
                          <a:cs typeface="Arial"/>
                        </a:rPr>
                        <a:t> </a:t>
                      </a:r>
                      <a:r>
                        <a:rPr sz="1100" spc="-10">
                          <a:solidFill>
                            <a:schemeClr val="bg1"/>
                          </a:solidFill>
                          <a:latin typeface="Arial"/>
                          <a:cs typeface="Arial"/>
                        </a:rPr>
                        <a:t>Safety</a:t>
                      </a:r>
                      <a:endParaRPr sz="1100">
                        <a:solidFill>
                          <a:schemeClr val="bg1"/>
                        </a:solidFill>
                        <a:latin typeface="Arial"/>
                        <a:cs typeface="Arial"/>
                      </a:endParaRPr>
                    </a:p>
                  </a:txBody>
                  <a:tcPr marL="0" marR="0" marT="5715" marB="0">
                    <a:lnT w="6350">
                      <a:solidFill>
                        <a:srgbClr val="FFFFFF"/>
                      </a:solidFill>
                      <a:prstDash val="solid"/>
                    </a:lnT>
                    <a:lnB w="6350">
                      <a:solidFill>
                        <a:srgbClr val="579A9A"/>
                      </a:solidFill>
                      <a:prstDash val="solid"/>
                    </a:lnB>
                  </a:tcPr>
                </a:tc>
                <a:tc>
                  <a:txBody>
                    <a:bodyPr/>
                    <a:lstStyle/>
                    <a:p>
                      <a:pPr>
                        <a:lnSpc>
                          <a:spcPct val="100000"/>
                        </a:lnSpc>
                      </a:pPr>
                      <a:endParaRPr sz="1200">
                        <a:latin typeface="Times New Roman"/>
                        <a:cs typeface="Times New Roman"/>
                      </a:endParaRPr>
                    </a:p>
                    <a:p>
                      <a:pPr>
                        <a:lnSpc>
                          <a:spcPct val="100000"/>
                        </a:lnSpc>
                        <a:spcBef>
                          <a:spcPts val="25"/>
                        </a:spcBef>
                      </a:pPr>
                      <a:endParaRPr sz="1700">
                        <a:latin typeface="+mn-lt"/>
                        <a:cs typeface="Times New Roman"/>
                      </a:endParaRPr>
                    </a:p>
                    <a:p>
                      <a:pPr marL="300355" indent="-172085">
                        <a:lnSpc>
                          <a:spcPts val="1310"/>
                        </a:lnSpc>
                        <a:spcBef>
                          <a:spcPts val="5"/>
                        </a:spcBef>
                        <a:buChar char="•"/>
                        <a:tabLst>
                          <a:tab pos="300990" algn="l"/>
                        </a:tabLst>
                      </a:pPr>
                      <a:r>
                        <a:rPr sz="1100">
                          <a:solidFill>
                            <a:schemeClr val="bg1"/>
                          </a:solidFill>
                          <a:latin typeface="+mn-lt"/>
                          <a:cs typeface="Arial"/>
                        </a:rPr>
                        <a:t>Alternate</a:t>
                      </a:r>
                      <a:r>
                        <a:rPr sz="1100" spc="-20">
                          <a:solidFill>
                            <a:schemeClr val="bg1"/>
                          </a:solidFill>
                          <a:latin typeface="+mn-lt"/>
                          <a:cs typeface="Arial"/>
                        </a:rPr>
                        <a:t> </a:t>
                      </a:r>
                      <a:r>
                        <a:rPr sz="1100">
                          <a:solidFill>
                            <a:schemeClr val="bg1"/>
                          </a:solidFill>
                          <a:latin typeface="+mn-lt"/>
                          <a:cs typeface="Arial"/>
                        </a:rPr>
                        <a:t>energy</a:t>
                      </a:r>
                      <a:r>
                        <a:rPr sz="1100" spc="-20">
                          <a:solidFill>
                            <a:schemeClr val="bg1"/>
                          </a:solidFill>
                          <a:latin typeface="+mn-lt"/>
                          <a:cs typeface="Arial"/>
                        </a:rPr>
                        <a:t> </a:t>
                      </a:r>
                      <a:r>
                        <a:rPr sz="1100" spc="-10">
                          <a:solidFill>
                            <a:schemeClr val="bg1"/>
                          </a:solidFill>
                          <a:latin typeface="+mn-lt"/>
                          <a:cs typeface="Arial"/>
                        </a:rPr>
                        <a:t>sources</a:t>
                      </a:r>
                      <a:endParaRPr sz="1100">
                        <a:solidFill>
                          <a:schemeClr val="bg1"/>
                        </a:solidFill>
                        <a:latin typeface="+mn-lt"/>
                        <a:cs typeface="Arial"/>
                      </a:endParaRPr>
                    </a:p>
                    <a:p>
                      <a:pPr marL="300355" indent="-172085">
                        <a:lnSpc>
                          <a:spcPts val="1310"/>
                        </a:lnSpc>
                        <a:buChar char="•"/>
                        <a:tabLst>
                          <a:tab pos="300990" algn="l"/>
                        </a:tabLst>
                      </a:pPr>
                      <a:r>
                        <a:rPr sz="1100">
                          <a:solidFill>
                            <a:schemeClr val="bg1"/>
                          </a:solidFill>
                          <a:latin typeface="+mn-lt"/>
                          <a:cs typeface="Arial"/>
                        </a:rPr>
                        <a:t>Clean</a:t>
                      </a:r>
                      <a:r>
                        <a:rPr sz="1100" spc="-5">
                          <a:solidFill>
                            <a:schemeClr val="bg1"/>
                          </a:solidFill>
                          <a:latin typeface="+mn-lt"/>
                          <a:cs typeface="Arial"/>
                        </a:rPr>
                        <a:t> </a:t>
                      </a:r>
                      <a:r>
                        <a:rPr sz="1100">
                          <a:solidFill>
                            <a:schemeClr val="bg1"/>
                          </a:solidFill>
                          <a:latin typeface="+mn-lt"/>
                          <a:cs typeface="Arial"/>
                        </a:rPr>
                        <a:t>energy</a:t>
                      </a:r>
                      <a:r>
                        <a:rPr sz="1100" spc="-5">
                          <a:solidFill>
                            <a:schemeClr val="bg1"/>
                          </a:solidFill>
                          <a:latin typeface="+mn-lt"/>
                          <a:cs typeface="Arial"/>
                        </a:rPr>
                        <a:t> </a:t>
                      </a:r>
                      <a:r>
                        <a:rPr sz="1100" spc="-10">
                          <a:solidFill>
                            <a:schemeClr val="bg1"/>
                          </a:solidFill>
                          <a:latin typeface="+mn-lt"/>
                          <a:cs typeface="Arial"/>
                        </a:rPr>
                        <a:t>solutions</a:t>
                      </a:r>
                      <a:endParaRPr sz="1100">
                        <a:solidFill>
                          <a:schemeClr val="bg1"/>
                        </a:solidFill>
                        <a:latin typeface="+mn-lt"/>
                        <a:cs typeface="Arial"/>
                      </a:endParaRPr>
                    </a:p>
                  </a:txBody>
                  <a:tcPr marL="0" marR="0" marT="0" marB="0">
                    <a:lnT w="6350">
                      <a:solidFill>
                        <a:srgbClr val="FFFFFF"/>
                      </a:solidFill>
                      <a:prstDash val="solid"/>
                    </a:lnT>
                    <a:lnB w="6350">
                      <a:solidFill>
                        <a:srgbClr val="579A9A"/>
                      </a:solidFill>
                      <a:prstDash val="solid"/>
                    </a:lnB>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257175" indent="-172085">
                        <a:lnSpc>
                          <a:spcPts val="1310"/>
                        </a:lnSpc>
                        <a:spcBef>
                          <a:spcPts val="865"/>
                        </a:spcBef>
                        <a:buChar char="•"/>
                        <a:tabLst>
                          <a:tab pos="257810" algn="l"/>
                        </a:tabLst>
                      </a:pPr>
                      <a:r>
                        <a:rPr sz="1100">
                          <a:solidFill>
                            <a:schemeClr val="bg1"/>
                          </a:solidFill>
                          <a:latin typeface="+mn-lt"/>
                          <a:cs typeface="Arial"/>
                        </a:rPr>
                        <a:t>Efficient</a:t>
                      </a:r>
                      <a:r>
                        <a:rPr sz="1100" spc="-30">
                          <a:solidFill>
                            <a:schemeClr val="bg1"/>
                          </a:solidFill>
                          <a:latin typeface="+mn-lt"/>
                          <a:cs typeface="Arial"/>
                        </a:rPr>
                        <a:t> </a:t>
                      </a:r>
                      <a:r>
                        <a:rPr sz="1100">
                          <a:solidFill>
                            <a:schemeClr val="bg1"/>
                          </a:solidFill>
                          <a:latin typeface="+mn-lt"/>
                          <a:cs typeface="Arial"/>
                        </a:rPr>
                        <a:t>Supply</a:t>
                      </a:r>
                      <a:r>
                        <a:rPr sz="1100" spc="-10">
                          <a:solidFill>
                            <a:schemeClr val="bg1"/>
                          </a:solidFill>
                          <a:latin typeface="+mn-lt"/>
                          <a:cs typeface="Arial"/>
                        </a:rPr>
                        <a:t> </a:t>
                      </a:r>
                      <a:r>
                        <a:rPr sz="1100" spc="-20">
                          <a:solidFill>
                            <a:schemeClr val="bg1"/>
                          </a:solidFill>
                          <a:latin typeface="+mn-lt"/>
                          <a:cs typeface="Arial"/>
                        </a:rPr>
                        <a:t>Chain</a:t>
                      </a:r>
                      <a:endParaRPr sz="1100">
                        <a:solidFill>
                          <a:schemeClr val="bg1"/>
                        </a:solidFill>
                        <a:latin typeface="+mn-lt"/>
                        <a:cs typeface="Arial"/>
                      </a:endParaRPr>
                    </a:p>
                    <a:p>
                      <a:pPr marL="257175" indent="-172085">
                        <a:lnSpc>
                          <a:spcPts val="1295"/>
                        </a:lnSpc>
                        <a:buChar char="•"/>
                        <a:tabLst>
                          <a:tab pos="257810" algn="l"/>
                        </a:tabLst>
                      </a:pPr>
                      <a:r>
                        <a:rPr sz="1100">
                          <a:solidFill>
                            <a:schemeClr val="bg1"/>
                          </a:solidFill>
                          <a:latin typeface="+mn-lt"/>
                          <a:cs typeface="Arial"/>
                        </a:rPr>
                        <a:t>Operational</a:t>
                      </a:r>
                      <a:r>
                        <a:rPr sz="1100" spc="-20">
                          <a:solidFill>
                            <a:schemeClr val="bg1"/>
                          </a:solidFill>
                          <a:latin typeface="+mn-lt"/>
                          <a:cs typeface="Arial"/>
                        </a:rPr>
                        <a:t> </a:t>
                      </a:r>
                      <a:r>
                        <a:rPr sz="1100" spc="-10">
                          <a:solidFill>
                            <a:schemeClr val="bg1"/>
                          </a:solidFill>
                          <a:latin typeface="+mn-lt"/>
                          <a:cs typeface="Arial"/>
                        </a:rPr>
                        <a:t>Efficiency</a:t>
                      </a:r>
                      <a:endParaRPr sz="1100">
                        <a:solidFill>
                          <a:schemeClr val="bg1"/>
                        </a:solidFill>
                        <a:latin typeface="+mn-lt"/>
                        <a:cs typeface="Arial"/>
                      </a:endParaRPr>
                    </a:p>
                    <a:p>
                      <a:pPr marL="257175" indent="-172085">
                        <a:lnSpc>
                          <a:spcPts val="1310"/>
                        </a:lnSpc>
                        <a:buChar char="•"/>
                        <a:tabLst>
                          <a:tab pos="257810" algn="l"/>
                        </a:tabLst>
                      </a:pPr>
                      <a:r>
                        <a:rPr sz="1100">
                          <a:solidFill>
                            <a:schemeClr val="bg1"/>
                          </a:solidFill>
                          <a:latin typeface="+mn-lt"/>
                          <a:cs typeface="Arial"/>
                        </a:rPr>
                        <a:t>Predictive</a:t>
                      </a:r>
                      <a:r>
                        <a:rPr sz="1100" spc="-10">
                          <a:solidFill>
                            <a:schemeClr val="bg1"/>
                          </a:solidFill>
                          <a:latin typeface="+mn-lt"/>
                          <a:cs typeface="Arial"/>
                        </a:rPr>
                        <a:t> maintenance</a:t>
                      </a:r>
                      <a:endParaRPr sz="1100">
                        <a:solidFill>
                          <a:schemeClr val="bg1"/>
                        </a:solidFill>
                        <a:latin typeface="+mn-lt"/>
                        <a:cs typeface="Arial"/>
                      </a:endParaRPr>
                    </a:p>
                    <a:p>
                      <a:pPr marL="257175" indent="-172085">
                        <a:lnSpc>
                          <a:spcPct val="100000"/>
                        </a:lnSpc>
                        <a:buChar char="•"/>
                        <a:tabLst>
                          <a:tab pos="257810" algn="l"/>
                        </a:tabLst>
                      </a:pPr>
                      <a:r>
                        <a:rPr sz="1100">
                          <a:solidFill>
                            <a:schemeClr val="bg1"/>
                          </a:solidFill>
                          <a:latin typeface="+mn-lt"/>
                          <a:cs typeface="Arial"/>
                        </a:rPr>
                        <a:t>Performance</a:t>
                      </a:r>
                      <a:r>
                        <a:rPr sz="1100" spc="-30">
                          <a:solidFill>
                            <a:schemeClr val="bg1"/>
                          </a:solidFill>
                          <a:latin typeface="+mn-lt"/>
                          <a:cs typeface="Arial"/>
                        </a:rPr>
                        <a:t> </a:t>
                      </a:r>
                      <a:r>
                        <a:rPr sz="1100" spc="-10">
                          <a:solidFill>
                            <a:schemeClr val="bg1"/>
                          </a:solidFill>
                          <a:latin typeface="+mn-lt"/>
                          <a:cs typeface="Arial"/>
                        </a:rPr>
                        <a:t>optimization</a:t>
                      </a:r>
                      <a:endParaRPr sz="1100">
                        <a:solidFill>
                          <a:schemeClr val="bg1"/>
                        </a:solidFill>
                        <a:latin typeface="+mn-lt"/>
                        <a:cs typeface="Arial"/>
                      </a:endParaRPr>
                    </a:p>
                  </a:txBody>
                  <a:tcPr marL="0" marR="0" marT="0" marB="0">
                    <a:lnT w="6350">
                      <a:solidFill>
                        <a:srgbClr val="FFFFFF"/>
                      </a:solidFill>
                      <a:prstDash val="solid"/>
                    </a:lnT>
                    <a:lnB w="6350">
                      <a:solidFill>
                        <a:srgbClr val="579A9A"/>
                      </a:solidFill>
                      <a:prstDash val="solid"/>
                    </a:lnB>
                  </a:tcPr>
                </a:tc>
                <a:tc gridSpan="2">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50"/>
                        </a:spcBef>
                      </a:pPr>
                      <a:endParaRPr sz="850">
                        <a:solidFill>
                          <a:schemeClr val="bg1"/>
                        </a:solidFill>
                        <a:latin typeface="Times New Roman"/>
                        <a:cs typeface="Times New Roman"/>
                      </a:endParaRPr>
                    </a:p>
                    <a:p>
                      <a:pPr marL="321310" marR="2305685" indent="-165100">
                        <a:lnSpc>
                          <a:spcPct val="100000"/>
                        </a:lnSpc>
                        <a:tabLst>
                          <a:tab pos="941705" algn="l"/>
                        </a:tabLst>
                      </a:pPr>
                      <a:r>
                        <a:rPr sz="1000" i="1" spc="-10">
                          <a:solidFill>
                            <a:schemeClr val="bg1"/>
                          </a:solidFill>
                          <a:latin typeface="Arial"/>
                          <a:cs typeface="Arial"/>
                        </a:rPr>
                        <a:t>Industrial</a:t>
                      </a:r>
                      <a:r>
                        <a:rPr sz="1000" i="1">
                          <a:solidFill>
                            <a:schemeClr val="bg1"/>
                          </a:solidFill>
                          <a:latin typeface="Arial"/>
                          <a:cs typeface="Arial"/>
                        </a:rPr>
                        <a:t>	</a:t>
                      </a:r>
                      <a:r>
                        <a:rPr sz="1500" i="1" spc="-15" baseline="-22222">
                          <a:solidFill>
                            <a:schemeClr val="bg1"/>
                          </a:solidFill>
                          <a:latin typeface="Arial"/>
                          <a:cs typeface="Arial"/>
                        </a:rPr>
                        <a:t>Automation </a:t>
                      </a:r>
                      <a:r>
                        <a:rPr sz="1000" i="1" spc="-25">
                          <a:solidFill>
                            <a:schemeClr val="bg1"/>
                          </a:solidFill>
                          <a:latin typeface="Arial"/>
                          <a:cs typeface="Arial"/>
                        </a:rPr>
                        <a:t>IoT</a:t>
                      </a:r>
                      <a:endParaRPr sz="1000">
                        <a:solidFill>
                          <a:schemeClr val="bg1"/>
                        </a:solidFill>
                        <a:latin typeface="Arial"/>
                        <a:cs typeface="Arial"/>
                      </a:endParaRPr>
                    </a:p>
                    <a:p>
                      <a:pPr>
                        <a:lnSpc>
                          <a:spcPct val="100000"/>
                        </a:lnSpc>
                      </a:pPr>
                      <a:endParaRPr sz="1100">
                        <a:solidFill>
                          <a:schemeClr val="bg1"/>
                        </a:solidFill>
                        <a:latin typeface="Times New Roman"/>
                        <a:cs typeface="Times New Roman"/>
                      </a:endParaRPr>
                    </a:p>
                    <a:p>
                      <a:pPr marL="235585">
                        <a:lnSpc>
                          <a:spcPct val="100000"/>
                        </a:lnSpc>
                        <a:spcBef>
                          <a:spcPts val="894"/>
                        </a:spcBef>
                      </a:pPr>
                      <a:r>
                        <a:rPr sz="1000" i="1">
                          <a:solidFill>
                            <a:schemeClr val="bg1"/>
                          </a:solidFill>
                          <a:latin typeface="Arial"/>
                          <a:cs typeface="Arial"/>
                        </a:rPr>
                        <a:t>Additive</a:t>
                      </a:r>
                      <a:r>
                        <a:rPr sz="1000" i="1" spc="-40">
                          <a:solidFill>
                            <a:schemeClr val="bg1"/>
                          </a:solidFill>
                          <a:latin typeface="Arial"/>
                          <a:cs typeface="Arial"/>
                        </a:rPr>
                        <a:t> </a:t>
                      </a:r>
                      <a:r>
                        <a:rPr sz="1000" i="1" spc="-10">
                          <a:solidFill>
                            <a:schemeClr val="bg1"/>
                          </a:solidFill>
                          <a:latin typeface="Arial"/>
                          <a:cs typeface="Arial"/>
                        </a:rPr>
                        <a:t>Manufacturing</a:t>
                      </a:r>
                      <a:endParaRPr sz="1000">
                        <a:solidFill>
                          <a:schemeClr val="bg1"/>
                        </a:solidFill>
                        <a:latin typeface="Arial"/>
                        <a:cs typeface="Arial"/>
                      </a:endParaRPr>
                    </a:p>
                  </a:txBody>
                  <a:tcPr marL="0" marR="0" marT="0" marB="0">
                    <a:lnT w="6350">
                      <a:solidFill>
                        <a:srgbClr val="FFFFFF"/>
                      </a:solidFill>
                      <a:prstDash val="solid"/>
                    </a:lnT>
                    <a:lnB w="6350">
                      <a:solidFill>
                        <a:srgbClr val="579A9A"/>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44" name="object 101">
            <a:extLst>
              <a:ext uri="{FF2B5EF4-FFF2-40B4-BE49-F238E27FC236}">
                <a16:creationId xmlns:a16="http://schemas.microsoft.com/office/drawing/2014/main" id="{D3467AD2-5614-45C1-BC71-F0FD349F2AA8}"/>
              </a:ext>
            </a:extLst>
          </p:cNvPr>
          <p:cNvSpPr txBox="1"/>
          <p:nvPr/>
        </p:nvSpPr>
        <p:spPr>
          <a:xfrm>
            <a:off x="6224526" y="3069016"/>
            <a:ext cx="1764442" cy="679673"/>
          </a:xfrm>
          <a:prstGeom prst="rect">
            <a:avLst/>
          </a:prstGeom>
        </p:spPr>
        <p:txBody>
          <a:bodyPr vert="horz" wrap="square" lIns="0" tIns="12700" rIns="0" bIns="0" rtlCol="0">
            <a:spAutoFit/>
          </a:bodyPr>
          <a:lstStyle/>
          <a:p>
            <a:pPr marL="184150" marR="0" lvl="0" indent="-171450" algn="l" defTabSz="914400" rtl="0" eaLnBrk="1" fontAlgn="auto" latinLnBrk="0" hangingPunct="1">
              <a:lnSpc>
                <a:spcPts val="1310"/>
              </a:lnSpc>
              <a:spcBef>
                <a:spcPts val="10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Operational</a:t>
            </a:r>
            <a:r>
              <a:rPr kumimoji="0" sz="1100" b="0" i="0" u="none" strike="noStrike" kern="1200" cap="none" spc="-20" normalizeH="0" baseline="0" noProof="0">
                <a:ln>
                  <a:noFill/>
                </a:ln>
                <a:solidFill>
                  <a:schemeClr val="bg1"/>
                </a:solidFill>
                <a:effectLst/>
                <a:uLnTx/>
                <a:uFillTx/>
                <a:ea typeface="+mn-ea"/>
                <a:cs typeface="Arial"/>
              </a:rPr>
              <a:t> </a:t>
            </a:r>
            <a:r>
              <a:rPr kumimoji="0" sz="1100" b="0" i="0" u="none" strike="noStrike" kern="1200" cap="none" spc="-10" normalizeH="0" baseline="0" noProof="0">
                <a:ln>
                  <a:noFill/>
                </a:ln>
                <a:solidFill>
                  <a:schemeClr val="bg1"/>
                </a:solidFill>
                <a:effectLst/>
                <a:uLnTx/>
                <a:uFillTx/>
                <a:ea typeface="+mn-ea"/>
                <a:cs typeface="Arial"/>
              </a:rPr>
              <a:t>efficiency</a:t>
            </a:r>
            <a:endParaRPr kumimoji="0" sz="1100" b="0" i="0" u="none" strike="noStrike" kern="1200" cap="none" spc="0" normalizeH="0" baseline="0" noProof="0">
              <a:ln>
                <a:noFill/>
              </a:ln>
              <a:solidFill>
                <a:schemeClr val="bg1"/>
              </a:solidFill>
              <a:effectLst/>
              <a:uLnTx/>
              <a:uFillTx/>
              <a:ea typeface="+mn-ea"/>
              <a:cs typeface="Arial"/>
            </a:endParaRPr>
          </a:p>
          <a:p>
            <a:pPr marL="184150" marR="0" lvl="0" indent="-171450" algn="l" defTabSz="914400" rtl="0" eaLnBrk="1" fontAlgn="auto" latinLnBrk="0" hangingPunct="1">
              <a:lnSpc>
                <a:spcPts val="1295"/>
              </a:lnSpc>
              <a:spcBef>
                <a:spcPts val="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Sustainable</a:t>
            </a:r>
            <a:r>
              <a:rPr kumimoji="0" sz="1100" b="0" i="0" u="none" strike="noStrike" kern="1200" cap="none" spc="-10" normalizeH="0" baseline="0" noProof="0">
                <a:ln>
                  <a:noFill/>
                </a:ln>
                <a:solidFill>
                  <a:schemeClr val="bg1"/>
                </a:solidFill>
                <a:effectLst/>
                <a:uLnTx/>
                <a:uFillTx/>
                <a:ea typeface="+mn-ea"/>
                <a:cs typeface="Arial"/>
              </a:rPr>
              <a:t> </a:t>
            </a:r>
            <a:r>
              <a:rPr kumimoji="0" sz="1100" b="0" i="0" u="none" strike="noStrike" kern="1200" cap="none" spc="0" normalizeH="0" baseline="0" noProof="0">
                <a:ln>
                  <a:noFill/>
                </a:ln>
                <a:solidFill>
                  <a:schemeClr val="bg1"/>
                </a:solidFill>
                <a:effectLst/>
                <a:uLnTx/>
                <a:uFillTx/>
                <a:ea typeface="+mn-ea"/>
                <a:cs typeface="Arial"/>
              </a:rPr>
              <a:t>raw </a:t>
            </a:r>
            <a:r>
              <a:rPr kumimoji="0" sz="1100" b="0" i="0" u="none" strike="noStrike" kern="1200" cap="none" spc="-10" normalizeH="0" baseline="0" noProof="0">
                <a:ln>
                  <a:noFill/>
                </a:ln>
                <a:solidFill>
                  <a:schemeClr val="bg1"/>
                </a:solidFill>
                <a:effectLst/>
                <a:uLnTx/>
                <a:uFillTx/>
                <a:ea typeface="+mn-ea"/>
                <a:cs typeface="Arial"/>
              </a:rPr>
              <a:t>material</a:t>
            </a:r>
            <a:endParaRPr kumimoji="0" sz="1100" b="0" i="0" u="none" strike="noStrike" kern="1200" cap="none" spc="0" normalizeH="0" baseline="0" noProof="0">
              <a:ln>
                <a:noFill/>
              </a:ln>
              <a:solidFill>
                <a:schemeClr val="bg1"/>
              </a:solidFill>
              <a:effectLst/>
              <a:uLnTx/>
              <a:uFillTx/>
              <a:ea typeface="+mn-ea"/>
              <a:cs typeface="Arial"/>
            </a:endParaRPr>
          </a:p>
          <a:p>
            <a:pPr marL="184150" marR="650240" lvl="0" indent="-171450" algn="l" defTabSz="914400" rtl="0" eaLnBrk="1" fontAlgn="auto" latinLnBrk="0" hangingPunct="1">
              <a:lnSpc>
                <a:spcPts val="1300"/>
              </a:lnSpc>
              <a:spcBef>
                <a:spcPts val="45"/>
              </a:spcBef>
              <a:spcAft>
                <a:spcPts val="0"/>
              </a:spcAft>
              <a:buClrTx/>
              <a:buSzTx/>
              <a:buFontTx/>
              <a:buChar char="•"/>
              <a:tabLst>
                <a:tab pos="184150" algn="l"/>
              </a:tabLst>
              <a:defRPr/>
            </a:pPr>
            <a:r>
              <a:rPr kumimoji="0" sz="1100" b="0" i="0" u="none" strike="noStrike" kern="1200" cap="none" spc="-10" normalizeH="0" baseline="0" noProof="0" err="1">
                <a:ln>
                  <a:noFill/>
                </a:ln>
                <a:solidFill>
                  <a:schemeClr val="bg1"/>
                </a:solidFill>
                <a:effectLst/>
                <a:uLnTx/>
                <a:uFillTx/>
                <a:ea typeface="+mn-ea"/>
                <a:cs typeface="Arial"/>
              </a:rPr>
              <a:t>Manufacturi</a:t>
            </a:r>
            <a:r>
              <a:rPr kumimoji="0" lang="en-IN" sz="1100" b="0" i="0" u="none" strike="noStrike" kern="1200" cap="none" spc="-10" normalizeH="0" baseline="0" noProof="0">
                <a:ln>
                  <a:noFill/>
                </a:ln>
                <a:solidFill>
                  <a:schemeClr val="bg1"/>
                </a:solidFill>
                <a:effectLst/>
                <a:uLnTx/>
                <a:uFillTx/>
                <a:ea typeface="+mn-ea"/>
                <a:cs typeface="Arial"/>
              </a:rPr>
              <a:t>n</a:t>
            </a:r>
            <a:r>
              <a:rPr kumimoji="0" sz="1100" b="0" i="0" u="none" strike="noStrike" kern="1200" cap="none" spc="-10" normalizeH="0" baseline="0" noProof="0">
                <a:ln>
                  <a:noFill/>
                </a:ln>
                <a:solidFill>
                  <a:schemeClr val="bg1"/>
                </a:solidFill>
                <a:effectLst/>
                <a:uLnTx/>
                <a:uFillTx/>
                <a:ea typeface="+mn-ea"/>
                <a:cs typeface="Arial"/>
              </a:rPr>
              <a:t>g optimization</a:t>
            </a:r>
            <a:endParaRPr kumimoji="0" sz="1100" b="0" i="0" u="none" strike="noStrike" kern="1200" cap="none" spc="0" normalizeH="0" baseline="0" noProof="0">
              <a:ln>
                <a:noFill/>
              </a:ln>
              <a:solidFill>
                <a:schemeClr val="bg1"/>
              </a:solidFill>
              <a:effectLst/>
              <a:uLnTx/>
              <a:uFillTx/>
              <a:ea typeface="+mn-ea"/>
              <a:cs typeface="Arial"/>
            </a:endParaRPr>
          </a:p>
        </p:txBody>
      </p:sp>
      <p:sp>
        <p:nvSpPr>
          <p:cNvPr id="145" name="object 102">
            <a:extLst>
              <a:ext uri="{FF2B5EF4-FFF2-40B4-BE49-F238E27FC236}">
                <a16:creationId xmlns:a16="http://schemas.microsoft.com/office/drawing/2014/main" id="{9D1859C7-51FE-4B1B-A493-B2A4CE611C78}"/>
              </a:ext>
            </a:extLst>
          </p:cNvPr>
          <p:cNvSpPr txBox="1"/>
          <p:nvPr/>
        </p:nvSpPr>
        <p:spPr>
          <a:xfrm>
            <a:off x="6224526" y="5707622"/>
            <a:ext cx="1779905" cy="512961"/>
          </a:xfrm>
          <a:prstGeom prst="rect">
            <a:avLst/>
          </a:prstGeom>
        </p:spPr>
        <p:txBody>
          <a:bodyPr vert="horz" wrap="square" lIns="0" tIns="12700" rIns="0" bIns="0" rtlCol="0">
            <a:spAutoFit/>
          </a:bodyPr>
          <a:lstStyle/>
          <a:p>
            <a:pPr marL="184150" marR="0" lvl="0" indent="-171450" algn="l" defTabSz="914400" rtl="0" eaLnBrk="1" fontAlgn="auto" latinLnBrk="0" hangingPunct="1">
              <a:lnSpc>
                <a:spcPts val="1310"/>
              </a:lnSpc>
              <a:spcBef>
                <a:spcPts val="10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Efficient</a:t>
            </a:r>
            <a:r>
              <a:rPr kumimoji="0" sz="1100" b="0" i="0" u="none" strike="noStrike" kern="1200" cap="none" spc="-30" normalizeH="0" baseline="0" noProof="0">
                <a:ln>
                  <a:noFill/>
                </a:ln>
                <a:solidFill>
                  <a:schemeClr val="bg1"/>
                </a:solidFill>
                <a:effectLst/>
                <a:uLnTx/>
                <a:uFillTx/>
                <a:ea typeface="+mn-ea"/>
                <a:cs typeface="Arial"/>
              </a:rPr>
              <a:t> </a:t>
            </a:r>
            <a:r>
              <a:rPr kumimoji="0" sz="1100" b="0" i="0" u="none" strike="noStrike" kern="1200" cap="none" spc="0" normalizeH="0" baseline="0" noProof="0">
                <a:ln>
                  <a:noFill/>
                </a:ln>
                <a:solidFill>
                  <a:schemeClr val="bg1"/>
                </a:solidFill>
                <a:effectLst/>
                <a:uLnTx/>
                <a:uFillTx/>
                <a:ea typeface="+mn-ea"/>
                <a:cs typeface="Arial"/>
              </a:rPr>
              <a:t>Supply</a:t>
            </a:r>
            <a:r>
              <a:rPr kumimoji="0" sz="1100" b="0" i="0" u="none" strike="noStrike" kern="1200" cap="none" spc="-10" normalizeH="0" baseline="0" noProof="0">
                <a:ln>
                  <a:noFill/>
                </a:ln>
                <a:solidFill>
                  <a:schemeClr val="bg1"/>
                </a:solidFill>
                <a:effectLst/>
                <a:uLnTx/>
                <a:uFillTx/>
                <a:ea typeface="+mn-ea"/>
                <a:cs typeface="Arial"/>
              </a:rPr>
              <a:t> </a:t>
            </a:r>
            <a:r>
              <a:rPr kumimoji="0" sz="1100" b="0" i="0" u="none" strike="noStrike" kern="1200" cap="none" spc="-20" normalizeH="0" baseline="0" noProof="0">
                <a:ln>
                  <a:noFill/>
                </a:ln>
                <a:solidFill>
                  <a:schemeClr val="bg1"/>
                </a:solidFill>
                <a:effectLst/>
                <a:uLnTx/>
                <a:uFillTx/>
                <a:ea typeface="+mn-ea"/>
                <a:cs typeface="Arial"/>
              </a:rPr>
              <a:t>Chain</a:t>
            </a:r>
            <a:endParaRPr kumimoji="0" sz="1100" b="0" i="0" u="none" strike="noStrike" kern="1200" cap="none" spc="0" normalizeH="0" baseline="0" noProof="0">
              <a:ln>
                <a:noFill/>
              </a:ln>
              <a:solidFill>
                <a:schemeClr val="bg1"/>
              </a:solidFill>
              <a:effectLst/>
              <a:uLnTx/>
              <a:uFillTx/>
              <a:ea typeface="+mn-ea"/>
              <a:cs typeface="Arial"/>
            </a:endParaRPr>
          </a:p>
          <a:p>
            <a:pPr marL="184150" marR="0" lvl="0" indent="-171450" algn="l" defTabSz="914400" rtl="0" eaLnBrk="1" fontAlgn="auto" latinLnBrk="0" hangingPunct="1">
              <a:lnSpc>
                <a:spcPts val="1310"/>
              </a:lnSpc>
              <a:spcBef>
                <a:spcPts val="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Performance</a:t>
            </a:r>
            <a:r>
              <a:rPr kumimoji="0" sz="1100" b="0" i="0" u="none" strike="noStrike" kern="1200" cap="none" spc="-30" normalizeH="0" baseline="0" noProof="0">
                <a:ln>
                  <a:noFill/>
                </a:ln>
                <a:solidFill>
                  <a:schemeClr val="bg1"/>
                </a:solidFill>
                <a:effectLst/>
                <a:uLnTx/>
                <a:uFillTx/>
                <a:ea typeface="+mn-ea"/>
                <a:cs typeface="Arial"/>
              </a:rPr>
              <a:t> </a:t>
            </a:r>
            <a:r>
              <a:rPr kumimoji="0" sz="1100" b="0" i="0" u="none" strike="noStrike" kern="1200" cap="none" spc="-10" normalizeH="0" baseline="0" noProof="0">
                <a:ln>
                  <a:noFill/>
                </a:ln>
                <a:solidFill>
                  <a:schemeClr val="bg1"/>
                </a:solidFill>
                <a:effectLst/>
                <a:uLnTx/>
                <a:uFillTx/>
                <a:ea typeface="+mn-ea"/>
                <a:cs typeface="Arial"/>
              </a:rPr>
              <a:t>optimization</a:t>
            </a:r>
            <a:endParaRPr kumimoji="0" sz="1100" b="0" i="0" u="none" strike="noStrike" kern="1200" cap="none" spc="0" normalizeH="0" baseline="0" noProof="0">
              <a:ln>
                <a:noFill/>
              </a:ln>
              <a:solidFill>
                <a:schemeClr val="bg1"/>
              </a:solidFill>
              <a:effectLst/>
              <a:uLnTx/>
              <a:uFillTx/>
              <a:ea typeface="+mn-ea"/>
              <a:cs typeface="Arial"/>
            </a:endParaRPr>
          </a:p>
        </p:txBody>
      </p:sp>
      <p:sp>
        <p:nvSpPr>
          <p:cNvPr id="146" name="object 103">
            <a:extLst>
              <a:ext uri="{FF2B5EF4-FFF2-40B4-BE49-F238E27FC236}">
                <a16:creationId xmlns:a16="http://schemas.microsoft.com/office/drawing/2014/main" id="{9474F102-09C8-41B6-80B5-D70C78860803}"/>
              </a:ext>
            </a:extLst>
          </p:cNvPr>
          <p:cNvSpPr txBox="1"/>
          <p:nvPr/>
        </p:nvSpPr>
        <p:spPr>
          <a:xfrm>
            <a:off x="6224526" y="4295272"/>
            <a:ext cx="1720696" cy="833562"/>
          </a:xfrm>
          <a:prstGeom prst="rect">
            <a:avLst/>
          </a:prstGeom>
        </p:spPr>
        <p:txBody>
          <a:bodyPr vert="horz" wrap="square" lIns="0" tIns="12700" rIns="0" bIns="0" rtlCol="0">
            <a:spAutoFit/>
          </a:bodyPr>
          <a:lstStyle/>
          <a:p>
            <a:pPr marL="184150" marR="0" lvl="0" indent="-171450" algn="l" defTabSz="914400" rtl="0" eaLnBrk="1" fontAlgn="auto" latinLnBrk="0" hangingPunct="1">
              <a:lnSpc>
                <a:spcPts val="1310"/>
              </a:lnSpc>
              <a:spcBef>
                <a:spcPts val="10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Predictive</a:t>
            </a:r>
            <a:r>
              <a:rPr kumimoji="0" sz="1100" b="0" i="0" u="none" strike="noStrike" kern="1200" cap="none" spc="-10" normalizeH="0" baseline="0" noProof="0">
                <a:ln>
                  <a:noFill/>
                </a:ln>
                <a:solidFill>
                  <a:schemeClr val="bg1"/>
                </a:solidFill>
                <a:effectLst/>
                <a:uLnTx/>
                <a:uFillTx/>
                <a:ea typeface="+mn-ea"/>
                <a:cs typeface="Arial"/>
              </a:rPr>
              <a:t> maintenance</a:t>
            </a:r>
            <a:endParaRPr kumimoji="0" sz="1100" b="0" i="0" u="none" strike="noStrike" kern="1200" cap="none" spc="0" normalizeH="0" baseline="0" noProof="0">
              <a:ln>
                <a:noFill/>
              </a:ln>
              <a:solidFill>
                <a:schemeClr val="bg1"/>
              </a:solidFill>
              <a:effectLst/>
              <a:uLnTx/>
              <a:uFillTx/>
              <a:ea typeface="+mn-ea"/>
              <a:cs typeface="Arial"/>
            </a:endParaRPr>
          </a:p>
          <a:p>
            <a:pPr marL="184150" marR="573405" lvl="0" indent="-171450" algn="l" defTabSz="914400" rtl="0" eaLnBrk="1" fontAlgn="auto" latinLnBrk="0" hangingPunct="1">
              <a:lnSpc>
                <a:spcPts val="1320"/>
              </a:lnSpc>
              <a:spcBef>
                <a:spcPts val="30"/>
              </a:spcBef>
              <a:spcAft>
                <a:spcPts val="0"/>
              </a:spcAft>
              <a:buClrTx/>
              <a:buSzTx/>
              <a:buFontTx/>
              <a:buChar char="•"/>
              <a:tabLst>
                <a:tab pos="184150" algn="l"/>
              </a:tabLst>
              <a:defRPr/>
            </a:pPr>
            <a:r>
              <a:rPr kumimoji="0" sz="1100" b="0" i="0" u="none" strike="noStrike" kern="1200" cap="none" spc="-10" normalizeH="0" baseline="0" noProof="0">
                <a:ln>
                  <a:noFill/>
                </a:ln>
                <a:solidFill>
                  <a:schemeClr val="bg1"/>
                </a:solidFill>
                <a:effectLst/>
                <a:uLnTx/>
                <a:uFillTx/>
                <a:ea typeface="+mn-ea"/>
                <a:cs typeface="Arial"/>
              </a:rPr>
              <a:t>Manufacturing optimization</a:t>
            </a:r>
            <a:endParaRPr kumimoji="0" sz="1100" b="0" i="0" u="none" strike="noStrike" kern="1200" cap="none" spc="0" normalizeH="0" baseline="0" noProof="0">
              <a:ln>
                <a:noFill/>
              </a:ln>
              <a:solidFill>
                <a:schemeClr val="bg1"/>
              </a:solidFill>
              <a:effectLst/>
              <a:uLnTx/>
              <a:uFillTx/>
              <a:ea typeface="+mn-ea"/>
              <a:cs typeface="Arial"/>
            </a:endParaRPr>
          </a:p>
          <a:p>
            <a:pPr marL="184150" marR="0" lvl="0" indent="-171450" algn="l" defTabSz="914400" rtl="0" eaLnBrk="1" fontAlgn="auto" latinLnBrk="0" hangingPunct="1">
              <a:lnSpc>
                <a:spcPts val="1240"/>
              </a:lnSpc>
              <a:spcBef>
                <a:spcPts val="0"/>
              </a:spcBef>
              <a:spcAft>
                <a:spcPts val="0"/>
              </a:spcAft>
              <a:buClrTx/>
              <a:buSzTx/>
              <a:buFontTx/>
              <a:buChar char="•"/>
              <a:tabLst>
                <a:tab pos="184150" algn="l"/>
              </a:tabLst>
              <a:defRPr/>
            </a:pPr>
            <a:r>
              <a:rPr kumimoji="0" sz="1100" b="0" i="0" u="none" strike="noStrike" kern="1200" cap="none" spc="0" normalizeH="0" baseline="0" noProof="0">
                <a:ln>
                  <a:noFill/>
                </a:ln>
                <a:solidFill>
                  <a:schemeClr val="bg1"/>
                </a:solidFill>
                <a:effectLst/>
                <a:uLnTx/>
                <a:uFillTx/>
                <a:ea typeface="+mn-ea"/>
                <a:cs typeface="Arial"/>
              </a:rPr>
              <a:t>Sustainable</a:t>
            </a:r>
            <a:r>
              <a:rPr kumimoji="0" sz="1100" b="0" i="0" u="none" strike="noStrike" kern="1200" cap="none" spc="-5" normalizeH="0" baseline="0" noProof="0">
                <a:ln>
                  <a:noFill/>
                </a:ln>
                <a:solidFill>
                  <a:schemeClr val="bg1"/>
                </a:solidFill>
                <a:effectLst/>
                <a:uLnTx/>
                <a:uFillTx/>
                <a:ea typeface="+mn-ea"/>
                <a:cs typeface="Arial"/>
              </a:rPr>
              <a:t> </a:t>
            </a:r>
            <a:r>
              <a:rPr kumimoji="0" sz="1100" b="0" i="0" u="none" strike="noStrike" kern="1200" cap="none" spc="-10" normalizeH="0" baseline="0" noProof="0">
                <a:ln>
                  <a:noFill/>
                </a:ln>
                <a:solidFill>
                  <a:schemeClr val="bg1"/>
                </a:solidFill>
                <a:effectLst/>
                <a:uLnTx/>
                <a:uFillTx/>
                <a:ea typeface="+mn-ea"/>
                <a:cs typeface="Arial"/>
              </a:rPr>
              <a:t>product</a:t>
            </a:r>
            <a:endParaRPr kumimoji="0" sz="1100" b="0" i="0" u="none" strike="noStrike" kern="1200" cap="none" spc="0" normalizeH="0" baseline="0" noProof="0">
              <a:ln>
                <a:noFill/>
              </a:ln>
              <a:solidFill>
                <a:schemeClr val="bg1"/>
              </a:solidFill>
              <a:effectLst/>
              <a:uLnTx/>
              <a:uFillTx/>
              <a:ea typeface="+mn-ea"/>
              <a:cs typeface="Arial"/>
            </a:endParaRPr>
          </a:p>
          <a:p>
            <a:pPr marL="184150" marR="0" lvl="0" indent="0" algn="l" defTabSz="914400" rtl="0" eaLnBrk="1" fontAlgn="auto" latinLnBrk="0" hangingPunct="1">
              <a:lnSpc>
                <a:spcPts val="1310"/>
              </a:lnSpc>
              <a:spcBef>
                <a:spcPts val="0"/>
              </a:spcBef>
              <a:spcAft>
                <a:spcPts val="0"/>
              </a:spcAft>
              <a:buClrTx/>
              <a:buSzTx/>
              <a:buFontTx/>
              <a:buNone/>
              <a:tabLst/>
              <a:defRPr/>
            </a:pPr>
            <a:r>
              <a:rPr kumimoji="0" sz="1100" b="0" i="0" u="none" strike="noStrike" kern="1200" cap="none" spc="-10" normalizeH="0" baseline="0" noProof="0">
                <a:ln>
                  <a:noFill/>
                </a:ln>
                <a:solidFill>
                  <a:schemeClr val="bg1"/>
                </a:solidFill>
                <a:effectLst/>
                <a:uLnTx/>
                <a:uFillTx/>
                <a:ea typeface="+mn-ea"/>
                <a:cs typeface="Arial"/>
              </a:rPr>
              <a:t>utilization</a:t>
            </a:r>
            <a:endParaRPr kumimoji="0" sz="1100" b="0" i="0" u="none" strike="noStrike" kern="1200" cap="none" spc="0" normalizeH="0" baseline="0" noProof="0">
              <a:ln>
                <a:noFill/>
              </a:ln>
              <a:solidFill>
                <a:schemeClr val="bg1"/>
              </a:solidFill>
              <a:effectLst/>
              <a:uLnTx/>
              <a:uFillTx/>
              <a:ea typeface="+mn-ea"/>
              <a:cs typeface="Arial"/>
            </a:endParaRPr>
          </a:p>
        </p:txBody>
      </p:sp>
      <p:pic>
        <p:nvPicPr>
          <p:cNvPr id="7" name="Picture 6">
            <a:extLst>
              <a:ext uri="{FF2B5EF4-FFF2-40B4-BE49-F238E27FC236}">
                <a16:creationId xmlns:a16="http://schemas.microsoft.com/office/drawing/2014/main" id="{F4865580-16E1-48A8-BCE8-C6E4E4DCB888}"/>
              </a:ext>
            </a:extLst>
          </p:cNvPr>
          <p:cNvPicPr>
            <a:picLocks noChangeAspect="1"/>
          </p:cNvPicPr>
          <p:nvPr/>
        </p:nvPicPr>
        <p:blipFill>
          <a:blip r:embed="rId23"/>
          <a:stretch>
            <a:fillRect/>
          </a:stretch>
        </p:blipFill>
        <p:spPr>
          <a:xfrm>
            <a:off x="6466747" y="1673822"/>
            <a:ext cx="1452569" cy="271146"/>
          </a:xfrm>
          <a:prstGeom prst="rect">
            <a:avLst/>
          </a:prstGeom>
        </p:spPr>
      </p:pic>
      <p:pic>
        <p:nvPicPr>
          <p:cNvPr id="9" name="Picture 8">
            <a:extLst>
              <a:ext uri="{FF2B5EF4-FFF2-40B4-BE49-F238E27FC236}">
                <a16:creationId xmlns:a16="http://schemas.microsoft.com/office/drawing/2014/main" id="{EF220B5B-5791-484A-9964-ADA42F128D60}"/>
              </a:ext>
            </a:extLst>
          </p:cNvPr>
          <p:cNvPicPr>
            <a:picLocks noChangeAspect="1"/>
          </p:cNvPicPr>
          <p:nvPr/>
        </p:nvPicPr>
        <p:blipFill>
          <a:blip r:embed="rId24"/>
          <a:stretch>
            <a:fillRect/>
          </a:stretch>
        </p:blipFill>
        <p:spPr>
          <a:xfrm>
            <a:off x="4507350" y="1645242"/>
            <a:ext cx="756561" cy="341375"/>
          </a:xfrm>
          <a:prstGeom prst="rect">
            <a:avLst/>
          </a:prstGeom>
        </p:spPr>
      </p:pic>
      <p:sp>
        <p:nvSpPr>
          <p:cNvPr id="148" name="object 27">
            <a:extLst>
              <a:ext uri="{FF2B5EF4-FFF2-40B4-BE49-F238E27FC236}">
                <a16:creationId xmlns:a16="http://schemas.microsoft.com/office/drawing/2014/main" id="{874390C6-9761-488F-AEC1-D79116D00BBA}"/>
              </a:ext>
            </a:extLst>
          </p:cNvPr>
          <p:cNvSpPr txBox="1"/>
          <p:nvPr/>
        </p:nvSpPr>
        <p:spPr>
          <a:xfrm>
            <a:off x="3476528" y="6587942"/>
            <a:ext cx="2333625" cy="181610"/>
          </a:xfrm>
          <a:prstGeom prst="rect">
            <a:avLst/>
          </a:prstGeom>
        </p:spPr>
        <p:txBody>
          <a:bodyPr vert="horz" wrap="square" lIns="0" tIns="0" rIns="0" bIns="0" rtlCol="0">
            <a:spAutoFit/>
          </a:bodyPr>
          <a:lstStyle/>
          <a:p>
            <a:pPr marL="12700" marR="0" lvl="0" indent="0" algn="l" defTabSz="914400" rtl="0" eaLnBrk="1" fontAlgn="auto" latinLnBrk="0" hangingPunct="1">
              <a:lnSpc>
                <a:spcPts val="1315"/>
              </a:lnSpc>
              <a:spcBef>
                <a:spcPts val="0"/>
              </a:spcBef>
              <a:spcAft>
                <a:spcPts val="0"/>
              </a:spcAft>
              <a:buClrTx/>
              <a:buSzTx/>
              <a:buFontTx/>
              <a:buNone/>
              <a:tabLst/>
              <a:defRPr/>
            </a:pPr>
            <a:r>
              <a:rPr kumimoji="0" sz="1100" b="0" i="0" u="none" strike="noStrike" kern="1200" cap="none" spc="-25" normalizeH="0" baseline="0" noProof="0">
                <a:ln>
                  <a:noFill/>
                </a:ln>
                <a:solidFill>
                  <a:srgbClr val="FFFFFF"/>
                </a:solidFill>
                <a:effectLst/>
                <a:uLnTx/>
                <a:uFillTx/>
                <a:latin typeface="Arial"/>
                <a:ea typeface="+mn-ea"/>
                <a:cs typeface="Arial"/>
              </a:rPr>
              <a:t>Source:</a:t>
            </a:r>
            <a:r>
              <a:rPr kumimoji="0" sz="1100" b="0" i="0" u="none" strike="noStrike" kern="1200" cap="none" spc="-35" normalizeH="0" baseline="0" noProof="0">
                <a:ln>
                  <a:noFill/>
                </a:ln>
                <a:solidFill>
                  <a:srgbClr val="FFFFFF"/>
                </a:solidFill>
                <a:effectLst/>
                <a:uLnTx/>
                <a:uFillTx/>
                <a:latin typeface="Arial"/>
                <a:ea typeface="+mn-ea"/>
                <a:cs typeface="Arial"/>
              </a:rPr>
              <a:t> </a:t>
            </a:r>
            <a:r>
              <a:rPr kumimoji="0" sz="1100" b="0" i="0" u="none" strike="noStrike" kern="1200" cap="none" spc="-20" normalizeH="0" baseline="0" noProof="0">
                <a:ln>
                  <a:noFill/>
                </a:ln>
                <a:solidFill>
                  <a:srgbClr val="FFFFFF"/>
                </a:solidFill>
                <a:effectLst/>
                <a:uLnTx/>
                <a:uFillTx/>
                <a:latin typeface="Arial"/>
                <a:ea typeface="+mn-ea"/>
                <a:cs typeface="Arial"/>
              </a:rPr>
              <a:t>Zinnov</a:t>
            </a:r>
            <a:r>
              <a:rPr kumimoji="0" sz="1100" b="0" i="0" u="none" strike="noStrike" kern="1200" cap="none" spc="-40" normalizeH="0" baseline="0" noProof="0">
                <a:ln>
                  <a:noFill/>
                </a:ln>
                <a:solidFill>
                  <a:srgbClr val="FFFFFF"/>
                </a:solidFill>
                <a:effectLst/>
                <a:uLnTx/>
                <a:uFillTx/>
                <a:latin typeface="Arial"/>
                <a:ea typeface="+mn-ea"/>
                <a:cs typeface="Arial"/>
              </a:rPr>
              <a:t> </a:t>
            </a:r>
            <a:r>
              <a:rPr kumimoji="0" sz="1100" b="0" i="0" u="none" strike="noStrike" kern="1200" cap="none" spc="-25" normalizeH="0" baseline="0" noProof="0">
                <a:ln>
                  <a:noFill/>
                </a:ln>
                <a:solidFill>
                  <a:srgbClr val="FFFFFF"/>
                </a:solidFill>
                <a:effectLst/>
                <a:uLnTx/>
                <a:uFillTx/>
                <a:latin typeface="Arial"/>
                <a:ea typeface="+mn-ea"/>
                <a:cs typeface="Arial"/>
              </a:rPr>
              <a:t>Research</a:t>
            </a:r>
            <a:r>
              <a:rPr kumimoji="0" sz="1100" b="0" i="0" u="none" strike="noStrike" kern="1200" cap="none" spc="-40" normalizeH="0" baseline="0" noProof="0">
                <a:ln>
                  <a:noFill/>
                </a:ln>
                <a:solidFill>
                  <a:srgbClr val="FFFFFF"/>
                </a:solidFill>
                <a:effectLst/>
                <a:uLnTx/>
                <a:uFillTx/>
                <a:latin typeface="Arial"/>
                <a:ea typeface="+mn-ea"/>
                <a:cs typeface="Arial"/>
              </a:rPr>
              <a:t> </a:t>
            </a:r>
            <a:r>
              <a:rPr kumimoji="0" sz="1100" b="0" i="0" u="none" strike="noStrike" kern="1200" cap="none" spc="-10" normalizeH="0" baseline="0" noProof="0">
                <a:ln>
                  <a:noFill/>
                </a:ln>
                <a:solidFill>
                  <a:srgbClr val="FFFFFF"/>
                </a:solidFill>
                <a:effectLst/>
                <a:uLnTx/>
                <a:uFillTx/>
                <a:latin typeface="Arial"/>
                <a:ea typeface="+mn-ea"/>
                <a:cs typeface="Arial"/>
              </a:rPr>
              <a:t>and</a:t>
            </a:r>
            <a:r>
              <a:rPr kumimoji="0" sz="1100" b="0" i="0" u="none" strike="noStrike" kern="1200" cap="none" spc="-40" normalizeH="0" baseline="0" noProof="0">
                <a:ln>
                  <a:noFill/>
                </a:ln>
                <a:solidFill>
                  <a:srgbClr val="FFFFFF"/>
                </a:solidFill>
                <a:effectLst/>
                <a:uLnTx/>
                <a:uFillTx/>
                <a:latin typeface="Arial"/>
                <a:ea typeface="+mn-ea"/>
                <a:cs typeface="Arial"/>
              </a:rPr>
              <a:t> </a:t>
            </a:r>
            <a:r>
              <a:rPr kumimoji="0" sz="1100" b="0" i="0" u="none" strike="noStrike" kern="1200" cap="none" spc="-10" normalizeH="0" baseline="0" noProof="0">
                <a:ln>
                  <a:noFill/>
                </a:ln>
                <a:solidFill>
                  <a:srgbClr val="FFFFFF"/>
                </a:solidFill>
                <a:effectLst/>
                <a:uLnTx/>
                <a:uFillTx/>
                <a:latin typeface="Arial"/>
                <a:ea typeface="+mn-ea"/>
                <a:cs typeface="Arial"/>
              </a:rPr>
              <a:t>Analysis</a:t>
            </a:r>
            <a:endParaRPr kumimoji="0" sz="1100" b="0" i="0" u="none" strike="noStrike" kern="1200" cap="none" spc="0" normalizeH="0" baseline="0" noProof="0">
              <a:ln>
                <a:noFill/>
              </a:ln>
              <a:solidFill>
                <a:prstClr val="black"/>
              </a:solidFill>
              <a:effectLst/>
              <a:uLnTx/>
              <a:uFillTx/>
              <a:latin typeface="Arial"/>
              <a:ea typeface="+mn-ea"/>
              <a:cs typeface="Arial"/>
            </a:endParaRPr>
          </a:p>
        </p:txBody>
      </p:sp>
      <p:pic>
        <p:nvPicPr>
          <p:cNvPr id="3" name="Picture 2">
            <a:extLst>
              <a:ext uri="{FF2B5EF4-FFF2-40B4-BE49-F238E27FC236}">
                <a16:creationId xmlns:a16="http://schemas.microsoft.com/office/drawing/2014/main" id="{E03B80AC-0441-4E8C-8229-643DB671543B}"/>
              </a:ext>
            </a:extLst>
          </p:cNvPr>
          <p:cNvPicPr>
            <a:picLocks noChangeAspect="1"/>
          </p:cNvPicPr>
          <p:nvPr/>
        </p:nvPicPr>
        <p:blipFill>
          <a:blip r:embed="rId25"/>
          <a:stretch>
            <a:fillRect/>
          </a:stretch>
        </p:blipFill>
        <p:spPr>
          <a:xfrm>
            <a:off x="10057335" y="1549110"/>
            <a:ext cx="1925472" cy="1170668"/>
          </a:xfrm>
          <a:prstGeom prst="rect">
            <a:avLst/>
          </a:prstGeom>
        </p:spPr>
      </p:pic>
      <p:pic>
        <p:nvPicPr>
          <p:cNvPr id="6" name="Picture 5" descr="Icon&#10;&#10;Description automatically generated">
            <a:extLst>
              <a:ext uri="{FF2B5EF4-FFF2-40B4-BE49-F238E27FC236}">
                <a16:creationId xmlns:a16="http://schemas.microsoft.com/office/drawing/2014/main" id="{0C603867-CD7D-4AD7-A677-0DCE7E06CB6A}"/>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084192" y="1611807"/>
            <a:ext cx="617568" cy="637734"/>
          </a:xfrm>
          <a:prstGeom prst="rect">
            <a:avLst/>
          </a:prstGeom>
        </p:spPr>
      </p:pic>
      <p:pic>
        <p:nvPicPr>
          <p:cNvPr id="12" name="Picture 11" descr="Logo, company name&#10;&#10;Description automatically generated">
            <a:extLst>
              <a:ext uri="{FF2B5EF4-FFF2-40B4-BE49-F238E27FC236}">
                <a16:creationId xmlns:a16="http://schemas.microsoft.com/office/drawing/2014/main" id="{84C3FCFE-B9EF-43AD-8DB6-1C340EE5D7E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035648" y="1621190"/>
            <a:ext cx="677724" cy="628045"/>
          </a:xfrm>
          <a:prstGeom prst="rect">
            <a:avLst/>
          </a:prstGeom>
        </p:spPr>
      </p:pic>
      <p:pic>
        <p:nvPicPr>
          <p:cNvPr id="18" name="Picture 17" descr="Icon&#10;&#10;Description automatically generated">
            <a:extLst>
              <a:ext uri="{FF2B5EF4-FFF2-40B4-BE49-F238E27FC236}">
                <a16:creationId xmlns:a16="http://schemas.microsoft.com/office/drawing/2014/main" id="{AC994E6B-0D75-4C69-808B-5650FDCDA62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072805" y="2229081"/>
            <a:ext cx="1065047" cy="202866"/>
          </a:xfrm>
          <a:prstGeom prst="rect">
            <a:avLst/>
          </a:prstGeom>
        </p:spPr>
      </p:pic>
      <p:pic>
        <p:nvPicPr>
          <p:cNvPr id="27" name="Picture 26" descr="A black and white sign&#10;&#10;Description automatically generated with low confidence">
            <a:extLst>
              <a:ext uri="{FF2B5EF4-FFF2-40B4-BE49-F238E27FC236}">
                <a16:creationId xmlns:a16="http://schemas.microsoft.com/office/drawing/2014/main" id="{5511A26E-BB3E-4AD9-8B25-1E557C479235}"/>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740849" y="2491226"/>
            <a:ext cx="1114193" cy="222394"/>
          </a:xfrm>
          <a:prstGeom prst="rect">
            <a:avLst/>
          </a:prstGeom>
        </p:spPr>
      </p:pic>
      <p:pic>
        <p:nvPicPr>
          <p:cNvPr id="31" name="Picture 30" descr="Logo, company name&#10;&#10;Description automatically generated">
            <a:extLst>
              <a:ext uri="{FF2B5EF4-FFF2-40B4-BE49-F238E27FC236}">
                <a16:creationId xmlns:a16="http://schemas.microsoft.com/office/drawing/2014/main" id="{F7011641-F110-4F21-AC8B-5375FE7F768E}"/>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141389" y="2662675"/>
            <a:ext cx="894259" cy="894259"/>
          </a:xfrm>
          <a:prstGeom prst="rect">
            <a:avLst/>
          </a:prstGeom>
        </p:spPr>
      </p:pic>
      <p:pic>
        <p:nvPicPr>
          <p:cNvPr id="33" name="Picture 32" descr="Logo&#10;&#10;Description automatically generated">
            <a:extLst>
              <a:ext uri="{FF2B5EF4-FFF2-40B4-BE49-F238E27FC236}">
                <a16:creationId xmlns:a16="http://schemas.microsoft.com/office/drawing/2014/main" id="{0149C67F-02A2-46E6-958C-1E9688CA7432}"/>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1237586" y="2898201"/>
            <a:ext cx="841108" cy="339135"/>
          </a:xfrm>
          <a:prstGeom prst="rect">
            <a:avLst/>
          </a:prstGeom>
        </p:spPr>
      </p:pic>
      <p:pic>
        <p:nvPicPr>
          <p:cNvPr id="35" name="Picture 34" descr="Logo&#10;&#10;Description automatically generated">
            <a:extLst>
              <a:ext uri="{FF2B5EF4-FFF2-40B4-BE49-F238E27FC236}">
                <a16:creationId xmlns:a16="http://schemas.microsoft.com/office/drawing/2014/main" id="{308E8EA9-9936-4B0E-987D-EE65F697BE23}"/>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0039631" y="3372930"/>
            <a:ext cx="1302596" cy="298512"/>
          </a:xfrm>
          <a:prstGeom prst="rect">
            <a:avLst/>
          </a:prstGeom>
        </p:spPr>
      </p:pic>
      <p:pic>
        <p:nvPicPr>
          <p:cNvPr id="151" name="Picture 150" descr="Logo&#10;&#10;Description automatically generated">
            <a:extLst>
              <a:ext uri="{FF2B5EF4-FFF2-40B4-BE49-F238E27FC236}">
                <a16:creationId xmlns:a16="http://schemas.microsoft.com/office/drawing/2014/main" id="{C36E7EE4-E2AE-4C97-AC09-06C23C84A6D5}"/>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0775584" y="3500674"/>
            <a:ext cx="1537916" cy="717971"/>
          </a:xfrm>
          <a:prstGeom prst="rect">
            <a:avLst/>
          </a:prstGeom>
        </p:spPr>
      </p:pic>
      <p:pic>
        <p:nvPicPr>
          <p:cNvPr id="153" name="Picture 152" descr="Logo&#10;&#10;Description automatically generated">
            <a:extLst>
              <a:ext uri="{FF2B5EF4-FFF2-40B4-BE49-F238E27FC236}">
                <a16:creationId xmlns:a16="http://schemas.microsoft.com/office/drawing/2014/main" id="{237593A3-97A0-4964-9D44-A97CCA241CD6}"/>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0393799" y="4077471"/>
            <a:ext cx="554077" cy="553510"/>
          </a:xfrm>
          <a:prstGeom prst="rect">
            <a:avLst/>
          </a:prstGeom>
        </p:spPr>
      </p:pic>
      <p:pic>
        <p:nvPicPr>
          <p:cNvPr id="155" name="Picture 154" descr="Icon&#10;&#10;Description automatically generated">
            <a:extLst>
              <a:ext uri="{FF2B5EF4-FFF2-40B4-BE49-F238E27FC236}">
                <a16:creationId xmlns:a16="http://schemas.microsoft.com/office/drawing/2014/main" id="{70F06AA2-8234-4BDB-8306-51DE74ED3ED6}"/>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892248" y="4041498"/>
            <a:ext cx="1188303" cy="668420"/>
          </a:xfrm>
          <a:prstGeom prst="rect">
            <a:avLst/>
          </a:prstGeom>
        </p:spPr>
      </p:pic>
      <p:pic>
        <p:nvPicPr>
          <p:cNvPr id="159" name="Picture 158">
            <a:extLst>
              <a:ext uri="{FF2B5EF4-FFF2-40B4-BE49-F238E27FC236}">
                <a16:creationId xmlns:a16="http://schemas.microsoft.com/office/drawing/2014/main" id="{AD000F4A-40B6-465D-AEC6-D403AE398FE1}"/>
              </a:ext>
            </a:extLst>
          </p:cNvPr>
          <p:cNvPicPr>
            <a:picLocks noChangeAspect="1"/>
          </p:cNvPicPr>
          <p:nvPr/>
        </p:nvPicPr>
        <p:blipFill>
          <a:blip r:embed="rId36"/>
          <a:stretch>
            <a:fillRect/>
          </a:stretch>
        </p:blipFill>
        <p:spPr>
          <a:xfrm>
            <a:off x="10234664" y="4691391"/>
            <a:ext cx="581206" cy="589753"/>
          </a:xfrm>
          <a:prstGeom prst="rect">
            <a:avLst/>
          </a:prstGeom>
        </p:spPr>
      </p:pic>
      <p:pic>
        <p:nvPicPr>
          <p:cNvPr id="161" name="Picture 160" descr="Logo&#10;&#10;Description automatically generated">
            <a:extLst>
              <a:ext uri="{FF2B5EF4-FFF2-40B4-BE49-F238E27FC236}">
                <a16:creationId xmlns:a16="http://schemas.microsoft.com/office/drawing/2014/main" id="{80702ECC-C784-43E4-B512-53C3FE070611}"/>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1008037" y="4696098"/>
            <a:ext cx="536505" cy="536505"/>
          </a:xfrm>
          <a:prstGeom prst="rect">
            <a:avLst/>
          </a:prstGeom>
        </p:spPr>
      </p:pic>
      <p:pic>
        <p:nvPicPr>
          <p:cNvPr id="165" name="Picture 164">
            <a:extLst>
              <a:ext uri="{FF2B5EF4-FFF2-40B4-BE49-F238E27FC236}">
                <a16:creationId xmlns:a16="http://schemas.microsoft.com/office/drawing/2014/main" id="{368E5C9E-7B93-4C21-ACD6-8F6EDEAB7F5D}"/>
              </a:ext>
            </a:extLst>
          </p:cNvPr>
          <p:cNvPicPr>
            <a:picLocks noChangeAspect="1"/>
          </p:cNvPicPr>
          <p:nvPr/>
        </p:nvPicPr>
        <p:blipFill>
          <a:blip r:embed="rId38"/>
          <a:stretch>
            <a:fillRect/>
          </a:stretch>
        </p:blipFill>
        <p:spPr>
          <a:xfrm>
            <a:off x="10126019" y="5815971"/>
            <a:ext cx="614830" cy="604583"/>
          </a:xfrm>
          <a:prstGeom prst="rect">
            <a:avLst/>
          </a:prstGeom>
        </p:spPr>
      </p:pic>
      <p:pic>
        <p:nvPicPr>
          <p:cNvPr id="167" name="Picture 166" descr="Background pattern&#10;&#10;Description automatically generated">
            <a:extLst>
              <a:ext uri="{FF2B5EF4-FFF2-40B4-BE49-F238E27FC236}">
                <a16:creationId xmlns:a16="http://schemas.microsoft.com/office/drawing/2014/main" id="{B460464A-A3BE-4B61-9673-E364C25A68F3}"/>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0797847" y="5831015"/>
            <a:ext cx="647136" cy="715732"/>
          </a:xfrm>
          <a:prstGeom prst="rect">
            <a:avLst/>
          </a:prstGeom>
        </p:spPr>
      </p:pic>
      <p:pic>
        <p:nvPicPr>
          <p:cNvPr id="171" name="Picture 170" descr="Logo&#10;&#10;Description automatically generated">
            <a:extLst>
              <a:ext uri="{FF2B5EF4-FFF2-40B4-BE49-F238E27FC236}">
                <a16:creationId xmlns:a16="http://schemas.microsoft.com/office/drawing/2014/main" id="{7E455CE8-34B2-4623-9884-4629E34B39D9}"/>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1491144" y="5744377"/>
            <a:ext cx="629296" cy="629296"/>
          </a:xfrm>
          <a:prstGeom prst="rect">
            <a:avLst/>
          </a:prstGeom>
        </p:spPr>
      </p:pic>
    </p:spTree>
    <p:extLst>
      <p:ext uri="{BB962C8B-B14F-4D97-AF65-F5344CB8AC3E}">
        <p14:creationId xmlns:p14="http://schemas.microsoft.com/office/powerpoint/2010/main" val="1115655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2">
            <a:extLst>
              <a:ext uri="{FF2B5EF4-FFF2-40B4-BE49-F238E27FC236}">
                <a16:creationId xmlns:a16="http://schemas.microsoft.com/office/drawing/2014/main" id="{69158622-1B89-4731-B8B9-F4508197A7C1}"/>
              </a:ext>
            </a:extLst>
          </p:cNvPr>
          <p:cNvSpPr/>
          <p:nvPr/>
        </p:nvSpPr>
        <p:spPr>
          <a:xfrm>
            <a:off x="-262" y="16130"/>
            <a:ext cx="12192001" cy="6858000"/>
          </a:xfrm>
          <a:prstGeom prst="rect">
            <a:avLst/>
          </a:prstGeom>
          <a:gradFill flip="none" rotWithShape="1">
            <a:gsLst>
              <a:gs pos="10000">
                <a:schemeClr val="accent1">
                  <a:lumMod val="50000"/>
                  <a:alpha val="73000"/>
                </a:schemeClr>
              </a:gs>
              <a:gs pos="100000">
                <a:schemeClr val="accent1">
                  <a:lumMod val="50000"/>
                  <a:alpha val="1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4" name="Title 3">
            <a:extLst>
              <a:ext uri="{FF2B5EF4-FFF2-40B4-BE49-F238E27FC236}">
                <a16:creationId xmlns:a16="http://schemas.microsoft.com/office/drawing/2014/main" id="{15E659B3-EA4B-405E-9FAE-00661F32418F}"/>
              </a:ext>
            </a:extLst>
          </p:cNvPr>
          <p:cNvSpPr>
            <a:spLocks noGrp="1"/>
          </p:cNvSpPr>
          <p:nvPr>
            <p:ph type="ctrTitle"/>
          </p:nvPr>
        </p:nvSpPr>
        <p:spPr>
          <a:xfrm>
            <a:off x="3144990" y="2186443"/>
            <a:ext cx="3770160" cy="2517374"/>
          </a:xfrm>
        </p:spPr>
        <p:txBody>
          <a:bodyPr/>
          <a:lstStyle/>
          <a:p>
            <a:r>
              <a:rPr lang="en-GB" sz="3600"/>
              <a:t>Client Case Study</a:t>
            </a:r>
            <a:endParaRPr lang="en-GB" sz="3600">
              <a:solidFill>
                <a:schemeClr val="accent2"/>
              </a:solidFill>
            </a:endParaRPr>
          </a:p>
        </p:txBody>
      </p:sp>
      <p:pic>
        <p:nvPicPr>
          <p:cNvPr id="6" name="Picture 4" descr="Nachrichten | Dendrolift">
            <a:extLst>
              <a:ext uri="{FF2B5EF4-FFF2-40B4-BE49-F238E27FC236}">
                <a16:creationId xmlns:a16="http://schemas.microsoft.com/office/drawing/2014/main" id="{1AF05623-BB4C-4961-955B-506D260D555E}"/>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a:ext>
            </a:extLst>
          </a:blip>
          <a:srcRect/>
          <a:stretch>
            <a:fillRect/>
          </a:stretch>
        </p:blipFill>
        <p:spPr bwMode="auto">
          <a:xfrm>
            <a:off x="3362605" y="3719354"/>
            <a:ext cx="3334930" cy="57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91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MIO_GUID" val="4f1e01d8-c1f2-4c9b-a5c5-cae476eede93"/>
  <p:tag name="MIO_EK" val="4404"/>
  <p:tag name="MIO_EKGUID" val="d33f4c85-c2d9-451b-a163-994ab369e870"/>
  <p:tag name="MIO_UPDATE" val="True"/>
  <p:tag name="MIO_VERSION" val="24.10.2016 10:56:21"/>
  <p:tag name="MIO_DBID" val="963E02E4-8445-423F-BD85-0F477AB2DD21"/>
  <p:tag name="MIO_LASTDOWNLOADED" val="10.06.2020 10:34:54"/>
  <p:tag name="MIO_OBJECTNAME" val="Check list"/>
  <p:tag name="MIO_LASTEDITORNAME" val="Justin Seck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MIO_GUID" val="ab7de17d-dce8-40fb-ae12-1a4e7c26c6d1"/>
</p:tagLst>
</file>

<file path=ppt/tags/tag21.xml><?xml version="1.0" encoding="utf-8"?>
<p:tagLst xmlns:a="http://schemas.openxmlformats.org/drawingml/2006/main" xmlns:r="http://schemas.openxmlformats.org/officeDocument/2006/relationships" xmlns:p="http://schemas.openxmlformats.org/presentationml/2006/main">
  <p:tag name="MIO_GUID" val="25dc805e-79c9-45a3-98a2-76a0251220ec"/>
</p:tagLst>
</file>

<file path=ppt/tags/tag22.xml><?xml version="1.0" encoding="utf-8"?>
<p:tagLst xmlns:a="http://schemas.openxmlformats.org/drawingml/2006/main" xmlns:r="http://schemas.openxmlformats.org/officeDocument/2006/relationships" xmlns:p="http://schemas.openxmlformats.org/presentationml/2006/main">
  <p:tag name="MIO_GUID" val="bc9c954c-d1eb-4b1a-b1b5-581b570435de"/>
</p:tagLst>
</file>

<file path=ppt/tags/tag23.xml><?xml version="1.0" encoding="utf-8"?>
<p:tagLst xmlns:a="http://schemas.openxmlformats.org/drawingml/2006/main" xmlns:r="http://schemas.openxmlformats.org/officeDocument/2006/relationships" xmlns:p="http://schemas.openxmlformats.org/presentationml/2006/main">
  <p:tag name="MIO_GUID" val="c638badd-1ad4-4b4e-8503-09be1a4ac494"/>
</p:tagLst>
</file>

<file path=ppt/tags/tag24.xml><?xml version="1.0" encoding="utf-8"?>
<p:tagLst xmlns:a="http://schemas.openxmlformats.org/drawingml/2006/main" xmlns:r="http://schemas.openxmlformats.org/officeDocument/2006/relationships" xmlns:p="http://schemas.openxmlformats.org/presentationml/2006/main">
  <p:tag name="MIO_GUID" val="c59cd28f-d54f-47fa-b2f6-e169cb621d4c"/>
</p:tagLst>
</file>

<file path=ppt/tags/tag25.xml><?xml version="1.0" encoding="utf-8"?>
<p:tagLst xmlns:a="http://schemas.openxmlformats.org/drawingml/2006/main" xmlns:r="http://schemas.openxmlformats.org/officeDocument/2006/relationships" xmlns:p="http://schemas.openxmlformats.org/presentationml/2006/main">
  <p:tag name="MIO_GUID" val="5f092f9d-d128-4ca4-af3b-5b14d14ec9fb"/>
</p:tagLst>
</file>

<file path=ppt/tags/tag26.xml><?xml version="1.0" encoding="utf-8"?>
<p:tagLst xmlns:a="http://schemas.openxmlformats.org/drawingml/2006/main" xmlns:r="http://schemas.openxmlformats.org/officeDocument/2006/relationships" xmlns:p="http://schemas.openxmlformats.org/presentationml/2006/main">
  <p:tag name="MIO_GUID" val="caf74dc2-0f8e-4b54-bf9a-348c1b3788cc"/>
</p:tagLst>
</file>

<file path=ppt/tags/tag27.xml><?xml version="1.0" encoding="utf-8"?>
<p:tagLst xmlns:a="http://schemas.openxmlformats.org/drawingml/2006/main" xmlns:r="http://schemas.openxmlformats.org/officeDocument/2006/relationships" xmlns:p="http://schemas.openxmlformats.org/presentationml/2006/main">
  <p:tag name="MIO_GUID" val="aa073ddd-3a2f-461f-ab1a-bae61e4421dc"/>
  <p:tag name="MIO_EK" val="651"/>
  <p:tag name="MIO_UPDATE" val="True"/>
  <p:tag name="MIO_VERSION" val="15.05.2014 14:05:42"/>
  <p:tag name="MIO_DBID" val="C86EA5CE-FD21-4CDC-A035-B25E8D9E83C3"/>
  <p:tag name="MIO_LASTDOWNLOADED" val="29.04.2015 17:37:22"/>
  <p:tag name="MIO_OBJECTNAME" val="Take away"/>
  <p:tag name="MIO_LASTEDITORNAME" val="empower enterprise"/>
</p:tagLst>
</file>

<file path=ppt/tags/tag28.xml><?xml version="1.0" encoding="utf-8"?>
<p:tagLst xmlns:a="http://schemas.openxmlformats.org/drawingml/2006/main" xmlns:r="http://schemas.openxmlformats.org/officeDocument/2006/relationships" xmlns:p="http://schemas.openxmlformats.org/presentationml/2006/main">
  <p:tag name="EE4P_TEMPLATESTYLE" val="1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heme/theme1.xml><?xml version="1.0" encoding="utf-8"?>
<a:theme xmlns:a="http://schemas.openxmlformats.org/drawingml/2006/main" name="Capgemini BU Germany Sep 2022">
  <a:themeElements>
    <a:clrScheme name="Custom 1">
      <a:dk1>
        <a:sysClr val="windowText" lastClr="000000"/>
      </a:dk1>
      <a:lt1>
        <a:srgbClr val="FFFFFF"/>
      </a:lt1>
      <a:dk2>
        <a:srgbClr val="000000"/>
      </a:dk2>
      <a:lt2>
        <a:srgbClr val="ECECEC"/>
      </a:lt2>
      <a:accent1>
        <a:srgbClr val="0070AD"/>
      </a:accent1>
      <a:accent2>
        <a:srgbClr val="12ABDB"/>
      </a:accent2>
      <a:accent3>
        <a:srgbClr val="2B0A3D"/>
      </a:accent3>
      <a:accent4>
        <a:srgbClr val="272936"/>
      </a:accent4>
      <a:accent5>
        <a:srgbClr val="0F878A"/>
      </a:accent5>
      <a:accent6>
        <a:srgbClr val="14596B"/>
      </a:accent6>
      <a:hlink>
        <a:srgbClr val="0070AD"/>
      </a:hlink>
      <a:folHlink>
        <a:srgbClr val="12ABDB"/>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0" tIns="0" rIns="0" bIns="0" rtlCol="0" anchor="t" anchorCtr="0">
        <a:spAutoFit/>
      </a:bodyPr>
      <a:lstStyle>
        <a:defPPr algn="l">
          <a:defRPr sz="1400" dirty="0" err="1" smtClean="0"/>
        </a:defPPr>
      </a:lstStyle>
    </a:txDef>
  </a:objectDefaults>
  <a:extraClrSchemeLst/>
  <a:custClrLst>
    <a:custClr name="Green A">
      <a:srgbClr val="57CF80"/>
    </a:custClr>
    <a:custClr name="Green B">
      <a:srgbClr val="33B569"/>
    </a:custClr>
    <a:custClr name="Green C">
      <a:srgbClr val="2EA657"/>
    </a:custClr>
    <a:custClr name="Green D">
      <a:srgbClr val="178C3D"/>
    </a:custClr>
    <a:custClr name="Green E">
      <a:srgbClr val="176036"/>
    </a:custClr>
    <a:custClr name="Teal A">
      <a:srgbClr val="00E6E3"/>
    </a:custClr>
    <a:custClr name="Teal B">
      <a:srgbClr val="00D5D0"/>
    </a:custClr>
    <a:custClr name="Teal C">
      <a:srgbClr val="00BFBF"/>
    </a:custClr>
    <a:custClr name="Teal D">
      <a:srgbClr val="00929B"/>
    </a:custClr>
    <a:custClr name="Teal E">
      <a:srgbClr val="007D74"/>
    </a:custClr>
    <a:custClr name="Peacock A">
      <a:srgbClr val="00E0CB"/>
    </a:custClr>
    <a:custClr name="Peacock B">
      <a:srgbClr val="00B2A2"/>
    </a:custClr>
    <a:custClr name="Peacock C">
      <a:srgbClr val="0F878A"/>
    </a:custClr>
    <a:custClr name="Peacock D">
      <a:srgbClr val="0F6A73"/>
    </a:custClr>
    <a:custClr name="Peacock E">
      <a:srgbClr val="0F434A"/>
    </a:custClr>
    <a:custClr name="Saphire A">
      <a:srgbClr val="338091"/>
    </a:custClr>
    <a:custClr name="Saphire B">
      <a:srgbClr val="336B7D"/>
    </a:custClr>
    <a:custClr name="Saphire C">
      <a:srgbClr val="14596B"/>
    </a:custClr>
    <a:custClr name="Saphire D">
      <a:srgbClr val="214554"/>
    </a:custClr>
    <a:custClr name="Saphire E">
      <a:srgbClr val="173340"/>
    </a:custClr>
    <a:custClr name="Violet A">
      <a:srgbClr val="E557AD"/>
    </a:custClr>
    <a:custClr name="Violet B">
      <a:srgbClr val="D13A8C"/>
    </a:custClr>
    <a:custClr name="Violet C">
      <a:srgbClr val="BA2980"/>
    </a:custClr>
    <a:custClr name="Violet D">
      <a:srgbClr val="A12980"/>
    </a:custClr>
    <a:custClr name="Violet E">
      <a:srgbClr val="811B6F"/>
    </a:custClr>
    <a:custClr name="Yellow A">
      <a:srgbClr val="FFDA80"/>
    </a:custClr>
    <a:custClr name="Yellow B">
      <a:srgbClr val="FFD068"/>
    </a:custClr>
    <a:custClr name="Yellow C">
      <a:srgbClr val="FFB24A"/>
    </a:custClr>
    <a:custClr name="Yellow D">
      <a:srgbClr val="FF9C29"/>
    </a:custClr>
    <a:custClr name="Yellow E">
      <a:srgbClr val="FF8E12"/>
    </a:custClr>
    <a:custClr name="Velvet A">
      <a:srgbClr val="9E4780"/>
    </a:custClr>
    <a:custClr name="Velvet B">
      <a:srgbClr val="802B73"/>
    </a:custClr>
    <a:custClr name="Velvet C">
      <a:srgbClr val="750D5C"/>
    </a:custClr>
    <a:custClr name="Velvet D">
      <a:srgbClr val="590A42"/>
    </a:custClr>
    <a:custClr name="Velvet E">
      <a:srgbClr val="42142E"/>
    </a:custClr>
    <a:custClr name="Red A">
      <a:srgbClr val="FF5770"/>
    </a:custClr>
    <a:custClr name="Red B">
      <a:srgbClr val="FF455E"/>
    </a:custClr>
    <a:custClr name="Red C">
      <a:srgbClr val="FF304D"/>
    </a:custClr>
    <a:custClr name="Red D">
      <a:srgbClr val="E30021"/>
    </a:custClr>
    <a:custClr name="Red E">
      <a:srgbClr val="A6001A"/>
    </a:custClr>
  </a:custClrLst>
  <a:extLst>
    <a:ext uri="{05A4C25C-085E-4340-85A3-A5531E510DB2}">
      <thm15:themeFamily xmlns:thm15="http://schemas.microsoft.com/office/thememl/2012/main" name="Capgemini Standard Template.potx" id="{3AAE705F-79B5-4429-80D4-734C3566835C}" vid="{CA582806-055C-4666-981A-26FC2CD07B3B}"/>
    </a:ext>
  </a:extLst>
</a:theme>
</file>

<file path=ppt/theme/theme2.xml><?xml version="1.0" encoding="utf-8"?>
<a:theme xmlns:a="http://schemas.openxmlformats.org/drawingml/2006/main" name="Capgemini Master 2021">
  <a:themeElements>
    <a:clrScheme name="Capgemini 2021">
      <a:dk1>
        <a:sysClr val="windowText" lastClr="000000"/>
      </a:dk1>
      <a:lt1>
        <a:srgbClr val="FFFFFF"/>
      </a:lt1>
      <a:dk2>
        <a:srgbClr val="000000"/>
      </a:dk2>
      <a:lt2>
        <a:srgbClr val="ECECEC"/>
      </a:lt2>
      <a:accent1>
        <a:srgbClr val="0070AD"/>
      </a:accent1>
      <a:accent2>
        <a:srgbClr val="12ABDB"/>
      </a:accent2>
      <a:accent3>
        <a:srgbClr val="2B0A3D"/>
      </a:accent3>
      <a:accent4>
        <a:srgbClr val="272936"/>
      </a:accent4>
      <a:accent5>
        <a:srgbClr val="0F878A"/>
      </a:accent5>
      <a:accent6>
        <a:srgbClr val="14596B"/>
      </a:accent6>
      <a:hlink>
        <a:srgbClr val="00929B"/>
      </a:hlink>
      <a:folHlink>
        <a:srgbClr val="00E6E3"/>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ase study slides.pptx  -  Read-Only" id="{C9ECA84F-6D4B-408D-B991-AAD0780B896D}" vid="{06527D91-18BE-4B11-8568-44806EA1D79E}"/>
    </a:ext>
  </a:extLst>
</a:theme>
</file>

<file path=ppt/theme/theme3.xml><?xml version="1.0" encoding="utf-8"?>
<a:theme xmlns:a="http://schemas.openxmlformats.org/drawingml/2006/main" name="1_Capgemini Master 2021">
  <a:themeElements>
    <a:clrScheme name="Custom 12">
      <a:dk1>
        <a:sysClr val="windowText" lastClr="000000"/>
      </a:dk1>
      <a:lt1>
        <a:srgbClr val="FFFFFF"/>
      </a:lt1>
      <a:dk2>
        <a:srgbClr val="000000"/>
      </a:dk2>
      <a:lt2>
        <a:srgbClr val="ECECEC"/>
      </a:lt2>
      <a:accent1>
        <a:srgbClr val="0070AD"/>
      </a:accent1>
      <a:accent2>
        <a:srgbClr val="12ABDB"/>
      </a:accent2>
      <a:accent3>
        <a:srgbClr val="2B0A3D"/>
      </a:accent3>
      <a:accent4>
        <a:srgbClr val="272936"/>
      </a:accent4>
      <a:accent5>
        <a:srgbClr val="0F878A"/>
      </a:accent5>
      <a:accent6>
        <a:srgbClr val="14596B"/>
      </a:accent6>
      <a:hlink>
        <a:srgbClr val="00929B"/>
      </a:hlink>
      <a:folHlink>
        <a:srgbClr val="00E6E3"/>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
        <a:dk1>
          <a:srgbClr val="000000"/>
        </a:dk1>
        <a:lt1>
          <a:srgbClr val="FFFFFF"/>
        </a:lt1>
        <a:dk2>
          <a:srgbClr val="263147"/>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ésentation11" id="{18B0FA0E-52BA-4F3F-B2FD-88B4C8061DF8}" vid="{6634CB38-2CA3-42B5-9F43-E11F89D9B245}"/>
    </a:ext>
  </a:extLst>
</a:theme>
</file>

<file path=ppt/theme/theme4.xml><?xml version="1.0" encoding="utf-8"?>
<a:theme xmlns:a="http://schemas.openxmlformats.org/drawingml/2006/main" name="2_Capgemini Master 2021">
  <a:themeElements>
    <a:clrScheme name="Custom 2">
      <a:dk1>
        <a:sysClr val="windowText" lastClr="000000"/>
      </a:dk1>
      <a:lt1>
        <a:srgbClr val="FFFFFF"/>
      </a:lt1>
      <a:dk2>
        <a:srgbClr val="2B143D"/>
      </a:dk2>
      <a:lt2>
        <a:srgbClr val="E6E7E7"/>
      </a:lt2>
      <a:accent1>
        <a:srgbClr val="3DE484"/>
      </a:accent1>
      <a:accent2>
        <a:srgbClr val="00C37B"/>
      </a:accent2>
      <a:accent3>
        <a:srgbClr val="0070AD"/>
      </a:accent3>
      <a:accent4>
        <a:srgbClr val="12ABDB"/>
      </a:accent4>
      <a:accent5>
        <a:srgbClr val="2B143D"/>
      </a:accent5>
      <a:accent6>
        <a:srgbClr val="FF304C"/>
      </a:accent6>
      <a:hlink>
        <a:srgbClr val="88D5ED"/>
      </a:hlink>
      <a:folHlink>
        <a:srgbClr val="7E39BA"/>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
        <a:dk1>
          <a:srgbClr val="000000"/>
        </a:dk1>
        <a:lt1>
          <a:srgbClr val="FFFFFF"/>
        </a:lt1>
        <a:dk2>
          <a:srgbClr val="263147"/>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pgemini_SCF Program.potx" id="{648C62E2-734F-4FA7-96E0-C8F16713E41A}" vid="{0E4E43FA-7924-45E7-A9F5-7459220F09F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nutzerdefiniert 7">
    <a:dk1>
      <a:srgbClr val="000000"/>
    </a:dk1>
    <a:lt1>
      <a:srgbClr val="FFFFFF"/>
    </a:lt1>
    <a:dk2>
      <a:srgbClr val="EAEBEB"/>
    </a:dk2>
    <a:lt2>
      <a:srgbClr val="CC0000"/>
    </a:lt2>
    <a:accent1>
      <a:srgbClr val="3C464B"/>
    </a:accent1>
    <a:accent2>
      <a:srgbClr val="FFB900"/>
    </a:accent2>
    <a:accent3>
      <a:srgbClr val="B9BDC1"/>
    </a:accent3>
    <a:accent4>
      <a:srgbClr val="EAEBEB"/>
    </a:accent4>
    <a:accent5>
      <a:srgbClr val="979CA3"/>
    </a:accent5>
    <a:accent6>
      <a:srgbClr val="696E75"/>
    </a:accent6>
    <a:hlink>
      <a:srgbClr val="009697"/>
    </a:hlink>
    <a:folHlink>
      <a:srgbClr val="CC000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6166F73EC2C740960AC6E4E406D69D" ma:contentTypeVersion="2" ma:contentTypeDescription="Create a new document." ma:contentTypeScope="" ma:versionID="fa081643c43e4a5bca7643c28b3642f1">
  <xsd:schema xmlns:xsd="http://www.w3.org/2001/XMLSchema" xmlns:xs="http://www.w3.org/2001/XMLSchema" xmlns:p="http://schemas.microsoft.com/office/2006/metadata/properties" xmlns:ns2="b0981c75-cd4f-469f-8ca6-858b8113283c" targetNamespace="http://schemas.microsoft.com/office/2006/metadata/properties" ma:root="true" ma:fieldsID="923c7f710951f3c0d6c3aeeb912a523b" ns2:_="">
    <xsd:import namespace="b0981c75-cd4f-469f-8ca6-858b8113283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81c75-cd4f-469f-8ca6-858b811328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889543-8C92-43D8-9019-9C7D05D04597}">
  <ds:schemaRefs>
    <ds:schemaRef ds:uri="http://schemas.microsoft.com/sharepoint/v3/contenttype/forms"/>
  </ds:schemaRefs>
</ds:datastoreItem>
</file>

<file path=customXml/itemProps2.xml><?xml version="1.0" encoding="utf-8"?>
<ds:datastoreItem xmlns:ds="http://schemas.openxmlformats.org/officeDocument/2006/customXml" ds:itemID="{540378E5-5F7C-4D69-97B4-A49BC15A2D5C}">
  <ds:schemaRefs>
    <ds:schemaRef ds:uri="b0981c75-cd4f-469f-8ca6-858b811328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E7AC312-482D-45B4-BF56-4366B5D56CA1}">
  <ds:schemaRefs>
    <ds:schemaRef ds:uri="b0981c75-cd4f-469f-8ca6-858b811328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2453</Words>
  <Application>Microsoft Office PowerPoint</Application>
  <PresentationFormat>Widescreen</PresentationFormat>
  <Paragraphs>423</Paragraphs>
  <Slides>32</Slides>
  <Notes>5</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32</vt:i4>
      </vt:variant>
    </vt:vector>
  </HeadingPairs>
  <TitlesOfParts>
    <vt:vector size="48" baseType="lpstr">
      <vt:lpstr>Arial</vt:lpstr>
      <vt:lpstr>Calibri</vt:lpstr>
      <vt:lpstr>Georgia</vt:lpstr>
      <vt:lpstr>Helvetica Neue Medium</vt:lpstr>
      <vt:lpstr>Microsoft Sans Serif</vt:lpstr>
      <vt:lpstr>Times New Roman</vt:lpstr>
      <vt:lpstr>Ubuntu</vt:lpstr>
      <vt:lpstr>Ubuntu Light</vt:lpstr>
      <vt:lpstr>Ubuntu Medium</vt:lpstr>
      <vt:lpstr>Verdana</vt:lpstr>
      <vt:lpstr>Wingdings</vt:lpstr>
      <vt:lpstr>Capgemini BU Germany Sep 2022</vt:lpstr>
      <vt:lpstr>Capgemini Master 2021</vt:lpstr>
      <vt:lpstr>1_Capgemini Master 2021</vt:lpstr>
      <vt:lpstr>2_Capgemini Master 2021</vt:lpstr>
      <vt:lpstr>think-cell Slide</vt:lpstr>
      <vt:lpstr>Rethink </vt:lpstr>
      <vt:lpstr>agenda</vt:lpstr>
      <vt:lpstr>PowerPoint Presentation</vt:lpstr>
      <vt:lpstr>Planetary boundaries </vt:lpstr>
      <vt:lpstr> System change is already there</vt:lpstr>
      <vt:lpstr>Sustainability initiatives are driven by investor interest, Organization's awareness on environmental impact and a shifting consumer mindset…</vt:lpstr>
      <vt:lpstr>Financial benefits and improved stakeholder relationships are other positive side-effects  </vt:lpstr>
      <vt:lpstr>Asset-heavy verticals are investing in manufacturing digitization and reduction of emissions; verticals such as FMCG are focusing on product packaging</vt:lpstr>
      <vt:lpstr>Client Case Study</vt:lpstr>
      <vt:lpstr>The Race to Net Zero requires a structured approach and  well-defined activities to meet the Targets</vt:lpstr>
      <vt:lpstr>PowerPoint Presentation</vt:lpstr>
      <vt:lpstr>CCF triggered Product Lifecycle Assessment</vt:lpstr>
      <vt:lpstr>Carbon emissions have to be managed across the complete value chain for all three scopes.</vt:lpstr>
      <vt:lpstr>Carbon emissions have to be managed across the complete value chain for all three scopes – ESPECIALLY on Scope 3</vt:lpstr>
      <vt:lpstr>Product lifecycle assessments generate transparency on environmental emission drivers</vt:lpstr>
      <vt:lpstr>End-to-End sustainability services targeting sustainability performance and reduction of cost</vt:lpstr>
      <vt:lpstr>A Sound data base of reliable product data is key to assess a product‘s Carbon footprint in a holistic way.</vt:lpstr>
      <vt:lpstr>LCA turn the set of holistic primary data into a virtual picture of a product accounting the environmental impact</vt:lpstr>
      <vt:lpstr>The path towards reduction initiatives</vt:lpstr>
      <vt:lpstr>Use Case insights: Lifecycle Assessment of an entire forklift as a complex system in a holistic gradle-to-grave approach</vt:lpstr>
      <vt:lpstr>close look into the raw materials phase, as here the second most emissions are coming from</vt:lpstr>
      <vt:lpstr>close look into One of the Assembly Groups (Lift Mast), To see  which impact the shift from Steel to Cast Iron would have</vt:lpstr>
      <vt:lpstr>As we saw, we need to take a closure look into the battery topic as this part is driving the emissions</vt:lpstr>
      <vt:lpstr>As many clients, also Jungheinrich has ways to go reaching carbon neutrality. One more opportunity to engage with Capgemini.</vt:lpstr>
      <vt:lpstr>How to design a sustainable product – Eight general strategies covering a wide range of improvement directions</vt:lpstr>
      <vt:lpstr> Call for action</vt:lpstr>
      <vt:lpstr>Key actions for organizations</vt:lpstr>
      <vt:lpstr>We support organizations throughout their net zero journey, from commitments to sustainable achievements</vt:lpstr>
      <vt:lpstr>CAPGEMINI Sustainability services LEADER with the highest market impact</vt:lpstr>
      <vt:lpstr>Capgemini Engineering is already delivering projects generating  tCO2e savings as well as client business outcomes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dc:title>
  <dc:creator>Pohlmann, Dorothea</dc:creator>
  <cp:lastModifiedBy>Chetty, Prashanth Arjun</cp:lastModifiedBy>
  <cp:revision>2</cp:revision>
  <dcterms:created xsi:type="dcterms:W3CDTF">2022-11-24T04:37:08Z</dcterms:created>
  <dcterms:modified xsi:type="dcterms:W3CDTF">2022-11-30T09:12:37Z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0x010100466166F73EC2C740960AC6E4E406D69D</vt:lpwstr>
  </property>
</Properties>
</file>